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0.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drawings/drawing1.xml" ContentType="application/vnd.openxmlformats-officedocument.drawingml.chartshapes+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theme/themeOverride14.xml" ContentType="application/vnd.openxmlformats-officedocument.themeOverride+xml"/>
  <Override PartName="/ppt/charts/chart67.xml" ContentType="application/vnd.openxmlformats-officedocument.drawingml.chart+xml"/>
  <Override PartName="/ppt/theme/themeOverride15.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theme/themeOverride16.xml" ContentType="application/vnd.openxmlformats-officedocument.themeOverride+xml"/>
  <Override PartName="/ppt/drawings/drawing2.xml" ContentType="application/vnd.openxmlformats-officedocument.drawingml.chartshapes+xml"/>
  <Override PartName="/ppt/charts/chart74.xml" ContentType="application/vnd.openxmlformats-officedocument.drawingml.chart+xml"/>
  <Override PartName="/ppt/theme/themeOverride17.xml" ContentType="application/vnd.openxmlformats-officedocument.themeOverride+xml"/>
  <Override PartName="/ppt/drawings/drawing3.xml" ContentType="application/vnd.openxmlformats-officedocument.drawingml.chartshapes+xml"/>
  <Override PartName="/ppt/charts/chart75.xml" ContentType="application/vnd.openxmlformats-officedocument.drawingml.chart+xml"/>
  <Override PartName="/ppt/charts/chart76.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theme/themeOverride19.xml" ContentType="application/vnd.openxmlformats-officedocument.themeOverride+xml"/>
  <Override PartName="/ppt/charts/chart80.xml" ContentType="application/vnd.openxmlformats-officedocument.drawingml.chart+xml"/>
  <Override PartName="/ppt/notesSlides/notesSlide11.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ppt/charts/chart84.xml" ContentType="application/vnd.openxmlformats-officedocument.drawingml.chart+xml"/>
  <Override PartName="/ppt/charts/chart85.xml" ContentType="application/vnd.openxmlformats-officedocument.drawingml.chart+xml"/>
  <Override PartName="/ppt/theme/themeOverride21.xml" ContentType="application/vnd.openxmlformats-officedocument.themeOverride+xml"/>
  <Override PartName="/ppt/charts/chart86.xml" ContentType="application/vnd.openxmlformats-officedocument.drawingml.chart+xml"/>
  <Override PartName="/ppt/theme/themeOverride22.xml" ContentType="application/vnd.openxmlformats-officedocument.themeOverride+xml"/>
  <Override PartName="/ppt/charts/chart87.xml" ContentType="application/vnd.openxmlformats-officedocument.drawingml.chart+xml"/>
  <Override PartName="/ppt/theme/themeOverride23.xml" ContentType="application/vnd.openxmlformats-officedocument.themeOverride+xml"/>
  <Override PartName="/ppt/charts/chart88.xml" ContentType="application/vnd.openxmlformats-officedocument.drawingml.chart+xml"/>
  <Override PartName="/ppt/theme/themeOverride24.xml" ContentType="application/vnd.openxmlformats-officedocument.themeOverride+xml"/>
  <Override PartName="/ppt/charts/chart89.xml" ContentType="application/vnd.openxmlformats-officedocument.drawingml.chart+xml"/>
  <Override PartName="/ppt/theme/themeOverride25.xml" ContentType="application/vnd.openxmlformats-officedocument.themeOverride+xml"/>
  <Override PartName="/ppt/charts/chart90.xml" ContentType="application/vnd.openxmlformats-officedocument.drawingml.chart+xml"/>
  <Override PartName="/ppt/charts/chart9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9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97.xml" ContentType="application/vnd.openxmlformats-officedocument.drawingml.chart+xml"/>
  <Override PartName="/ppt/charts/chart98.xml" ContentType="application/vnd.openxmlformats-officedocument.drawingml.chart+xml"/>
  <Override PartName="/ppt/theme/themeOverride26.xml" ContentType="application/vnd.openxmlformats-officedocument.themeOverride+xml"/>
  <Override PartName="/ppt/charts/chart99.xml" ContentType="application/vnd.openxmlformats-officedocument.drawingml.chart+xml"/>
  <Override PartName="/ppt/theme/themeOverride27.xml" ContentType="application/vnd.openxmlformats-officedocument.themeOverride+xml"/>
  <Override PartName="/ppt/charts/chart100.xml" ContentType="application/vnd.openxmlformats-officedocument.drawingml.chart+xml"/>
  <Override PartName="/ppt/theme/themeOverride28.xml" ContentType="application/vnd.openxmlformats-officedocument.themeOverride+xml"/>
  <Override PartName="/ppt/charts/chart101.xml" ContentType="application/vnd.openxmlformats-officedocument.drawingml.chart+xml"/>
  <Override PartName="/ppt/theme/themeOverride29.xml" ContentType="application/vnd.openxmlformats-officedocument.themeOverride+xml"/>
  <Override PartName="/ppt/charts/chart102.xml" ContentType="application/vnd.openxmlformats-officedocument.drawingml.chart+xml"/>
  <Override PartName="/ppt/theme/themeOverride30.xml" ContentType="application/vnd.openxmlformats-officedocument.themeOverride+xml"/>
  <Override PartName="/ppt/charts/chart103.xml" ContentType="application/vnd.openxmlformats-officedocument.drawingml.chart+xml"/>
  <Override PartName="/ppt/charts/chart104.xml" ContentType="application/vnd.openxmlformats-officedocument.drawingml.chart+xml"/>
  <Override PartName="/ppt/theme/themeOverride31.xml" ContentType="application/vnd.openxmlformats-officedocument.themeOverride+xml"/>
  <Override PartName="/ppt/charts/chart105.xml" ContentType="application/vnd.openxmlformats-officedocument.drawingml.chart+xml"/>
  <Override PartName="/ppt/theme/themeOverride32.xml" ContentType="application/vnd.openxmlformats-officedocument.themeOverr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theme/themeOverride33.xml" ContentType="application/vnd.openxmlformats-officedocument.themeOverride+xml"/>
  <Override PartName="/ppt/charts/chart117.xml" ContentType="application/vnd.openxmlformats-officedocument.drawingml.chart+xml"/>
  <Override PartName="/ppt/theme/themeOverride34.xml" ContentType="application/vnd.openxmlformats-officedocument.themeOverride+xml"/>
  <Override PartName="/ppt/charts/chart118.xml" ContentType="application/vnd.openxmlformats-officedocument.drawingml.chart+xml"/>
  <Override PartName="/ppt/theme/themeOverride35.xml" ContentType="application/vnd.openxmlformats-officedocument.themeOverride+xml"/>
  <Override PartName="/ppt/charts/chart119.xml" ContentType="application/vnd.openxmlformats-officedocument.drawingml.chart+xml"/>
  <Override PartName="/ppt/theme/themeOverride36.xml" ContentType="application/vnd.openxmlformats-officedocument.themeOverride+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theme/themeOverride37.xml" ContentType="application/vnd.openxmlformats-officedocument.themeOverride+xml"/>
  <Override PartName="/ppt/charts/chart123.xml" ContentType="application/vnd.openxmlformats-officedocument.drawingml.chart+xml"/>
  <Override PartName="/ppt/theme/themeOverride38.xml" ContentType="application/vnd.openxmlformats-officedocument.themeOverride+xml"/>
  <Override PartName="/ppt/charts/chart124.xml" ContentType="application/vnd.openxmlformats-officedocument.drawingml.chart+xml"/>
  <Override PartName="/ppt/charts/chart125.xml" ContentType="application/vnd.openxmlformats-officedocument.drawingml.chart+xml"/>
  <Override PartName="/ppt/theme/themeOverride39.xml" ContentType="application/vnd.openxmlformats-officedocument.themeOverride+xml"/>
  <Override PartName="/ppt/charts/chart126.xml" ContentType="application/vnd.openxmlformats-officedocument.drawingml.chart+xml"/>
  <Override PartName="/ppt/theme/themeOverride40.xml" ContentType="application/vnd.openxmlformats-officedocument.themeOverride+xml"/>
  <Override PartName="/ppt/charts/chart12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3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1.xml" ContentType="application/vnd.openxmlformats-officedocument.themeOverride+xml"/>
  <Override PartName="/ppt/notesSlides/notesSlide12.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4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144.xml" ContentType="application/vnd.openxmlformats-officedocument.drawingml.chart+xml"/>
  <Override PartName="/ppt/theme/themeOverride42.xml" ContentType="application/vnd.openxmlformats-officedocument.themeOverride+xml"/>
  <Override PartName="/ppt/charts/chart145.xml" ContentType="application/vnd.openxmlformats-officedocument.drawingml.chart+xml"/>
  <Override PartName="/ppt/theme/themeOverride43.xml" ContentType="application/vnd.openxmlformats-officedocument.themeOverride+xml"/>
  <Override PartName="/ppt/charts/chart146.xml" ContentType="application/vnd.openxmlformats-officedocument.drawingml.chart+xml"/>
  <Override PartName="/ppt/theme/themeOverride44.xml" ContentType="application/vnd.openxmlformats-officedocument.themeOverride+xml"/>
  <Override PartName="/ppt/charts/chart147.xml" ContentType="application/vnd.openxmlformats-officedocument.drawingml.chart+xml"/>
  <Override PartName="/ppt/theme/themeOverride45.xml" ContentType="application/vnd.openxmlformats-officedocument.themeOverride+xml"/>
  <Override PartName="/ppt/charts/chart148.xml" ContentType="application/vnd.openxmlformats-officedocument.drawingml.chart+xml"/>
  <Override PartName="/ppt/theme/themeOverride46.xml" ContentType="application/vnd.openxmlformats-officedocument.themeOverride+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theme/themeOverride47.xml" ContentType="application/vnd.openxmlformats-officedocument.themeOverride+xml"/>
  <Override PartName="/ppt/drawings/drawing5.xml" ContentType="application/vnd.openxmlformats-officedocument.drawingml.chartshapes+xml"/>
  <Override PartName="/ppt/charts/chart153.xml" ContentType="application/vnd.openxmlformats-officedocument.drawingml.chart+xml"/>
  <Override PartName="/ppt/theme/themeOverride48.xml" ContentType="application/vnd.openxmlformats-officedocument.themeOverride+xml"/>
  <Override PartName="/ppt/drawings/drawing6.xml" ContentType="application/vnd.openxmlformats-officedocument.drawingml.chartshapes+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theme/themeOverride49.xml" ContentType="application/vnd.openxmlformats-officedocument.themeOverride+xml"/>
  <Override PartName="/ppt/drawings/drawing7.xml" ContentType="application/vnd.openxmlformats-officedocument.drawingml.chartshapes+xml"/>
  <Override PartName="/ppt/charts/chart16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0.xml" ContentType="application/vnd.openxmlformats-officedocument.themeOverride+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1.xml" ContentType="application/vnd.openxmlformats-officedocument.themeOverride+xml"/>
  <Override PartName="/ppt/charts/chart17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theme/themeOverride52.xml" ContentType="application/vnd.openxmlformats-officedocument.themeOverride+xml"/>
  <Override PartName="/ppt/charts/chart187.xml" ContentType="application/vnd.openxmlformats-officedocument.drawingml.chart+xml"/>
  <Override PartName="/ppt/theme/themeOverride53.xml" ContentType="application/vnd.openxmlformats-officedocument.themeOverride+xml"/>
  <Override PartName="/ppt/charts/chart188.xml" ContentType="application/vnd.openxmlformats-officedocument.drawingml.chart+xml"/>
  <Override PartName="/ppt/theme/themeOverride54.xml" ContentType="application/vnd.openxmlformats-officedocument.themeOverride+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2"/>
  </p:notesMasterIdLst>
  <p:handoutMasterIdLst>
    <p:handoutMasterId r:id="rId103"/>
  </p:handoutMasterIdLst>
  <p:sldIdLst>
    <p:sldId id="643" r:id="rId2"/>
    <p:sldId id="644" r:id="rId3"/>
    <p:sldId id="284" r:id="rId4"/>
    <p:sldId id="690" r:id="rId5"/>
    <p:sldId id="436" r:id="rId6"/>
    <p:sldId id="645" r:id="rId7"/>
    <p:sldId id="285" r:id="rId8"/>
    <p:sldId id="646" r:id="rId9"/>
    <p:sldId id="647" r:id="rId10"/>
    <p:sldId id="648" r:id="rId11"/>
    <p:sldId id="649" r:id="rId12"/>
    <p:sldId id="650" r:id="rId13"/>
    <p:sldId id="485" r:id="rId14"/>
    <p:sldId id="457" r:id="rId15"/>
    <p:sldId id="458" r:id="rId16"/>
    <p:sldId id="736" r:id="rId17"/>
    <p:sldId id="802" r:id="rId18"/>
    <p:sldId id="653" r:id="rId19"/>
    <p:sldId id="654" r:id="rId20"/>
    <p:sldId id="465" r:id="rId21"/>
    <p:sldId id="655" r:id="rId22"/>
    <p:sldId id="472" r:id="rId23"/>
    <p:sldId id="691" r:id="rId24"/>
    <p:sldId id="829" r:id="rId25"/>
    <p:sldId id="833" r:id="rId26"/>
    <p:sldId id="830" r:id="rId27"/>
    <p:sldId id="474" r:id="rId28"/>
    <p:sldId id="2035" r:id="rId29"/>
    <p:sldId id="2036" r:id="rId30"/>
    <p:sldId id="477" r:id="rId31"/>
    <p:sldId id="657" r:id="rId32"/>
    <p:sldId id="2037" r:id="rId33"/>
    <p:sldId id="659" r:id="rId34"/>
    <p:sldId id="2038" r:id="rId35"/>
    <p:sldId id="2039" r:id="rId36"/>
    <p:sldId id="520" r:id="rId37"/>
    <p:sldId id="2045" r:id="rId38"/>
    <p:sldId id="870" r:id="rId39"/>
    <p:sldId id="2046" r:id="rId40"/>
    <p:sldId id="664" r:id="rId41"/>
    <p:sldId id="540" r:id="rId42"/>
    <p:sldId id="667" r:id="rId43"/>
    <p:sldId id="699" r:id="rId44"/>
    <p:sldId id="668" r:id="rId45"/>
    <p:sldId id="701" r:id="rId46"/>
    <p:sldId id="669" r:id="rId47"/>
    <p:sldId id="670" r:id="rId48"/>
    <p:sldId id="706" r:id="rId49"/>
    <p:sldId id="671" r:id="rId50"/>
    <p:sldId id="836" r:id="rId51"/>
    <p:sldId id="703" r:id="rId52"/>
    <p:sldId id="834" r:id="rId53"/>
    <p:sldId id="2047" r:id="rId54"/>
    <p:sldId id="2048" r:id="rId55"/>
    <p:sldId id="739" r:id="rId56"/>
    <p:sldId id="803" r:id="rId57"/>
    <p:sldId id="740" r:id="rId58"/>
    <p:sldId id="835" r:id="rId59"/>
    <p:sldId id="2049" r:id="rId60"/>
    <p:sldId id="873" r:id="rId61"/>
    <p:sldId id="2051" r:id="rId62"/>
    <p:sldId id="2040" r:id="rId63"/>
    <p:sldId id="2052" r:id="rId64"/>
    <p:sldId id="2053" r:id="rId65"/>
    <p:sldId id="559" r:id="rId66"/>
    <p:sldId id="2050" r:id="rId67"/>
    <p:sldId id="805" r:id="rId68"/>
    <p:sldId id="674" r:id="rId69"/>
    <p:sldId id="564" r:id="rId70"/>
    <p:sldId id="806" r:id="rId71"/>
    <p:sldId id="807" r:id="rId72"/>
    <p:sldId id="809" r:id="rId73"/>
    <p:sldId id="810" r:id="rId74"/>
    <p:sldId id="811" r:id="rId75"/>
    <p:sldId id="817" r:id="rId76"/>
    <p:sldId id="818" r:id="rId77"/>
    <p:sldId id="820" r:id="rId78"/>
    <p:sldId id="821" r:id="rId79"/>
    <p:sldId id="839" r:id="rId80"/>
    <p:sldId id="840" r:id="rId81"/>
    <p:sldId id="841" r:id="rId82"/>
    <p:sldId id="844" r:id="rId83"/>
    <p:sldId id="851" r:id="rId84"/>
    <p:sldId id="852" r:id="rId85"/>
    <p:sldId id="853" r:id="rId86"/>
    <p:sldId id="855" r:id="rId87"/>
    <p:sldId id="856" r:id="rId88"/>
    <p:sldId id="857" r:id="rId89"/>
    <p:sldId id="862" r:id="rId90"/>
    <p:sldId id="865" r:id="rId91"/>
    <p:sldId id="2054" r:id="rId92"/>
    <p:sldId id="786" r:id="rId93"/>
    <p:sldId id="787" r:id="rId94"/>
    <p:sldId id="788" r:id="rId95"/>
    <p:sldId id="789" r:id="rId96"/>
    <p:sldId id="838" r:id="rId97"/>
    <p:sldId id="790" r:id="rId98"/>
    <p:sldId id="791" r:id="rId99"/>
    <p:sldId id="792" r:id="rId100"/>
    <p:sldId id="265" r:id="rId101"/>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Francisco Cano" initials="JFC" lastIdx="1" clrIdx="0">
    <p:extLst>
      <p:ext uri="{19B8F6BF-5375-455C-9EA6-DF929625EA0E}">
        <p15:presenceInfo xmlns:p15="http://schemas.microsoft.com/office/powerpoint/2012/main" userId="S-1-5-21-2032744934-1353804006-1451346828-1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235"/>
    <a:srgbClr val="68A02C"/>
    <a:srgbClr val="A5D76F"/>
    <a:srgbClr val="20310D"/>
    <a:srgbClr val="4A7FB0"/>
    <a:srgbClr val="D2A61F"/>
    <a:srgbClr val="46370A"/>
    <a:srgbClr val="001D48"/>
    <a:srgbClr val="FF330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9" autoAdjust="0"/>
    <p:restoredTop sz="96224" autoAdjust="0"/>
  </p:normalViewPr>
  <p:slideViewPr>
    <p:cSldViewPr snapToGrid="0">
      <p:cViewPr varScale="1">
        <p:scale>
          <a:sx n="114" d="100"/>
          <a:sy n="114" d="100"/>
        </p:scale>
        <p:origin x="672" y="102"/>
      </p:cViewPr>
      <p:guideLst>
        <p:guide orient="horz" pos="2160"/>
        <p:guide pos="3840"/>
      </p:guideLst>
    </p:cSldViewPr>
  </p:slideViewPr>
  <p:outlineViewPr>
    <p:cViewPr>
      <p:scale>
        <a:sx n="33" d="100"/>
        <a:sy n="33" d="100"/>
      </p:scale>
      <p:origin x="0" y="-4848"/>
    </p:cViewPr>
  </p:outlineViewPr>
  <p:notesTextViewPr>
    <p:cViewPr>
      <p:scale>
        <a:sx n="1" d="1"/>
        <a:sy n="1" d="1"/>
      </p:scale>
      <p:origin x="0" y="0"/>
    </p:cViewPr>
  </p:notesTextViewPr>
  <p:sorterViewPr>
    <p:cViewPr varScale="1">
      <p:scale>
        <a:sx n="100" d="100"/>
        <a:sy n="100" d="100"/>
      </p:scale>
      <p:origin x="0" y="-22974"/>
    </p:cViewPr>
  </p:sorterViewPr>
  <p:notesViewPr>
    <p:cSldViewPr snapToGrid="0">
      <p:cViewPr varScale="1">
        <p:scale>
          <a:sx n="79" d="100"/>
          <a:sy n="79" d="100"/>
        </p:scale>
        <p:origin x="3936"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28.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29.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30.xml"/></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31.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32.xml"/></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33.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34.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35.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3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1.xlsx"/><Relationship Id="rId1" Type="http://schemas.openxmlformats.org/officeDocument/2006/relationships/themeOverride" Target="../theme/themeOverride37.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38.xml"/></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themeOverride" Target="../theme/themeOverride39.xml"/></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themeOverride" Target="../theme/themeOverride40.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6.xml"/><Relationship Id="rId1" Type="http://schemas.microsoft.com/office/2011/relationships/chartStyle" Target="style16.xml"/></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7.xml"/><Relationship Id="rId1" Type="http://schemas.microsoft.com/office/2011/relationships/chartStyle" Target="style17.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8.xml"/><Relationship Id="rId1" Type="http://schemas.microsoft.com/office/2011/relationships/chartStyle" Target="style18.xml"/></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20.xml"/><Relationship Id="rId1" Type="http://schemas.microsoft.com/office/2011/relationships/chartStyle" Target="style20.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21.xml"/><Relationship Id="rId1" Type="http://schemas.microsoft.com/office/2011/relationships/chartStyle" Target="style21.xml"/></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themeOverride" Target="../theme/themeOverride42.xml"/></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4.xlsx"/><Relationship Id="rId1" Type="http://schemas.openxmlformats.org/officeDocument/2006/relationships/themeOverride" Target="../theme/themeOverride43.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44.xml"/></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45.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themeOverride" Target="../theme/themeOverride46.xml"/></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51.xlsx"/><Relationship Id="rId1" Type="http://schemas.openxmlformats.org/officeDocument/2006/relationships/themeOverride" Target="../theme/themeOverride47.xml"/></Relationships>
</file>

<file path=ppt/charts/_rels/chart15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52.xlsx"/><Relationship Id="rId1" Type="http://schemas.openxmlformats.org/officeDocument/2006/relationships/themeOverride" Target="../theme/themeOverride48.xml"/></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60.xlsx"/><Relationship Id="rId1" Type="http://schemas.openxmlformats.org/officeDocument/2006/relationships/themeOverride" Target="../theme/themeOverride49.xml"/></Relationships>
</file>

<file path=ppt/charts/_rels/chart16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3" Type="http://schemas.openxmlformats.org/officeDocument/2006/relationships/package" Target="../embeddings/Microsoft_Excel_Worksheet171.xlsx"/><Relationship Id="rId2" Type="http://schemas.microsoft.com/office/2011/relationships/chartColorStyle" Target="colors24.xml"/><Relationship Id="rId1" Type="http://schemas.microsoft.com/office/2011/relationships/chartStyle" Target="style24.xml"/></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3" Type="http://schemas.openxmlformats.org/officeDocument/2006/relationships/package" Target="../embeddings/Microsoft_Excel_Worksheet182.xlsx"/><Relationship Id="rId2" Type="http://schemas.microsoft.com/office/2011/relationships/chartColorStyle" Target="colors25.xml"/><Relationship Id="rId1" Type="http://schemas.microsoft.com/office/2011/relationships/chartStyle" Target="style25.xml"/></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2" Type="http://schemas.openxmlformats.org/officeDocument/2006/relationships/package" Target="../embeddings/Microsoft_Excel_Worksheet185.xlsx"/><Relationship Id="rId1" Type="http://schemas.openxmlformats.org/officeDocument/2006/relationships/themeOverride" Target="../theme/themeOverride52.xml"/></Relationships>
</file>

<file path=ppt/charts/_rels/chart187.xml.rels><?xml version="1.0" encoding="UTF-8" standalone="yes"?>
<Relationships xmlns="http://schemas.openxmlformats.org/package/2006/relationships"><Relationship Id="rId2" Type="http://schemas.openxmlformats.org/officeDocument/2006/relationships/package" Target="../embeddings/Microsoft_Excel_Worksheet186.xlsx"/><Relationship Id="rId1" Type="http://schemas.openxmlformats.org/officeDocument/2006/relationships/themeOverride" Target="../theme/themeOverride53.xml"/></Relationships>
</file>

<file path=ppt/charts/_rels/chart188.xml.rels><?xml version="1.0" encoding="UTF-8" standalone="yes"?>
<Relationships xmlns="http://schemas.openxmlformats.org/package/2006/relationships"><Relationship Id="rId2" Type="http://schemas.openxmlformats.org/officeDocument/2006/relationships/package" Target="../embeddings/Microsoft_Excel_Worksheet187.xlsx"/><Relationship Id="rId1" Type="http://schemas.openxmlformats.org/officeDocument/2006/relationships/themeOverride" Target="../theme/themeOverride54.xml"/></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14.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15.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2.xlsx"/><Relationship Id="rId1" Type="http://schemas.openxmlformats.org/officeDocument/2006/relationships/themeOverride" Target="../theme/themeOverride16.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3.xlsx"/><Relationship Id="rId1" Type="http://schemas.openxmlformats.org/officeDocument/2006/relationships/themeOverride" Target="../theme/themeOverride17.xml"/></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5.xlsx"/><Relationship Id="rId1" Type="http://schemas.openxmlformats.org/officeDocument/2006/relationships/themeOverride" Target="../theme/themeOverride18.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1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11.xml"/><Relationship Id="rId1" Type="http://schemas.microsoft.com/office/2011/relationships/chartStyle" Target="style11.xm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21.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22.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2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24.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2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13.xml"/><Relationship Id="rId1" Type="http://schemas.microsoft.com/office/2011/relationships/chartStyle" Target="style13.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14.xml"/><Relationship Id="rId1" Type="http://schemas.microsoft.com/office/2011/relationships/chartStyle" Target="style14.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15.xml"/><Relationship Id="rId1" Type="http://schemas.microsoft.com/office/2011/relationships/chartStyle" Target="style15.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26.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2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03000496727824"/>
          <c:y val="4.6141102154704697E-2"/>
          <c:w val="0.57181072014914391"/>
          <c:h val="0.91362248424016945"/>
        </c:manualLayout>
      </c:layout>
      <c:doughnutChart>
        <c:varyColors val="1"/>
        <c:ser>
          <c:idx val="0"/>
          <c:order val="0"/>
          <c:tx>
            <c:strRef>
              <c:f>Hoja1!$B$1</c:f>
              <c:strCache>
                <c:ptCount val="1"/>
                <c:pt idx="0">
                  <c:v>Columna1</c:v>
                </c:pt>
              </c:strCache>
            </c:strRef>
          </c:tx>
          <c:explosion val="3"/>
          <c:dPt>
            <c:idx val="0"/>
            <c:bubble3D val="0"/>
            <c:spPr>
              <a:solidFill>
                <a:srgbClr val="3B87CD"/>
              </a:solidFill>
              <a:ln>
                <a:noFill/>
              </a:ln>
              <a:effectLst/>
            </c:spPr>
            <c:extLst>
              <c:ext xmlns:c16="http://schemas.microsoft.com/office/drawing/2014/chart" uri="{C3380CC4-5D6E-409C-BE32-E72D297353CC}">
                <c16:uniqueId val="{00000001-BED3-4530-892F-6339B5A88D37}"/>
              </c:ext>
            </c:extLst>
          </c:dPt>
          <c:dPt>
            <c:idx val="1"/>
            <c:bubble3D val="0"/>
            <c:spPr>
              <a:solidFill>
                <a:schemeClr val="accent1">
                  <a:lumMod val="40000"/>
                  <a:lumOff val="60000"/>
                </a:schemeClr>
              </a:solidFill>
              <a:ln>
                <a:noFill/>
              </a:ln>
              <a:effectLst/>
            </c:spPr>
            <c:extLst>
              <c:ext xmlns:c16="http://schemas.microsoft.com/office/drawing/2014/chart" uri="{C3380CC4-5D6E-409C-BE32-E72D297353CC}">
                <c16:uniqueId val="{00000003-BED3-4530-892F-6339B5A88D37}"/>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BED3-4530-892F-6339B5A88D37}"/>
                </c:ext>
              </c:extLst>
            </c:dLbl>
            <c:dLbl>
              <c:idx val="1"/>
              <c:layout>
                <c:manualLayout>
                  <c:x val="-1.5637782926288538E-2"/>
                  <c:y val="-2.999183113448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D3-4530-892F-6339B5A88D3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General</c:formatCode>
                <c:ptCount val="2"/>
                <c:pt idx="0">
                  <c:v>49.3</c:v>
                </c:pt>
                <c:pt idx="1">
                  <c:v>50.7</c:v>
                </c:pt>
              </c:numCache>
            </c:numRef>
          </c:val>
          <c:extLst>
            <c:ext xmlns:c16="http://schemas.microsoft.com/office/drawing/2014/chart" uri="{C3380CC4-5D6E-409C-BE32-E72D297353CC}">
              <c16:uniqueId val="{00000004-BED3-4530-892F-6339B5A88D37}"/>
            </c:ext>
          </c:extLst>
        </c:ser>
        <c:dLbls>
          <c:showLegendKey val="0"/>
          <c:showVal val="1"/>
          <c:showCatName val="0"/>
          <c:showSerName val="0"/>
          <c:showPercent val="0"/>
          <c:showBubbleSize val="0"/>
          <c:showLeaderLines val="1"/>
        </c:dLbls>
        <c:firstSliceAng val="343"/>
        <c:holeSize val="30"/>
      </c:doughnut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Libros</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3B70-431D-AC88-5FCF2A48C0BD}"/>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8E46-403D-A8C4-FA30FD723C2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chemeClr val="accent6">
                    <a:lumMod val="50000"/>
                  </a:schemeClr>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04E4-4818-BE26-83F10835B5BD}"/>
              </c:ext>
            </c:extLst>
          </c:dPt>
          <c:dLbls>
            <c:dLbl>
              <c:idx val="3"/>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46-403D-A8C4-FA30FD723C2E}"/>
                </c:ext>
              </c:extLst>
            </c:dLbl>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E4-4818-BE26-83F10835B5BD}"/>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12.6</c:v>
                </c:pt>
                <c:pt idx="1">
                  <c:v>13.2</c:v>
                </c:pt>
                <c:pt idx="2">
                  <c:v>9.6</c:v>
                </c:pt>
                <c:pt idx="3">
                  <c:v>9.3000000000000007</c:v>
                </c:pt>
                <c:pt idx="4">
                  <c:v>10.5</c:v>
                </c:pt>
                <c:pt idx="5">
                  <c:v>10.4</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Libros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ECFA-4D32-AB64-BEB1A9F2E6E7}"/>
              </c:ext>
            </c:extLst>
          </c:dPt>
          <c:dLbls>
            <c:dLbl>
              <c:idx val="5"/>
              <c:numFmt formatCode="0.0&quot;%&quot;" sourceLinked="0"/>
              <c:spPr>
                <a:noFill/>
                <a:ln>
                  <a:noFill/>
                </a:ln>
                <a:effectLst/>
              </c:spPr>
              <c:txPr>
                <a:bodyPr wrap="none" anchorCtr="0"/>
                <a:lstStyle/>
                <a:p>
                  <a:pPr algn="ctr" rtl="0">
                    <a:defRPr lang="en-US" sz="105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5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A-4D32-AB64-BEB1A9F2E6E7}"/>
                </c:ext>
              </c:extLst>
            </c:dLbl>
            <c:numFmt formatCode="0.0&quot;%&quot;" sourceLinked="0"/>
            <c:spPr>
              <a:noFill/>
              <a:ln>
                <a:noFill/>
              </a:ln>
              <a:effectLst/>
            </c:spPr>
            <c:txPr>
              <a:bodyPr wrap="none"/>
              <a:lstStyle/>
              <a:p>
                <a:pPr>
                  <a:defRPr sz="105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4.0999999999999996</c:v>
                </c:pt>
                <c:pt idx="1">
                  <c:v>3.1</c:v>
                </c:pt>
                <c:pt idx="2">
                  <c:v>3.9</c:v>
                </c:pt>
                <c:pt idx="3">
                  <c:v>2</c:v>
                </c:pt>
                <c:pt idx="4">
                  <c:v>2.5</c:v>
                </c:pt>
                <c:pt idx="5">
                  <c:v>2.2000000000000002</c:v>
                </c:pt>
                <c:pt idx="6">
                  <c:v>2.2000000000000002</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72905414191297E-2"/>
          <c:y val="0.1287135734409717"/>
          <c:w val="0.93966916149454782"/>
          <c:h val="0.82376991771807284"/>
        </c:manualLayout>
      </c:layout>
      <c:lineChart>
        <c:grouping val="standard"/>
        <c:varyColors val="0"/>
        <c:ser>
          <c:idx val="0"/>
          <c:order val="0"/>
          <c:tx>
            <c:strRef>
              <c:f>Hoja1!$B$1</c:f>
              <c:strCache>
                <c:ptCount val="1"/>
                <c:pt idx="0">
                  <c:v>Revistas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DFD1-4C68-916A-AD7CFE26AA9F}"/>
              </c:ext>
            </c:extLst>
          </c:dPt>
          <c:dLbls>
            <c:dLbl>
              <c:idx val="5"/>
              <c:numFmt formatCode="0.0&quot;%&quot;" sourceLinked="0"/>
              <c:spPr>
                <a:noFill/>
                <a:ln>
                  <a:noFill/>
                </a:ln>
                <a:effectLst/>
              </c:spPr>
              <c:txPr>
                <a:bodyPr wrap="none" anchorCtr="0"/>
                <a:lstStyle/>
                <a:p>
                  <a:pPr algn="ctr" rtl="0">
                    <a:defRPr lang="en-US" sz="10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0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FD1-4C68-916A-AD7CFE26AA9F}"/>
                </c:ext>
              </c:extLst>
            </c:dLbl>
            <c:numFmt formatCode="0.0&quot;%&quot;" sourceLinked="0"/>
            <c:spPr>
              <a:noFill/>
              <a:ln>
                <a:noFill/>
              </a:ln>
              <a:effectLst/>
            </c:spPr>
            <c:txPr>
              <a:bodyPr wrap="none"/>
              <a:lstStyle/>
              <a:p>
                <a:pPr>
                  <a:defRPr sz="10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37.1</c:v>
                </c:pt>
                <c:pt idx="1">
                  <c:v>42.4</c:v>
                </c:pt>
                <c:pt idx="2">
                  <c:v>46.9</c:v>
                </c:pt>
                <c:pt idx="3">
                  <c:v>49.5</c:v>
                </c:pt>
                <c:pt idx="4">
                  <c:v>56.4</c:v>
                </c:pt>
                <c:pt idx="5">
                  <c:v>60.2</c:v>
                </c:pt>
                <c:pt idx="6">
                  <c:v>62.4</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253100920427467E-2"/>
          <c:y val="0.1287135734409717"/>
          <c:w val="0.93858886849359291"/>
          <c:h val="0.82376991771807284"/>
        </c:manualLayout>
      </c:layout>
      <c:lineChart>
        <c:grouping val="standard"/>
        <c:varyColors val="0"/>
        <c:ser>
          <c:idx val="0"/>
          <c:order val="0"/>
          <c:tx>
            <c:strRef>
              <c:f>Hoja1!$B$1</c:f>
              <c:strCache>
                <c:ptCount val="1"/>
                <c:pt idx="0">
                  <c:v>Prensa</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2962-4B9F-ACB0-99E9ED11A8C7}"/>
              </c:ext>
            </c:extLst>
          </c:dPt>
          <c:dLbls>
            <c:dLbl>
              <c:idx val="5"/>
              <c:numFmt formatCode="0.0&quot;%&quot;" sourceLinked="0"/>
              <c:spPr>
                <a:noFill/>
                <a:ln>
                  <a:noFill/>
                </a:ln>
                <a:effectLst/>
              </c:spPr>
              <c:txPr>
                <a:bodyPr wrap="none" anchorCtr="0"/>
                <a:lstStyle/>
                <a:p>
                  <a:pPr algn="ctr" rtl="0">
                    <a:defRPr lang="en-US" sz="10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0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62-4B9F-ACB0-99E9ED11A8C7}"/>
                </c:ext>
              </c:extLst>
            </c:dLbl>
            <c:numFmt formatCode="0.0&quot;%&quot;" sourceLinked="0"/>
            <c:spPr>
              <a:noFill/>
              <a:ln>
                <a:noFill/>
              </a:ln>
              <a:effectLst/>
            </c:spPr>
            <c:txPr>
              <a:bodyPr wrap="none"/>
              <a:lstStyle/>
              <a:p>
                <a:pPr>
                  <a:defRPr sz="10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3">
                  <c:v>56.9</c:v>
                </c:pt>
                <c:pt idx="4">
                  <c:v>55.5</c:v>
                </c:pt>
                <c:pt idx="5">
                  <c:v>55.4</c:v>
                </c:pt>
                <c:pt idx="6">
                  <c:v>57.6</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548159142976993"/>
          <c:h val="0.82376991771807284"/>
        </c:manualLayout>
      </c:layout>
      <c:lineChart>
        <c:grouping val="standard"/>
        <c:varyColors val="0"/>
        <c:ser>
          <c:idx val="0"/>
          <c:order val="0"/>
          <c:tx>
            <c:strRef>
              <c:f>Hoja1!$A$1</c:f>
              <c:strCache>
                <c:ptCount val="1"/>
                <c:pt idx="0">
                  <c:v>Columna1</c:v>
                </c:pt>
              </c:strCache>
            </c:strRef>
          </c:tx>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val>
            <c:numRef>
              <c:f>Hoja1!$A$2:$A$7</c:f>
              <c:numCache>
                <c:formatCode>General</c:formatCode>
                <c:ptCount val="5"/>
                <c:pt idx="0">
                  <c:v>2012</c:v>
                </c:pt>
                <c:pt idx="1">
                  <c:v>2017</c:v>
                </c:pt>
                <c:pt idx="2">
                  <c:v>2018</c:v>
                </c:pt>
                <c:pt idx="3">
                  <c:v>2019</c:v>
                </c:pt>
                <c:pt idx="4">
                  <c:v>2020</c:v>
                </c:pt>
              </c:numCache>
            </c:numRef>
          </c:val>
          <c:smooth val="0"/>
          <c:extLst>
            <c:ext xmlns:c16="http://schemas.microsoft.com/office/drawing/2014/chart" uri="{C3380CC4-5D6E-409C-BE32-E72D297353CC}">
              <c16:uniqueId val="{00000000-130A-412E-8A27-55AEA63C8246}"/>
            </c:ext>
          </c:extLst>
        </c:ser>
        <c:ser>
          <c:idx val="1"/>
          <c:order val="1"/>
          <c:tx>
            <c:strRef>
              <c:f>Hoja1!$B$1</c:f>
              <c:strCache>
                <c:ptCount val="1"/>
                <c:pt idx="0">
                  <c:v>Total lee</c:v>
                </c:pt>
              </c:strCache>
            </c:strRef>
          </c:tx>
          <c:spPr>
            <a:ln w="19050"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130A-412E-8A27-55AEA63C8246}"/>
              </c:ext>
            </c:extLst>
          </c:dPt>
          <c:dPt>
            <c:idx val="1"/>
            <c:bubble3D val="0"/>
            <c:spPr>
              <a:ln w="19050" cap="flat" cmpd="sng" algn="ctr">
                <a:solidFill>
                  <a:schemeClr val="accent6">
                    <a:lumMod val="50000"/>
                  </a:schemeClr>
                </a:solidFill>
                <a:prstDash val="sysDash"/>
                <a:miter lim="800000"/>
              </a:ln>
              <a:effectLst/>
            </c:spPr>
            <c:extLst>
              <c:ext xmlns:c16="http://schemas.microsoft.com/office/drawing/2014/chart" uri="{C3380CC4-5D6E-409C-BE32-E72D297353CC}">
                <c16:uniqueId val="{00000002-130A-412E-8A27-55AEA63C8246}"/>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27E1-484B-B6CF-114EF1D84B78}"/>
              </c:ext>
            </c:extLst>
          </c:dPt>
          <c:dPt>
            <c:idx val="3"/>
            <c:marker>
              <c:spPr>
                <a:solidFill>
                  <a:srgbClr val="4E612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5292-4238-8B59-50D941AFCC03}"/>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21AC-4EAA-B53F-50A400395658}"/>
              </c:ext>
            </c:extLst>
          </c:dPt>
          <c:dLbls>
            <c:dLbl>
              <c:idx val="1"/>
              <c:layout>
                <c:manualLayout>
                  <c:x val="-0.16966538672517828"/>
                  <c:y val="9.1219295196889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0A-412E-8A27-55AEA63C8246}"/>
                </c:ext>
              </c:extLst>
            </c:dLbl>
            <c:dLbl>
              <c:idx val="2"/>
              <c:layout>
                <c:manualLayout>
                  <c:x val="-0.16966538672517828"/>
                  <c:y val="8.3775884168802467E-2"/>
                </c:manualLayout>
              </c:layout>
              <c:numFmt formatCode="0.0&quot;%&quot;" sourceLinked="0"/>
              <c:spPr>
                <a:noFill/>
                <a:ln>
                  <a:noFill/>
                </a:ln>
                <a:effectLst/>
              </c:spPr>
              <c:txPr>
                <a:bodyPr wrap="none"/>
                <a:lstStyle/>
                <a:p>
                  <a:pPr>
                    <a:defRPr sz="700" b="0">
                      <a:solidFill>
                        <a:srgbClr val="4E612D"/>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E1-484B-B6CF-114EF1D84B78}"/>
                </c:ext>
              </c:extLst>
            </c:dLbl>
            <c:dLbl>
              <c:idx val="3"/>
              <c:layout>
                <c:manualLayout>
                  <c:x val="-0.1696653867251782"/>
                  <c:y val="7.6332473140715049E-2"/>
                </c:manualLayout>
              </c:layout>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292-4238-8B59-50D941AFCC03}"/>
                </c:ext>
              </c:extLst>
            </c:dLbl>
            <c:dLbl>
              <c:idx val="4"/>
              <c:layout>
                <c:manualLayout>
                  <c:x val="-3.2783711400083897E-2"/>
                  <c:y val="-6.8014021745309933E-2"/>
                </c:manualLayout>
              </c:layout>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AC-4EAA-B53F-50A400395658}"/>
                </c:ext>
              </c:extLst>
            </c:dLbl>
            <c:numFmt formatCode="0.0&quot;%&quot;" sourceLinked="0"/>
            <c:spPr>
              <a:noFill/>
              <a:ln>
                <a:noFill/>
              </a:ln>
              <a:effectLst/>
            </c:spPr>
            <c:txPr>
              <a:bodyPr wrap="none"/>
              <a:lstStyle/>
              <a:p>
                <a:pPr>
                  <a:defRPr sz="700">
                    <a:solidFill>
                      <a:srgbClr val="4E612D"/>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92</c:v>
                </c:pt>
                <c:pt idx="1">
                  <c:v>94.7</c:v>
                </c:pt>
                <c:pt idx="2">
                  <c:v>96.1</c:v>
                </c:pt>
                <c:pt idx="3">
                  <c:v>95.5</c:v>
                </c:pt>
                <c:pt idx="4">
                  <c:v>95.7</c:v>
                </c:pt>
              </c:numCache>
            </c:numRef>
          </c:val>
          <c:smooth val="0"/>
          <c:extLst>
            <c:ext xmlns:c16="http://schemas.microsoft.com/office/drawing/2014/chart" uri="{C3380CC4-5D6E-409C-BE32-E72D297353CC}">
              <c16:uniqueId val="{00000005-130A-412E-8A27-55AEA63C8246}"/>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9413113484560035"/>
          <c:h val="0.82376991771807284"/>
        </c:manualLayout>
      </c:layout>
      <c:lineChart>
        <c:grouping val="standard"/>
        <c:varyColors val="0"/>
        <c:ser>
          <c:idx val="0"/>
          <c:order val="0"/>
          <c:tx>
            <c:strRef>
              <c:f>Hoja1!$B$1</c:f>
              <c:strCache>
                <c:ptCount val="1"/>
                <c:pt idx="0">
                  <c:v>Libros</c:v>
                </c:pt>
              </c:strCache>
            </c:strRef>
          </c:tx>
          <c:spPr>
            <a:ln>
              <a:solidFill>
                <a:srgbClr val="4D6633"/>
              </a:solidFill>
            </a:ln>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044D-4B74-BC23-A04D45F4F318}"/>
              </c:ext>
            </c:extLst>
          </c:dPt>
          <c:dPt>
            <c:idx val="1"/>
            <c:marker>
              <c:spPr>
                <a:solidFill>
                  <a:srgbClr val="A9D18E"/>
                </a:solidFill>
                <a:ln w="12700" cap="flat" cmpd="sng" algn="ctr">
                  <a:solidFill>
                    <a:schemeClr val="accent6">
                      <a:lumMod val="50000"/>
                    </a:schemeClr>
                  </a:solidFill>
                  <a:prstDash val="solid"/>
                  <a:miter lim="800000"/>
                </a:ln>
                <a:effectLst/>
              </c:spPr>
            </c:marker>
            <c:bubble3D val="0"/>
            <c:spPr>
              <a:ln>
                <a:solidFill>
                  <a:srgbClr val="4D6633"/>
                </a:solidFill>
                <a:prstDash val="sysDash"/>
              </a:ln>
            </c:spPr>
            <c:extLst>
              <c:ext xmlns:c16="http://schemas.microsoft.com/office/drawing/2014/chart" uri="{C3380CC4-5D6E-409C-BE32-E72D297353CC}">
                <c16:uniqueId val="{00000001-044D-4B74-BC23-A04D45F4F318}"/>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044D-4B74-BC23-A04D45F4F318}"/>
              </c:ext>
            </c:extLst>
          </c:dPt>
          <c:dPt>
            <c:idx val="3"/>
            <c:marker>
              <c:spPr>
                <a:solidFill>
                  <a:srgbClr val="4E612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10-5F21-47F0-A243-DD8121E5CB69}"/>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72A4-412A-9A52-0964BEEB216F}"/>
              </c:ext>
            </c:extLst>
          </c:dPt>
          <c:dLbls>
            <c:dLbl>
              <c:idx val="2"/>
              <c:layout>
                <c:manualLayout>
                  <c:x val="-0.16966538672517836"/>
                  <c:y val="9.1219295196889941E-2"/>
                </c:manualLayout>
              </c:layout>
              <c:numFmt formatCode="0.0&quot;%&quot;" sourceLinked="0"/>
              <c:spPr>
                <a:noFill/>
                <a:ln>
                  <a:noFill/>
                </a:ln>
                <a:effectLst/>
              </c:spPr>
              <c:txPr>
                <a:bodyPr wrap="none"/>
                <a:lstStyle/>
                <a:p>
                  <a:pPr>
                    <a:defRPr sz="700" b="0">
                      <a:solidFill>
                        <a:srgbClr val="4E612D"/>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4D-4B74-BC23-A04D45F4F318}"/>
                </c:ext>
              </c:extLst>
            </c:dLbl>
            <c:dLbl>
              <c:idx val="3"/>
              <c:layout>
                <c:manualLayout>
                  <c:x val="-0.16966538672517828"/>
                  <c:y val="8.3775884168802425E-2"/>
                </c:manualLayout>
              </c:layout>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21-47F0-A243-DD8121E5CB69}"/>
                </c:ext>
              </c:extLst>
            </c:dLbl>
            <c:dLbl>
              <c:idx val="4"/>
              <c:layout>
                <c:manualLayout>
                  <c:x val="-4.0419476622245321E-2"/>
                  <c:y val="-9.0344254829572257E-2"/>
                </c:manualLayout>
              </c:layout>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A4-412A-9A52-0964BEEB216F}"/>
                </c:ext>
              </c:extLst>
            </c:dLbl>
            <c:numFmt formatCode="0.0&quot;%&quot;" sourceLinked="0"/>
            <c:spPr>
              <a:noFill/>
              <a:ln>
                <a:noFill/>
              </a:ln>
              <a:effectLst/>
            </c:spPr>
            <c:txPr>
              <a:bodyPr wrap="none"/>
              <a:lstStyle/>
              <a:p>
                <a:pPr>
                  <a:defRPr sz="700">
                    <a:solidFill>
                      <a:srgbClr val="4E612D"/>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63</c:v>
                </c:pt>
                <c:pt idx="1">
                  <c:v>65.8</c:v>
                </c:pt>
                <c:pt idx="2">
                  <c:v>67.2</c:v>
                </c:pt>
                <c:pt idx="3">
                  <c:v>68.5</c:v>
                </c:pt>
                <c:pt idx="4">
                  <c:v>68.8</c:v>
                </c:pt>
              </c:numCache>
            </c:numRef>
          </c:val>
          <c:smooth val="0"/>
          <c:extLst>
            <c:ext xmlns:c16="http://schemas.microsoft.com/office/drawing/2014/chart" uri="{C3380CC4-5D6E-409C-BE32-E72D297353CC}">
              <c16:uniqueId val="{00000004-044D-4B74-BC23-A04D45F4F31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9413113484560035"/>
          <c:h val="0.82376991771807284"/>
        </c:manualLayout>
      </c:layout>
      <c:lineChart>
        <c:grouping val="standard"/>
        <c:varyColors val="0"/>
        <c:ser>
          <c:idx val="0"/>
          <c:order val="0"/>
          <c:tx>
            <c:strRef>
              <c:f>Hoja1!$B$1</c:f>
              <c:strCache>
                <c:ptCount val="1"/>
                <c:pt idx="0">
                  <c:v>Revistas</c:v>
                </c:pt>
              </c:strCache>
            </c:strRef>
          </c:tx>
          <c:spPr>
            <a:ln>
              <a:solidFill>
                <a:srgbClr val="4D6633"/>
              </a:solidFill>
            </a:ln>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289-4F0B-BD5B-F3574CF0C1F8}"/>
              </c:ext>
            </c:extLst>
          </c:dPt>
          <c:dPt>
            <c:idx val="1"/>
            <c:bubble3D val="0"/>
            <c:spPr>
              <a:ln>
                <a:solidFill>
                  <a:srgbClr val="4D6633"/>
                </a:solidFill>
                <a:prstDash val="sysDash"/>
              </a:ln>
            </c:spPr>
            <c:extLst>
              <c:ext xmlns:c16="http://schemas.microsoft.com/office/drawing/2014/chart" uri="{C3380CC4-5D6E-409C-BE32-E72D297353CC}">
                <c16:uniqueId val="{00000001-7289-4F0B-BD5B-F3574CF0C1F8}"/>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EB1C-4C21-8CB1-15EF1E1C7AD6}"/>
              </c:ext>
            </c:extLst>
          </c:dPt>
          <c:dPt>
            <c:idx val="3"/>
            <c:marker>
              <c:spPr>
                <a:solidFill>
                  <a:srgbClr val="4E612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A-78A9-46ED-A25A-24C2BADA814B}"/>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C730-4E83-B6FE-A6E97F215ADB}"/>
              </c:ext>
            </c:extLst>
          </c:dPt>
          <c:dLbls>
            <c:dLbl>
              <c:idx val="2"/>
              <c:numFmt formatCode="0.0&quot;%&quot;" sourceLinked="0"/>
              <c:spPr>
                <a:noFill/>
                <a:ln>
                  <a:noFill/>
                </a:ln>
                <a:effectLst/>
              </c:spPr>
              <c:txPr>
                <a:bodyPr wrap="none" lIns="38100" tIns="19050" rIns="38100" bIns="19050" anchor="ctr" anchorCtr="0">
                  <a:spAutoFit/>
                </a:bodyPr>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1C-4C21-8CB1-15EF1E1C7AD6}"/>
                </c:ext>
              </c:extLst>
            </c:dLbl>
            <c:dLbl>
              <c:idx val="3"/>
              <c:numFmt formatCode="0.0&quot;%&quot;" sourceLinked="0"/>
              <c:spPr>
                <a:noFill/>
                <a:ln>
                  <a:noFill/>
                </a:ln>
                <a:effectLst/>
              </c:spPr>
              <c:txPr>
                <a:bodyPr wrap="none" lIns="38100" tIns="19050" rIns="38100" bIns="19050" anchor="ctr" anchorCtr="0">
                  <a:spAutoFit/>
                </a:bodyPr>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8A9-46ED-A25A-24C2BADA814B}"/>
                </c:ext>
              </c:extLst>
            </c:dLbl>
            <c:dLbl>
              <c:idx val="4"/>
              <c:layout>
                <c:manualLayout>
                  <c:x val="0"/>
                  <c:y val="-8.2438414565172993E-2"/>
                </c:manualLayout>
              </c:layout>
              <c:numFmt formatCode="0.0&quot;%&quot;" sourceLinked="0"/>
              <c:spPr>
                <a:noFill/>
                <a:ln>
                  <a:noFill/>
                </a:ln>
                <a:effectLst/>
              </c:spPr>
              <c:txPr>
                <a:bodyPr wrap="none" lIns="38100" tIns="19050" rIns="38100" bIns="19050" anchor="ctr" anchorCtr="0">
                  <a:spAutoFit/>
                </a:bodyPr>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30-4E83-B6FE-A6E97F215ADB}"/>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47.6</c:v>
                </c:pt>
                <c:pt idx="1">
                  <c:v>41.2</c:v>
                </c:pt>
                <c:pt idx="2">
                  <c:v>34.9</c:v>
                </c:pt>
                <c:pt idx="3">
                  <c:v>30.9</c:v>
                </c:pt>
                <c:pt idx="4">
                  <c:v>28.9</c:v>
                </c:pt>
              </c:numCache>
            </c:numRef>
          </c:val>
          <c:smooth val="0"/>
          <c:extLst>
            <c:ext xmlns:c16="http://schemas.microsoft.com/office/drawing/2014/chart" uri="{C3380CC4-5D6E-409C-BE32-E72D297353CC}">
              <c16:uniqueId val="{00000004-7289-4F0B-BD5B-F3574CF0C1F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331154206059824"/>
          <c:h val="0.82376991771807284"/>
        </c:manualLayout>
      </c:layout>
      <c:lineChart>
        <c:grouping val="standard"/>
        <c:varyColors val="0"/>
        <c:ser>
          <c:idx val="0"/>
          <c:order val="0"/>
          <c:tx>
            <c:strRef>
              <c:f>Hoja1!$B$1</c:f>
              <c:strCache>
                <c:ptCount val="1"/>
                <c:pt idx="0">
                  <c:v>Periódicos</c:v>
                </c:pt>
              </c:strCache>
            </c:strRef>
          </c:tx>
          <c:spPr>
            <a:ln>
              <a:solidFill>
                <a:schemeClr val="accent6">
                  <a:lumMod val="50000"/>
                </a:schemeClr>
              </a:solidFill>
            </a:ln>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58C6-4976-9ABB-F16D80EB91EE}"/>
              </c:ext>
            </c:extLst>
          </c:dPt>
          <c:dPt>
            <c:idx val="1"/>
            <c:bubble3D val="0"/>
            <c:spPr>
              <a:ln>
                <a:solidFill>
                  <a:schemeClr val="accent6">
                    <a:lumMod val="50000"/>
                  </a:schemeClr>
                </a:solidFill>
                <a:prstDash val="sysDash"/>
              </a:ln>
            </c:spPr>
            <c:extLst>
              <c:ext xmlns:c16="http://schemas.microsoft.com/office/drawing/2014/chart" uri="{C3380CC4-5D6E-409C-BE32-E72D297353CC}">
                <c16:uniqueId val="{00000001-58C6-4976-9ABB-F16D80EB91EE}"/>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58C6-4976-9ABB-F16D80EB91EE}"/>
              </c:ext>
            </c:extLst>
          </c:dPt>
          <c:dPt>
            <c:idx val="3"/>
            <c:marker>
              <c:spPr>
                <a:solidFill>
                  <a:srgbClr val="4E612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9D98-42A7-B3DC-448B2316A208}"/>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E858-40A1-BCDC-13A8A7E62B98}"/>
              </c:ext>
            </c:extLst>
          </c:dPt>
          <c:dLbls>
            <c:dLbl>
              <c:idx val="0"/>
              <c:layout>
                <c:manualLayout>
                  <c:x val="-0.20816107902294215"/>
                  <c:y val="6.1864123169111371E-2"/>
                </c:manualLayout>
              </c:layout>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C6-4976-9ABB-F16D80EB91EE}"/>
                </c:ext>
              </c:extLst>
            </c:dLbl>
            <c:dLbl>
              <c:idx val="1"/>
              <c:layout>
                <c:manualLayout>
                  <c:x val="-0.19144654899809621"/>
                  <c:y val="9.1637767281461155E-2"/>
                </c:manualLayout>
              </c:layout>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C6-4976-9ABB-F16D80EB91EE}"/>
                </c:ext>
              </c:extLst>
            </c:dLbl>
            <c:dLbl>
              <c:idx val="2"/>
              <c:layout>
                <c:manualLayout>
                  <c:x val="-0.17505469329805429"/>
                  <c:y val="6.1864123169111371E-2"/>
                </c:manualLayout>
              </c:layout>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C6-4976-9ABB-F16D80EB91EE}"/>
                </c:ext>
              </c:extLst>
            </c:dLbl>
            <c:dLbl>
              <c:idx val="3"/>
              <c:layout>
                <c:manualLayout>
                  <c:x val="-0.17985415120518861"/>
                  <c:y val="8.4194356253373709E-2"/>
                </c:manualLayout>
              </c:layout>
              <c:numFmt formatCode="0.0&quot;%&quot;" sourceLinked="0"/>
              <c:spPr>
                <a:noFill/>
                <a:ln>
                  <a:noFill/>
                </a:ln>
                <a:effectLst/>
              </c:spPr>
              <c:txPr>
                <a:bodyPr wrap="none" lIns="38100" tIns="19050" rIns="38100" bIns="19050" anchor="ctr" anchorCtr="0">
                  <a:spAutoFit/>
                </a:bodyPr>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98-42A7-B3DC-448B2316A208}"/>
                </c:ext>
              </c:extLst>
            </c:dLbl>
            <c:dLbl>
              <c:idx val="4"/>
              <c:layout>
                <c:manualLayout>
                  <c:x val="-1.6391855700041948E-2"/>
                  <c:y val="-8.988182559326037E-2"/>
                </c:manualLayout>
              </c:layout>
              <c:numFmt formatCode="0.0&quot;%&quot;" sourceLinked="0"/>
              <c:spPr>
                <a:noFill/>
                <a:ln>
                  <a:noFill/>
                </a:ln>
                <a:effectLst/>
              </c:spPr>
              <c:txPr>
                <a:bodyPr wrap="none" lIns="38100" tIns="19050" rIns="38100" bIns="19050" anchor="ctr" anchorCtr="0">
                  <a:spAutoFit/>
                </a:bodyPr>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58-40A1-BCDC-13A8A7E62B98}"/>
                </c:ext>
              </c:extLst>
            </c:dLbl>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79.400000000000006</c:v>
                </c:pt>
                <c:pt idx="1">
                  <c:v>74.599999999999994</c:v>
                </c:pt>
                <c:pt idx="2">
                  <c:v>73.900000000000006</c:v>
                </c:pt>
                <c:pt idx="3">
                  <c:v>71.400000000000006</c:v>
                </c:pt>
                <c:pt idx="4">
                  <c:v>73</c:v>
                </c:pt>
              </c:numCache>
            </c:numRef>
          </c:val>
          <c:smooth val="0"/>
          <c:extLst>
            <c:ext xmlns:c16="http://schemas.microsoft.com/office/drawing/2014/chart" uri="{C3380CC4-5D6E-409C-BE32-E72D297353CC}">
              <c16:uniqueId val="{00000004-58C6-4976-9ABB-F16D80EB91E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548159142976993"/>
          <c:h val="0.82376991771807284"/>
        </c:manualLayout>
      </c:layout>
      <c:lineChart>
        <c:grouping val="standard"/>
        <c:varyColors val="0"/>
        <c:ser>
          <c:idx val="0"/>
          <c:order val="0"/>
          <c:tx>
            <c:strRef>
              <c:f>Hoja1!$B$1</c:f>
              <c:strCache>
                <c:ptCount val="1"/>
                <c:pt idx="0">
                  <c:v>Cómics</c:v>
                </c:pt>
              </c:strCache>
            </c:strRef>
          </c:tx>
          <c:spPr>
            <a:ln>
              <a:solidFill>
                <a:schemeClr val="accent6">
                  <a:lumMod val="50000"/>
                </a:schemeClr>
              </a:solidFill>
            </a:ln>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0198-4836-AA18-8E4F9345E046}"/>
              </c:ext>
            </c:extLst>
          </c:dPt>
          <c:dPt>
            <c:idx val="1"/>
            <c:bubble3D val="0"/>
            <c:spPr>
              <a:ln>
                <a:solidFill>
                  <a:schemeClr val="accent6">
                    <a:lumMod val="50000"/>
                  </a:schemeClr>
                </a:solidFill>
                <a:prstDash val="sysDash"/>
              </a:ln>
            </c:spPr>
            <c:extLst>
              <c:ext xmlns:c16="http://schemas.microsoft.com/office/drawing/2014/chart" uri="{C3380CC4-5D6E-409C-BE32-E72D297353CC}">
                <c16:uniqueId val="{00000001-0198-4836-AA18-8E4F9345E046}"/>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B6E0-4963-9A9E-9ED7BDF9D435}"/>
              </c:ext>
            </c:extLst>
          </c:dPt>
          <c:dPt>
            <c:idx val="3"/>
            <c:marker>
              <c:spPr>
                <a:solidFill>
                  <a:srgbClr val="4E612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BB43-45C2-AC94-8FA66B0C4D3A}"/>
              </c:ext>
            </c:extLst>
          </c:dPt>
          <c:dLbls>
            <c:dLbl>
              <c:idx val="3"/>
              <c:numFmt formatCode="0.0&quot;%&quot;" sourceLinked="0"/>
              <c:spPr>
                <a:noFill/>
                <a:ln>
                  <a:noFill/>
                </a:ln>
                <a:effectLst/>
              </c:spPr>
              <c:txPr>
                <a:bodyPr wrap="none" lIns="38100" tIns="19050" rIns="38100" bIns="19050" anchor="ctr" anchorCtr="0">
                  <a:noAutofit/>
                </a:bodyPr>
                <a:lstStyle/>
                <a:p>
                  <a:pPr algn="ctr" rtl="0">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639475976896519"/>
                      <c:h val="0.1105293789088897"/>
                    </c:manualLayout>
                  </c15:layout>
                </c:ext>
                <c:ext xmlns:c16="http://schemas.microsoft.com/office/drawing/2014/chart" uri="{C3380CC4-5D6E-409C-BE32-E72D297353CC}">
                  <c16:uniqueId val="{00000004-BB43-45C2-AC94-8FA66B0C4D3A}"/>
                </c:ext>
              </c:extLst>
            </c:dLbl>
            <c:dLbl>
              <c:idx val="4"/>
              <c:layout>
                <c:manualLayout>
                  <c:x val="0"/>
                  <c:y val="-9.6203450108925823E-2"/>
                </c:manualLayout>
              </c:layout>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F1-4C39-8832-554DEA559118}"/>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13.2</c:v>
                </c:pt>
                <c:pt idx="1">
                  <c:v>9.6</c:v>
                </c:pt>
                <c:pt idx="2">
                  <c:v>9.3000000000000007</c:v>
                </c:pt>
                <c:pt idx="3">
                  <c:v>10.5</c:v>
                </c:pt>
                <c:pt idx="4">
                  <c:v>10.4</c:v>
                </c:pt>
              </c:numCache>
            </c:numRef>
          </c:val>
          <c:smooth val="0"/>
          <c:extLst>
            <c:ext xmlns:c16="http://schemas.microsoft.com/office/drawing/2014/chart" uri="{C3380CC4-5D6E-409C-BE32-E72D297353CC}">
              <c16:uniqueId val="{00000004-0198-4836-AA18-8E4F9345E046}"/>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548159142976993"/>
          <c:h val="0.82376991771807284"/>
        </c:manualLayout>
      </c:layout>
      <c:lineChart>
        <c:grouping val="standard"/>
        <c:varyColors val="0"/>
        <c:ser>
          <c:idx val="1"/>
          <c:order val="0"/>
          <c:tx>
            <c:strRef>
              <c:f>Hoja1!$B$1</c:f>
              <c:strCache>
                <c:ptCount val="1"/>
                <c:pt idx="0">
                  <c:v>Total lee</c:v>
                </c:pt>
              </c:strCache>
            </c:strRef>
          </c:tx>
          <c:spPr>
            <a:ln w="1905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30A1-4BCA-9DAC-28E2B4BD4CA0}"/>
              </c:ext>
            </c:extLst>
          </c:dPt>
          <c:dPt>
            <c:idx val="1"/>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1-30A1-4BCA-9DAC-28E2B4BD4CA0}"/>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30A1-4BCA-9DAC-28E2B4BD4CA0}"/>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30A1-4BCA-9DAC-28E2B4BD4CA0}"/>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77D4-4691-B1EB-D5B33BDECD8B}"/>
              </c:ext>
            </c:extLst>
          </c:dPt>
          <c:dLbls>
            <c:dLbl>
              <c:idx val="2"/>
              <c:layout>
                <c:manualLayout>
                  <c:x val="-0.16146945887515729"/>
                  <c:y val="8.3775884168802425E-2"/>
                </c:manualLayout>
              </c:layout>
              <c:numFmt formatCode="0.0&quot;%&quot;" sourceLinked="0"/>
              <c:spPr>
                <a:noFill/>
                <a:ln>
                  <a:noFill/>
                </a:ln>
                <a:effectLst/>
              </c:spPr>
              <c:txPr>
                <a:bodyPr wrap="none"/>
                <a:lstStyle/>
                <a:p>
                  <a:pPr>
                    <a:defRPr sz="700" b="0">
                      <a:solidFill>
                        <a:schemeClr val="tx1"/>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A1-4BCA-9DAC-28E2B4BD4CA0}"/>
                </c:ext>
              </c:extLst>
            </c:dLbl>
            <c:dLbl>
              <c:idx val="3"/>
              <c:layout>
                <c:manualLayout>
                  <c:x val="-0.1696653867251782"/>
                  <c:y val="7.6332473140715049E-2"/>
                </c:manualLayout>
              </c:layout>
              <c:numFmt formatCode="0.0&quot;%&quot;" sourceLinked="0"/>
              <c:spPr>
                <a:noFill/>
                <a:ln>
                  <a:noFill/>
                </a:ln>
                <a:effectLst/>
              </c:spPr>
              <c:txPr>
                <a:bodyPr wrap="none" anchorCtr="0"/>
                <a:lstStyle/>
                <a:p>
                  <a:pPr algn="ctr" rtl="0">
                    <a:defRPr lang="en-US" sz="7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A1-4BCA-9DAC-28E2B4BD4CA0}"/>
                </c:ext>
              </c:extLst>
            </c:dLbl>
            <c:dLbl>
              <c:idx val="4"/>
              <c:layout>
                <c:manualLayout>
                  <c:x val="-3.2783711400083897E-2"/>
                  <c:y val="-7.5457432773397365E-2"/>
                </c:manualLayout>
              </c:layout>
              <c:numFmt formatCode="0.0&quot;%&quot;" sourceLinked="0"/>
              <c:spPr>
                <a:noFill/>
                <a:ln>
                  <a:noFill/>
                </a:ln>
                <a:effectLst/>
              </c:spPr>
              <c:txPr>
                <a:bodyPr wrap="none" anchorCtr="0"/>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7D4-4691-B1EB-D5B33BDECD8B}"/>
                </c:ext>
              </c:extLst>
            </c:dLbl>
            <c:numFmt formatCode="0.0&quot;%&quot;" sourceLinked="0"/>
            <c:spPr>
              <a:noFill/>
              <a:ln>
                <a:noFill/>
              </a:ln>
              <a:effectLst/>
            </c:spPr>
            <c:txPr>
              <a:bodyPr wrap="none"/>
              <a:lstStyle/>
              <a:p>
                <a:pPr>
                  <a:defRPr sz="70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58</c:v>
                </c:pt>
                <c:pt idx="1">
                  <c:v>76.3</c:v>
                </c:pt>
                <c:pt idx="2">
                  <c:v>78.400000000000006</c:v>
                </c:pt>
                <c:pt idx="3">
                  <c:v>79.900000000000006</c:v>
                </c:pt>
                <c:pt idx="4">
                  <c:v>82.1</c:v>
                </c:pt>
              </c:numCache>
            </c:numRef>
          </c:val>
          <c:smooth val="0"/>
          <c:extLst>
            <c:ext xmlns:c16="http://schemas.microsoft.com/office/drawing/2014/chart" uri="{C3380CC4-5D6E-409C-BE32-E72D297353CC}">
              <c16:uniqueId val="{00000004-30A1-4BCA-9DAC-28E2B4BD4CA0}"/>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2491949275596141"/>
          <c:h val="0.82376991771807284"/>
        </c:manualLayout>
      </c:layout>
      <c:lineChart>
        <c:grouping val="standard"/>
        <c:varyColors val="0"/>
        <c:ser>
          <c:idx val="0"/>
          <c:order val="0"/>
          <c:tx>
            <c:strRef>
              <c:f>Hoja1!$B$1</c:f>
              <c:strCache>
                <c:ptCount val="1"/>
                <c:pt idx="0">
                  <c:v>Libros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1729-4878-A412-2766F5C67277}"/>
              </c:ext>
            </c:extLst>
          </c:dPt>
          <c:dPt>
            <c:idx val="1"/>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1-1729-4878-A412-2766F5C67277}"/>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1729-4878-A412-2766F5C67277}"/>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1729-4878-A412-2766F5C67277}"/>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E8AD-4B60-9B8E-1EFBAC1BBC4E}"/>
              </c:ext>
            </c:extLst>
          </c:dPt>
          <c:dLbls>
            <c:dLbl>
              <c:idx val="2"/>
              <c:layout>
                <c:manualLayout>
                  <c:x val="-0.16966538672517836"/>
                  <c:y val="8.3775884168802495E-2"/>
                </c:manualLayout>
              </c:layout>
              <c:numFmt formatCode="0.0&quot;%&quot;" sourceLinked="0"/>
              <c:spPr>
                <a:noFill/>
                <a:ln>
                  <a:noFill/>
                </a:ln>
                <a:effectLst/>
              </c:spPr>
              <c:txPr>
                <a:bodyPr wrap="none"/>
                <a:lstStyle/>
                <a:p>
                  <a:pPr>
                    <a:defRPr sz="700" b="0">
                      <a:solidFill>
                        <a:schemeClr val="tx1"/>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29-4878-A412-2766F5C67277}"/>
                </c:ext>
              </c:extLst>
            </c:dLbl>
            <c:dLbl>
              <c:idx val="3"/>
              <c:layout>
                <c:manualLayout>
                  <c:x val="-0.16966538672517836"/>
                  <c:y val="6.8889062112627603E-2"/>
                </c:manualLayout>
              </c:layout>
              <c:numFmt formatCode="0.0&quot;%&quot;" sourceLinked="0"/>
              <c:spPr>
                <a:noFill/>
                <a:ln>
                  <a:noFill/>
                </a:ln>
                <a:effectLst/>
              </c:spPr>
              <c:txPr>
                <a:bodyPr wrap="none" anchorCtr="0"/>
                <a:lstStyle/>
                <a:p>
                  <a:pPr algn="ctr" rtl="0">
                    <a:defRPr lang="en-US" sz="7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729-4878-A412-2766F5C67277}"/>
                </c:ext>
              </c:extLst>
            </c:dLbl>
            <c:dLbl>
              <c:idx val="4"/>
              <c:layout>
                <c:manualLayout>
                  <c:x val="-5.5172146752283074E-2"/>
                  <c:y val="-9.7787665857659772E-2"/>
                </c:manualLayout>
              </c:layout>
              <c:numFmt formatCode="0.0&quot;%&quot;" sourceLinked="0"/>
              <c:spPr>
                <a:noFill/>
                <a:ln>
                  <a:noFill/>
                </a:ln>
                <a:effectLst/>
              </c:spPr>
              <c:txPr>
                <a:bodyPr wrap="none" anchorCtr="0"/>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AD-4B60-9B8E-1EFBAC1BBC4E}"/>
                </c:ext>
              </c:extLst>
            </c:dLbl>
            <c:numFmt formatCode="0.0&quot;%&quot;" sourceLinked="0"/>
            <c:spPr>
              <a:noFill/>
              <a:ln>
                <a:noFill/>
              </a:ln>
              <a:effectLst/>
            </c:spPr>
            <c:txPr>
              <a:bodyPr wrap="none"/>
              <a:lstStyle/>
              <a:p>
                <a:pPr>
                  <a:defRPr sz="70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11.7</c:v>
                </c:pt>
                <c:pt idx="1">
                  <c:v>27.2</c:v>
                </c:pt>
                <c:pt idx="2">
                  <c:v>28.7</c:v>
                </c:pt>
                <c:pt idx="3">
                  <c:v>29.1</c:v>
                </c:pt>
                <c:pt idx="4">
                  <c:v>30.3</c:v>
                </c:pt>
              </c:numCache>
            </c:numRef>
          </c:val>
          <c:smooth val="0"/>
          <c:extLst>
            <c:ext xmlns:c16="http://schemas.microsoft.com/office/drawing/2014/chart" uri="{C3380CC4-5D6E-409C-BE32-E72D297353CC}">
              <c16:uniqueId val="{00000004-1729-4878-A412-2766F5C67277}"/>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webs</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3B70-431D-AC88-5FCF2A48C0BD}"/>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8E46-403D-A8C4-FA30FD723C2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chemeClr val="accent6">
                    <a:lumMod val="50000"/>
                  </a:schemeClr>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04E4-4818-BE26-83F10835B5BD}"/>
              </c:ext>
            </c:extLst>
          </c:dPt>
          <c:dLbls>
            <c:dLbl>
              <c:idx val="3"/>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46-403D-A8C4-FA30FD723C2E}"/>
                </c:ext>
              </c:extLst>
            </c:dLbl>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E4-4818-BE26-83F10835B5BD}"/>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42.4</c:v>
                </c:pt>
                <c:pt idx="1">
                  <c:v>46.9</c:v>
                </c:pt>
                <c:pt idx="2">
                  <c:v>49.5</c:v>
                </c:pt>
                <c:pt idx="3">
                  <c:v>56.4</c:v>
                </c:pt>
                <c:pt idx="4">
                  <c:v>60.2</c:v>
                </c:pt>
                <c:pt idx="5">
                  <c:v>62.4</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331154206059824"/>
          <c:h val="0.82376991771807284"/>
        </c:manualLayout>
      </c:layout>
      <c:lineChart>
        <c:grouping val="standard"/>
        <c:varyColors val="0"/>
        <c:ser>
          <c:idx val="0"/>
          <c:order val="0"/>
          <c:tx>
            <c:strRef>
              <c:f>Hoja1!$B$1</c:f>
              <c:strCache>
                <c:ptCount val="1"/>
                <c:pt idx="0">
                  <c:v>Revistas</c:v>
                </c:pt>
              </c:strCache>
            </c:strRef>
          </c:tx>
          <c:spPr>
            <a:ln w="19050">
              <a:solidFill>
                <a:srgbClr val="2E75B6"/>
              </a:solidFill>
            </a:ln>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3F1A-4EE0-B890-4068CBD14431}"/>
              </c:ext>
            </c:extLst>
          </c:dPt>
          <c:dPt>
            <c:idx val="1"/>
            <c:marker>
              <c:spPr>
                <a:solidFill>
                  <a:srgbClr val="5B9BD5"/>
                </a:solidFill>
                <a:ln w="12700" cap="flat" cmpd="sng" algn="ctr">
                  <a:solidFill>
                    <a:srgbClr val="2E75B6"/>
                  </a:solidFill>
                  <a:prstDash val="solid"/>
                  <a:miter lim="800000"/>
                </a:ln>
                <a:effectLst/>
              </c:spPr>
            </c:marker>
            <c:bubble3D val="0"/>
            <c:spPr>
              <a:ln w="19050">
                <a:solidFill>
                  <a:srgbClr val="2E75B6"/>
                </a:solidFill>
                <a:prstDash val="sysDash"/>
              </a:ln>
            </c:spPr>
            <c:extLst>
              <c:ext xmlns:c16="http://schemas.microsoft.com/office/drawing/2014/chart" uri="{C3380CC4-5D6E-409C-BE32-E72D297353CC}">
                <c16:uniqueId val="{00000001-3F1A-4EE0-B890-4068CBD14431}"/>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3F1A-4EE0-B890-4068CBD14431}"/>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3F1A-4EE0-B890-4068CBD14431}"/>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5282-4DD8-9CD8-0B9FC226A74F}"/>
              </c:ext>
            </c:extLst>
          </c:dPt>
          <c:dLbls>
            <c:dLbl>
              <c:idx val="2"/>
              <c:layout>
                <c:manualLayout>
                  <c:x val="-0.18122809848020394"/>
                  <c:y val="-8.419377015801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1A-4EE0-B890-4068CBD14431}"/>
                </c:ext>
              </c:extLst>
            </c:dLbl>
            <c:dLbl>
              <c:idx val="3"/>
              <c:layout>
                <c:manualLayout>
                  <c:x val="-0.17303217063018295"/>
                  <c:y val="-7.6750359129929724E-2"/>
                </c:manualLayout>
              </c:layout>
              <c:numFmt formatCode="0.0&quot;%&quot;" sourceLinked="0"/>
              <c:spPr>
                <a:noFill/>
                <a:ln>
                  <a:noFill/>
                </a:ln>
                <a:effectLst/>
              </c:spPr>
              <c:txPr>
                <a:bodyPr wrap="none" lIns="38100" tIns="19050" rIns="38100" bIns="19050" anchor="ctr" anchorCtr="0">
                  <a:spAutoFit/>
                </a:bodyPr>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F1A-4EE0-B890-4068CBD14431}"/>
                </c:ext>
              </c:extLst>
            </c:dLbl>
            <c:dLbl>
              <c:idx val="4"/>
              <c:layout>
                <c:manualLayout>
                  <c:x val="0"/>
                  <c:y val="-9.6203450108925823E-2"/>
                </c:manualLayout>
              </c:layout>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282-4DD8-9CD8-0B9FC226A74F}"/>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7.3</c:v>
                </c:pt>
                <c:pt idx="1">
                  <c:v>7.5</c:v>
                </c:pt>
                <c:pt idx="2">
                  <c:v>6</c:v>
                </c:pt>
                <c:pt idx="3">
                  <c:v>6.6</c:v>
                </c:pt>
                <c:pt idx="4">
                  <c:v>5.5</c:v>
                </c:pt>
              </c:numCache>
            </c:numRef>
          </c:val>
          <c:smooth val="0"/>
          <c:extLst>
            <c:ext xmlns:c16="http://schemas.microsoft.com/office/drawing/2014/chart" uri="{C3380CC4-5D6E-409C-BE32-E72D297353CC}">
              <c16:uniqueId val="{00000004-3F1A-4EE0-B890-4068CBD1443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413113484560035"/>
          <c:h val="0.82376991771807284"/>
        </c:manualLayout>
      </c:layout>
      <c:lineChart>
        <c:grouping val="standard"/>
        <c:varyColors val="0"/>
        <c:ser>
          <c:idx val="0"/>
          <c:order val="0"/>
          <c:tx>
            <c:strRef>
              <c:f>Hoja1!$B$1</c:f>
              <c:strCache>
                <c:ptCount val="1"/>
                <c:pt idx="0">
                  <c:v>Periódicos</c:v>
                </c:pt>
              </c:strCache>
            </c:strRef>
          </c:tx>
          <c:spPr>
            <a:ln w="19050">
              <a:solidFill>
                <a:srgbClr val="2E75B6"/>
              </a:solidFill>
            </a:ln>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9493-4EBF-B1C5-1A4FECE69006}"/>
              </c:ext>
            </c:extLst>
          </c:dPt>
          <c:dPt>
            <c:idx val="1"/>
            <c:marker>
              <c:spPr>
                <a:solidFill>
                  <a:srgbClr val="5B9BD5"/>
                </a:solidFill>
                <a:ln w="12700" cap="flat" cmpd="sng" algn="ctr">
                  <a:solidFill>
                    <a:srgbClr val="2E75B6"/>
                  </a:solidFill>
                  <a:prstDash val="solid"/>
                  <a:miter lim="800000"/>
                </a:ln>
                <a:effectLst/>
              </c:spPr>
            </c:marker>
            <c:bubble3D val="0"/>
            <c:spPr>
              <a:ln w="19050">
                <a:solidFill>
                  <a:srgbClr val="2E75B6"/>
                </a:solidFill>
                <a:prstDash val="sysDash"/>
              </a:ln>
            </c:spPr>
            <c:extLst>
              <c:ext xmlns:c16="http://schemas.microsoft.com/office/drawing/2014/chart" uri="{C3380CC4-5D6E-409C-BE32-E72D297353CC}">
                <c16:uniqueId val="{00000001-9493-4EBF-B1C5-1A4FECE69006}"/>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9493-4EBF-B1C5-1A4FECE69006}"/>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9493-4EBF-B1C5-1A4FECE69006}"/>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441D-49D8-A7C3-6428ECA48428}"/>
              </c:ext>
            </c:extLst>
          </c:dPt>
          <c:dLbls>
            <c:dLbl>
              <c:idx val="3"/>
              <c:numFmt formatCode="0.0&quot;%&quot;" sourceLinked="0"/>
              <c:spPr>
                <a:noFill/>
                <a:ln>
                  <a:noFill/>
                </a:ln>
                <a:effectLst/>
              </c:spPr>
              <c:txPr>
                <a:bodyPr wrap="none" lIns="38100" tIns="19050" rIns="38100" bIns="19050" anchor="ctr" anchorCtr="0">
                  <a:spAutoFit/>
                </a:bodyPr>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93-4EBF-B1C5-1A4FECE69006}"/>
                </c:ext>
              </c:extLst>
            </c:dLbl>
            <c:dLbl>
              <c:idx val="4"/>
              <c:layout>
                <c:manualLayout>
                  <c:x val="0"/>
                  <c:y val="-9.7325236621347816E-2"/>
                </c:manualLayout>
              </c:layout>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1D-49D8-A7C3-6428ECA48428}"/>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38</c:v>
                </c:pt>
                <c:pt idx="1">
                  <c:v>41.5</c:v>
                </c:pt>
                <c:pt idx="2">
                  <c:v>46.3</c:v>
                </c:pt>
                <c:pt idx="3">
                  <c:v>48</c:v>
                </c:pt>
                <c:pt idx="4">
                  <c:v>54.5</c:v>
                </c:pt>
              </c:numCache>
            </c:numRef>
          </c:val>
          <c:smooth val="0"/>
          <c:extLst>
            <c:ext xmlns:c16="http://schemas.microsoft.com/office/drawing/2014/chart" uri="{C3380CC4-5D6E-409C-BE32-E72D297353CC}">
              <c16:uniqueId val="{00000004-9493-4EBF-B1C5-1A4FECE69006}"/>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548159142976993"/>
          <c:h val="0.82376991771807284"/>
        </c:manualLayout>
      </c:layout>
      <c:lineChart>
        <c:grouping val="standard"/>
        <c:varyColors val="0"/>
        <c:ser>
          <c:idx val="0"/>
          <c:order val="0"/>
          <c:tx>
            <c:strRef>
              <c:f>Hoja1!$B$1</c:f>
              <c:strCache>
                <c:ptCount val="1"/>
                <c:pt idx="0">
                  <c:v>Cómics</c:v>
                </c:pt>
              </c:strCache>
            </c:strRef>
          </c:tx>
          <c:spPr>
            <a:ln w="19050">
              <a:solidFill>
                <a:srgbClr val="2E75B6"/>
              </a:solidFill>
            </a:ln>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CD51-44E3-8F96-8091101269B3}"/>
              </c:ext>
            </c:extLst>
          </c:dPt>
          <c:dPt>
            <c:idx val="1"/>
            <c:marker>
              <c:spPr>
                <a:solidFill>
                  <a:srgbClr val="5B9BD5"/>
                </a:solidFill>
                <a:ln w="12700" cap="flat" cmpd="sng" algn="ctr">
                  <a:solidFill>
                    <a:srgbClr val="2E75B6"/>
                  </a:solidFill>
                  <a:prstDash val="solid"/>
                  <a:miter lim="800000"/>
                </a:ln>
                <a:effectLst/>
              </c:spPr>
            </c:marker>
            <c:bubble3D val="0"/>
            <c:spPr>
              <a:ln w="19050">
                <a:solidFill>
                  <a:srgbClr val="2E75B6"/>
                </a:solidFill>
                <a:prstDash val="sysDash"/>
              </a:ln>
            </c:spPr>
            <c:extLst>
              <c:ext xmlns:c16="http://schemas.microsoft.com/office/drawing/2014/chart" uri="{C3380CC4-5D6E-409C-BE32-E72D297353CC}">
                <c16:uniqueId val="{00000001-CD51-44E3-8F96-8091101269B3}"/>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CD51-44E3-8F96-8091101269B3}"/>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CD51-44E3-8F96-8091101269B3}"/>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9734-4ED3-BB50-FB21F32BCAE0}"/>
              </c:ext>
            </c:extLst>
          </c:dPt>
          <c:dLbls>
            <c:dLbl>
              <c:idx val="3"/>
              <c:layout>
                <c:manualLayout>
                  <c:x val="-0.16046432835339292"/>
                  <c:y val="-9.9924276479934737E-2"/>
                </c:manualLayout>
              </c:layout>
              <c:numFmt formatCode="0.0&quot;%&quot;" sourceLinked="0"/>
              <c:spPr>
                <a:noFill/>
                <a:ln>
                  <a:noFill/>
                </a:ln>
                <a:effectLst/>
              </c:spPr>
              <c:txPr>
                <a:bodyPr wrap="none" lIns="38100" tIns="19050" rIns="38100" bIns="19050" anchor="ctr" anchorCtr="0">
                  <a:noAutofit/>
                </a:bodyPr>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557032686909099"/>
                      <c:h val="0.10308596788080225"/>
                    </c:manualLayout>
                  </c15:layout>
                </c:ext>
                <c:ext xmlns:c16="http://schemas.microsoft.com/office/drawing/2014/chart" uri="{C3380CC4-5D6E-409C-BE32-E72D297353CC}">
                  <c16:uniqueId val="{00000003-CD51-44E3-8F96-8091101269B3}"/>
                </c:ext>
              </c:extLst>
            </c:dLbl>
            <c:dLbl>
              <c:idx val="4"/>
              <c:layout>
                <c:manualLayout>
                  <c:x val="0"/>
                  <c:y val="-9.9925448670647815E-2"/>
                </c:manualLayout>
              </c:layout>
              <c:numFmt formatCode="0.0&quot;%&quot;" sourceLinked="0"/>
              <c:spPr>
                <a:noFill/>
                <a:ln>
                  <a:noFill/>
                </a:ln>
                <a:effectLst/>
              </c:spPr>
              <c:txPr>
                <a:bodyPr wrap="none" lIns="38100" tIns="19050" rIns="38100" bIns="19050" anchor="ctr" anchorCtr="0">
                  <a:no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1917847116904907"/>
                      <c:h val="0.10308596788080225"/>
                    </c:manualLayout>
                  </c15:layout>
                </c:ext>
                <c:ext xmlns:c16="http://schemas.microsoft.com/office/drawing/2014/chart" uri="{C3380CC4-5D6E-409C-BE32-E72D297353CC}">
                  <c16:uniqueId val="{00000004-9734-4ED3-BB50-FB21F32BCAE0}"/>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3.9</c:v>
                </c:pt>
                <c:pt idx="1">
                  <c:v>2</c:v>
                </c:pt>
                <c:pt idx="2">
                  <c:v>2.5</c:v>
                </c:pt>
                <c:pt idx="3">
                  <c:v>2.2000000000000002</c:v>
                </c:pt>
                <c:pt idx="4">
                  <c:v>2.2000000000000002</c:v>
                </c:pt>
              </c:numCache>
            </c:numRef>
          </c:val>
          <c:smooth val="0"/>
          <c:extLst>
            <c:ext xmlns:c16="http://schemas.microsoft.com/office/drawing/2014/chart" uri="{C3380CC4-5D6E-409C-BE32-E72D297353CC}">
              <c16:uniqueId val="{00000004-CD51-44E3-8F96-8091101269B3}"/>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548159142976993"/>
          <c:h val="0.82376991771807284"/>
        </c:manualLayout>
      </c:layout>
      <c:lineChart>
        <c:grouping val="standard"/>
        <c:varyColors val="0"/>
        <c:ser>
          <c:idx val="0"/>
          <c:order val="0"/>
          <c:tx>
            <c:strRef>
              <c:f>Hoja1!$B$1</c:f>
              <c:strCache>
                <c:ptCount val="1"/>
                <c:pt idx="0">
                  <c:v>Webs, Blogs, Foros…</c:v>
                </c:pt>
              </c:strCache>
            </c:strRef>
          </c:tx>
          <c:spPr>
            <a:ln w="19050">
              <a:solidFill>
                <a:srgbClr val="2E75B6"/>
              </a:solidFill>
            </a:ln>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CE82-4DEF-9ACD-A49C3EB6AF28}"/>
              </c:ext>
            </c:extLst>
          </c:dPt>
          <c:dPt>
            <c:idx val="1"/>
            <c:marker>
              <c:spPr>
                <a:solidFill>
                  <a:srgbClr val="5B9BD5"/>
                </a:solidFill>
                <a:ln w="12700" cap="flat" cmpd="sng" algn="ctr">
                  <a:solidFill>
                    <a:srgbClr val="2E75B6"/>
                  </a:solidFill>
                  <a:prstDash val="solid"/>
                  <a:miter lim="800000"/>
                </a:ln>
                <a:effectLst/>
              </c:spPr>
            </c:marker>
            <c:bubble3D val="0"/>
            <c:spPr>
              <a:ln w="19050">
                <a:solidFill>
                  <a:srgbClr val="2E75B6"/>
                </a:solidFill>
                <a:prstDash val="sysDash"/>
              </a:ln>
            </c:spPr>
            <c:extLst>
              <c:ext xmlns:c16="http://schemas.microsoft.com/office/drawing/2014/chart" uri="{C3380CC4-5D6E-409C-BE32-E72D297353CC}">
                <c16:uniqueId val="{00000001-CE82-4DEF-9ACD-A49C3EB6AF28}"/>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CE82-4DEF-9ACD-A49C3EB6AF28}"/>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CE82-4DEF-9ACD-A49C3EB6AF28}"/>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C188-40CD-962C-93A431309869}"/>
              </c:ext>
            </c:extLst>
          </c:dPt>
          <c:dLbls>
            <c:dLbl>
              <c:idx val="3"/>
              <c:numFmt formatCode="0.0&quot;%&quot;" sourceLinked="0"/>
              <c:spPr>
                <a:noFill/>
                <a:ln>
                  <a:noFill/>
                </a:ln>
                <a:effectLst/>
              </c:spPr>
              <c:txPr>
                <a:bodyPr wrap="none" lIns="38100" tIns="19050" rIns="38100" bIns="19050" anchor="ctr" anchorCtr="0">
                  <a:spAutoFit/>
                </a:bodyPr>
                <a:lstStyle/>
                <a:p>
                  <a:pPr algn="ctr" rtl="0">
                    <a:defRPr lang="en-US"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82-4DEF-9ACD-A49C3EB6AF28}"/>
                </c:ext>
              </c:extLst>
            </c:dLbl>
            <c:dLbl>
              <c:idx val="4"/>
              <c:layout>
                <c:manualLayout>
                  <c:x val="-8.1959278500209742E-3"/>
                  <c:y val="-9.7325236621347858E-2"/>
                </c:manualLayout>
              </c:layout>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88-40CD-962C-93A431309869}"/>
                </c:ext>
              </c:extLst>
            </c:dLbl>
            <c:numFmt formatCode="0.0&quot;%&quot;" sourceLinked="0"/>
            <c:spPr>
              <a:noFill/>
              <a:ln>
                <a:noFill/>
              </a:ln>
              <a:effectLst/>
            </c:spPr>
            <c:txPr>
              <a:bodyPr wrap="none" lIns="38100" tIns="19050" rIns="38100" bIns="19050" anchor="ctr" anchorCtr="0">
                <a:spAutoFit/>
              </a:bodyPr>
              <a:lstStyle/>
              <a:p>
                <a:pPr algn="ctr">
                  <a:defRPr lang="es-ES_tradnl"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5"/>
                <c:pt idx="0">
                  <c:v>46.9</c:v>
                </c:pt>
                <c:pt idx="1">
                  <c:v>49.5</c:v>
                </c:pt>
                <c:pt idx="2">
                  <c:v>56.4</c:v>
                </c:pt>
                <c:pt idx="3">
                  <c:v>60.2</c:v>
                </c:pt>
                <c:pt idx="4">
                  <c:v>62.4</c:v>
                </c:pt>
              </c:numCache>
            </c:numRef>
          </c:val>
          <c:smooth val="0"/>
          <c:extLst>
            <c:ext xmlns:c16="http://schemas.microsoft.com/office/drawing/2014/chart" uri="{C3380CC4-5D6E-409C-BE32-E72D297353CC}">
              <c16:uniqueId val="{00000004-CE82-4DEF-9ACD-A49C3EB6AF2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83028932658323E-2"/>
          <c:y val="0.1287135734409717"/>
          <c:w val="0.97409505985608724"/>
          <c:h val="0.82376991771807284"/>
        </c:manualLayout>
      </c:layout>
      <c:lineChart>
        <c:grouping val="standard"/>
        <c:varyColors val="0"/>
        <c:ser>
          <c:idx val="0"/>
          <c:order val="0"/>
          <c:tx>
            <c:strRef>
              <c:f>Hoja1!$B$1</c:f>
              <c:strCache>
                <c:ptCount val="1"/>
                <c:pt idx="0">
                  <c:v>Redes sociales*</c:v>
                </c:pt>
              </c:strCache>
            </c:strRef>
          </c:tx>
          <c:spPr>
            <a:ln>
              <a:solidFill>
                <a:srgbClr val="2E75B6"/>
              </a:solidFill>
            </a:ln>
          </c:spPr>
          <c:marker>
            <c:symbol val="circle"/>
            <c:size val="11"/>
            <c:spPr>
              <a:solidFill>
                <a:srgbClr val="2E75B6"/>
              </a:solidFill>
              <a:ln w="12700" cap="flat" cmpd="sng" algn="ctr">
                <a:solidFill>
                  <a:srgbClr val="2E75B6"/>
                </a:solidFill>
                <a:prstDash val="solid"/>
                <a:miter lim="800000"/>
              </a:ln>
              <a:effectLst/>
            </c:spPr>
          </c:marker>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B284-43B4-9E94-957F08ACEA53}"/>
              </c:ext>
            </c:extLst>
          </c:dPt>
          <c:dPt>
            <c:idx val="4"/>
            <c:bubble3D val="0"/>
            <c:extLst>
              <c:ext xmlns:c16="http://schemas.microsoft.com/office/drawing/2014/chart" uri="{C3380CC4-5D6E-409C-BE32-E72D297353CC}">
                <c16:uniqueId val="{00000001-5422-4606-B2D3-689B3B274B77}"/>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3883-4EAD-B772-5A42D8A8D129}"/>
              </c:ext>
            </c:extLst>
          </c:dPt>
          <c:dLbls>
            <c:dLbl>
              <c:idx val="3"/>
              <c:layout>
                <c:manualLayout>
                  <c:x val="-0.18905977429996154"/>
                  <c:y val="6.93072411495205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4356232454583585"/>
                      <c:h val="8.6510605102428945E-2"/>
                    </c:manualLayout>
                  </c15:layout>
                </c:ext>
                <c:ext xmlns:c16="http://schemas.microsoft.com/office/drawing/2014/chart" uri="{C3380CC4-5D6E-409C-BE32-E72D297353CC}">
                  <c16:uniqueId val="{00000000-B284-43B4-9E94-957F08ACEA53}"/>
                </c:ext>
              </c:extLst>
            </c:dLbl>
            <c:dLbl>
              <c:idx val="4"/>
              <c:dLblPos val="b"/>
              <c:showLegendKey val="0"/>
              <c:showVal val="1"/>
              <c:showCatName val="0"/>
              <c:showSerName val="0"/>
              <c:showPercent val="0"/>
              <c:showBubbleSize val="0"/>
              <c:extLst>
                <c:ext xmlns:c15="http://schemas.microsoft.com/office/drawing/2012/chart" uri="{CE6537A1-D6FC-4f65-9D91-7224C49458BB}">
                  <c15:layout>
                    <c:manualLayout>
                      <c:w val="0.24356232454583585"/>
                      <c:h val="8.6510605102428945E-2"/>
                    </c:manualLayout>
                  </c15:layout>
                </c:ext>
                <c:ext xmlns:c16="http://schemas.microsoft.com/office/drawing/2014/chart" uri="{C3380CC4-5D6E-409C-BE32-E72D297353CC}">
                  <c16:uniqueId val="{00000001-5422-4606-B2D3-689B3B274B77}"/>
                </c:ext>
              </c:extLst>
            </c:dLbl>
            <c:dLbl>
              <c:idx val="5"/>
              <c:layout>
                <c:manualLayout>
                  <c:x val="-0.1091161899609791"/>
                  <c:y val="6.1864123169111301E-2"/>
                </c:manualLayout>
              </c:layout>
              <c:numFmt formatCode="0.0&quot;%&quot;" sourceLinked="0"/>
              <c:spPr>
                <a:noFill/>
                <a:ln>
                  <a:noFill/>
                </a:ln>
                <a:effectLst/>
              </c:spPr>
              <c:txPr>
                <a:bodyPr wrap="none" lIns="38100" tIns="19050" rIns="38100" bIns="19050" anchor="ctr" anchorCtr="0">
                  <a:spAutoFit/>
                </a:bodyPr>
                <a:lstStyle/>
                <a:p>
                  <a:pPr algn="ctr" rtl="0">
                    <a:defRPr lang="en-US" sz="7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83-4EAD-B772-5A42D8A8D129}"/>
                </c:ext>
              </c:extLst>
            </c:dLbl>
            <c:dLbl>
              <c:idx val="6"/>
              <c:layout>
                <c:manualLayout>
                  <c:x val="0"/>
                  <c:y val="-9.7325236621347816E-2"/>
                </c:manualLayout>
              </c:layout>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81-44D5-BD45-1C0EC5177173}"/>
                </c:ext>
              </c:extLst>
            </c:dLbl>
            <c:numFmt formatCode="0.0&quot;%&quot;" sourceLinked="0"/>
            <c:spPr>
              <a:noFill/>
              <a:ln>
                <a:noFill/>
              </a:ln>
              <a:effectLst/>
            </c:spPr>
            <c:txPr>
              <a:bodyPr wrap="none" lIns="38100" tIns="19050" rIns="38100" bIns="19050" anchor="ctr" anchorCtr="0">
                <a:spAutoFit/>
              </a:bodyPr>
              <a:lstStyle/>
              <a:p>
                <a:pPr algn="ctr">
                  <a:defRPr lang="es-ES" sz="7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3">
                  <c:v>56.9</c:v>
                </c:pt>
                <c:pt idx="4">
                  <c:v>55.5</c:v>
                </c:pt>
                <c:pt idx="5">
                  <c:v>55.4</c:v>
                </c:pt>
                <c:pt idx="6">
                  <c:v>57.6</c:v>
                </c:pt>
              </c:numCache>
            </c:numRef>
          </c:val>
          <c:smooth val="0"/>
          <c:extLst>
            <c:ext xmlns:c16="http://schemas.microsoft.com/office/drawing/2014/chart" uri="{C3380CC4-5D6E-409C-BE32-E72D297353CC}">
              <c16:uniqueId val="{00000001-B284-43B4-9E94-957F08ACEA53}"/>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3615214086110099"/>
          <c:h val="0.82376991771807284"/>
        </c:manualLayout>
      </c:layout>
      <c:lineChart>
        <c:grouping val="standard"/>
        <c:varyColors val="0"/>
        <c:ser>
          <c:idx val="1"/>
          <c:order val="0"/>
          <c:tx>
            <c:strRef>
              <c:f>Hoja1!$B$1</c:f>
              <c:strCache>
                <c:ptCount val="1"/>
                <c:pt idx="0">
                  <c:v>Lee en el Ordenador</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6DCE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A2E6-4728-BB99-32E09CA6ADB8}"/>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A2E6-4728-BB99-32E09CA6ADB8}"/>
              </c:ext>
            </c:extLst>
          </c:dPt>
          <c:dPt>
            <c:idx val="2"/>
            <c:marker>
              <c:spPr>
                <a:solidFill>
                  <a:srgbClr val="5B9BD5"/>
                </a:solidFill>
                <a:ln w="12700" cap="flat" cmpd="sng" algn="ctr">
                  <a:solidFill>
                    <a:srgbClr val="2E75B6"/>
                  </a:solidFill>
                  <a:prstDash val="solid"/>
                  <a:miter lim="800000"/>
                </a:ln>
                <a:effectLst/>
              </c:spPr>
            </c:marker>
            <c:bubble3D val="0"/>
            <c:spPr>
              <a:ln w="25400" cap="flat" cmpd="sng" algn="ctr">
                <a:solidFill>
                  <a:srgbClr val="2E75B6"/>
                </a:solidFill>
                <a:prstDash val="sysDash"/>
                <a:miter lim="800000"/>
              </a:ln>
              <a:effectLst/>
            </c:spPr>
            <c:extLst>
              <c:ext xmlns:c16="http://schemas.microsoft.com/office/drawing/2014/chart" uri="{C3380CC4-5D6E-409C-BE32-E72D297353CC}">
                <c16:uniqueId val="{00000002-A2E6-4728-BB99-32E09CA6ADB8}"/>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A2E6-4728-BB99-32E09CA6ADB8}"/>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4352-4936-8822-10E770F1CE6E}"/>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867F-4013-87D3-ABE381FB3BB7}"/>
              </c:ext>
            </c:extLst>
          </c:dPt>
          <c:dLbls>
            <c:dLbl>
              <c:idx val="3"/>
              <c:numFmt formatCode="0.0&quot;%&quot;" sourceLinked="0"/>
              <c:spPr>
                <a:noFill/>
                <a:ln>
                  <a:noFill/>
                </a:ln>
                <a:effectLst/>
              </c:spPr>
              <c:txPr>
                <a:bodyPr wrap="none"/>
                <a:lstStyle/>
                <a:p>
                  <a:pPr>
                    <a:defRPr sz="900" b="0">
                      <a:solidFill>
                        <a:schemeClr val="tx1"/>
                      </a:solidFill>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E6-4728-BB99-32E09CA6ADB8}"/>
                </c:ext>
              </c:extLst>
            </c:dLbl>
            <c:dLbl>
              <c:idx val="4"/>
              <c:numFmt formatCode="0.0&quot;%&quot;" sourceLinked="0"/>
              <c:spPr>
                <a:noFill/>
                <a:ln>
                  <a:noFill/>
                </a:ln>
                <a:effectLst/>
              </c:spPr>
              <c:txPr>
                <a:bodyPr wrap="none" anchorCtr="0"/>
                <a:lstStyle/>
                <a:p>
                  <a:pPr algn="ctr" rtl="0">
                    <a:defRPr lang="en-US" sz="9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52-4936-8822-10E770F1CE6E}"/>
                </c:ext>
              </c:extLst>
            </c:dLbl>
            <c:dLbl>
              <c:idx val="5"/>
              <c:numFmt formatCode="0.0&quot;%&quot;" sourceLinked="0"/>
              <c:spPr>
                <a:noFill/>
                <a:ln>
                  <a:noFill/>
                </a:ln>
                <a:effectLst/>
              </c:spPr>
              <c:txPr>
                <a:bodyPr wrap="none" anchorCtr="0"/>
                <a:lstStyle/>
                <a:p>
                  <a:pPr algn="ctr" rtl="0">
                    <a:defRPr lang="en-US" sz="10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7F-4013-87D3-ABE381FB3BB7}"/>
                </c:ext>
              </c:extLst>
            </c:dLbl>
            <c:numFmt formatCode="0.0&quot;%&quot;" sourceLinked="0"/>
            <c:spPr>
              <a:noFill/>
              <a:ln>
                <a:noFill/>
              </a:ln>
              <a:effectLst/>
            </c:spPr>
            <c:txPr>
              <a:bodyPr wrap="none"/>
              <a:lstStyle/>
              <a:p>
                <a:pPr>
                  <a:defRPr sz="90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51.7</c:v>
                </c:pt>
                <c:pt idx="1">
                  <c:v>55.8</c:v>
                </c:pt>
                <c:pt idx="2">
                  <c:v>49.6</c:v>
                </c:pt>
                <c:pt idx="3">
                  <c:v>48.9</c:v>
                </c:pt>
                <c:pt idx="4">
                  <c:v>38.5</c:v>
                </c:pt>
                <c:pt idx="5">
                  <c:v>38</c:v>
                </c:pt>
              </c:numCache>
            </c:numRef>
          </c:val>
          <c:smooth val="0"/>
          <c:extLst>
            <c:ext xmlns:c16="http://schemas.microsoft.com/office/drawing/2014/chart" uri="{C3380CC4-5D6E-409C-BE32-E72D297353CC}">
              <c16:uniqueId val="{00000004-A2E6-4728-BB99-32E09CA6ADB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Lee en el móvil</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6DCE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A2E6-4728-BB99-32E09CA6ADB8}"/>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A2E6-4728-BB99-32E09CA6ADB8}"/>
              </c:ext>
            </c:extLst>
          </c:dPt>
          <c:dPt>
            <c:idx val="2"/>
            <c:marker>
              <c:spPr>
                <a:solidFill>
                  <a:srgbClr val="5B9BD5"/>
                </a:solidFill>
                <a:ln w="12700" cap="flat" cmpd="sng" algn="ctr">
                  <a:solidFill>
                    <a:srgbClr val="2E75B6"/>
                  </a:solidFill>
                  <a:prstDash val="solid"/>
                  <a:miter lim="800000"/>
                </a:ln>
                <a:effectLst/>
              </c:spPr>
            </c:marker>
            <c:bubble3D val="0"/>
            <c:spPr>
              <a:ln w="25400" cap="flat" cmpd="sng" algn="ctr">
                <a:solidFill>
                  <a:srgbClr val="2E75B6"/>
                </a:solidFill>
                <a:prstDash val="sysDash"/>
                <a:miter lim="800000"/>
              </a:ln>
              <a:effectLst/>
            </c:spPr>
            <c:extLst>
              <c:ext xmlns:c16="http://schemas.microsoft.com/office/drawing/2014/chart" uri="{C3380CC4-5D6E-409C-BE32-E72D297353CC}">
                <c16:uniqueId val="{00000002-A2E6-4728-BB99-32E09CA6ADB8}"/>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A2E6-4728-BB99-32E09CA6ADB8}"/>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4352-4936-8822-10E770F1CE6E}"/>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867F-4013-87D3-ABE381FB3BB7}"/>
              </c:ext>
            </c:extLst>
          </c:dPt>
          <c:dLbls>
            <c:dLbl>
              <c:idx val="3"/>
              <c:numFmt formatCode="0.0&quot;%&quot;" sourceLinked="0"/>
              <c:spPr>
                <a:noFill/>
                <a:ln>
                  <a:noFill/>
                </a:ln>
                <a:effectLst/>
              </c:spPr>
              <c:txPr>
                <a:bodyPr wrap="none"/>
                <a:lstStyle/>
                <a:p>
                  <a:pPr>
                    <a:defRPr sz="900" b="0">
                      <a:solidFill>
                        <a:schemeClr val="tx1"/>
                      </a:solidFill>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E6-4728-BB99-32E09CA6ADB8}"/>
                </c:ext>
              </c:extLst>
            </c:dLbl>
            <c:dLbl>
              <c:idx val="4"/>
              <c:layout>
                <c:manualLayout>
                  <c:x val="-6.4995201005665443E-2"/>
                  <c:y val="0.13615874275512871"/>
                </c:manualLayout>
              </c:layout>
              <c:numFmt formatCode="0.0&quot;%&quot;" sourceLinked="0"/>
              <c:spPr>
                <a:noFill/>
                <a:ln>
                  <a:noFill/>
                </a:ln>
                <a:effectLst/>
              </c:spPr>
              <c:txPr>
                <a:bodyPr wrap="none" anchorCtr="0"/>
                <a:lstStyle/>
                <a:p>
                  <a:pPr algn="ctr" rtl="0">
                    <a:defRPr lang="en-US" sz="9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52-4936-8822-10E770F1CE6E}"/>
                </c:ext>
              </c:extLst>
            </c:dLbl>
            <c:dLbl>
              <c:idx val="5"/>
              <c:layout>
                <c:manualLayout>
                  <c:x val="-5.3531635140529846E-2"/>
                  <c:y val="8.2454825235156112E-2"/>
                </c:manualLayout>
              </c:layout>
              <c:numFmt formatCode="0.0&quot;%&quot;" sourceLinked="0"/>
              <c:spPr>
                <a:noFill/>
                <a:ln>
                  <a:noFill/>
                </a:ln>
                <a:effectLst/>
              </c:spPr>
              <c:txPr>
                <a:bodyPr wrap="none" anchorCtr="0"/>
                <a:lstStyle/>
                <a:p>
                  <a:pPr algn="ctr" rtl="0">
                    <a:defRPr lang="en-US" sz="10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7F-4013-87D3-ABE381FB3BB7}"/>
                </c:ext>
              </c:extLst>
            </c:dLbl>
            <c:numFmt formatCode="0.0&quot;%&quot;" sourceLinked="0"/>
            <c:spPr>
              <a:noFill/>
              <a:ln>
                <a:noFill/>
              </a:ln>
              <a:effectLst/>
            </c:spPr>
            <c:txPr>
              <a:bodyPr wrap="none"/>
              <a:lstStyle/>
              <a:p>
                <a:pPr>
                  <a:defRPr sz="90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7.6</c:v>
                </c:pt>
                <c:pt idx="1">
                  <c:v>12.9</c:v>
                </c:pt>
                <c:pt idx="2">
                  <c:v>20.2</c:v>
                </c:pt>
                <c:pt idx="3">
                  <c:v>31.4</c:v>
                </c:pt>
                <c:pt idx="4">
                  <c:v>63</c:v>
                </c:pt>
                <c:pt idx="5">
                  <c:v>70.3</c:v>
                </c:pt>
              </c:numCache>
            </c:numRef>
          </c:val>
          <c:smooth val="0"/>
          <c:extLst>
            <c:ext xmlns:c16="http://schemas.microsoft.com/office/drawing/2014/chart" uri="{C3380CC4-5D6E-409C-BE32-E72D297353CC}">
              <c16:uniqueId val="{00000004-A2E6-4728-BB99-32E09CA6ADB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Lee en un E-Reader</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6DCE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A2E6-4728-BB99-32E09CA6ADB8}"/>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A2E6-4728-BB99-32E09CA6ADB8}"/>
              </c:ext>
            </c:extLst>
          </c:dPt>
          <c:dPt>
            <c:idx val="2"/>
            <c:marker>
              <c:spPr>
                <a:solidFill>
                  <a:srgbClr val="5B9BD5"/>
                </a:solidFill>
                <a:ln w="12700" cap="flat" cmpd="sng" algn="ctr">
                  <a:solidFill>
                    <a:srgbClr val="2E75B6"/>
                  </a:solidFill>
                  <a:prstDash val="solid"/>
                  <a:miter lim="800000"/>
                </a:ln>
                <a:effectLst/>
              </c:spPr>
            </c:marker>
            <c:bubble3D val="0"/>
            <c:spPr>
              <a:ln w="25400" cap="flat" cmpd="sng" algn="ctr">
                <a:solidFill>
                  <a:srgbClr val="2E75B6"/>
                </a:solidFill>
                <a:prstDash val="sysDash"/>
                <a:miter lim="800000"/>
              </a:ln>
              <a:effectLst/>
            </c:spPr>
            <c:extLst>
              <c:ext xmlns:c16="http://schemas.microsoft.com/office/drawing/2014/chart" uri="{C3380CC4-5D6E-409C-BE32-E72D297353CC}">
                <c16:uniqueId val="{00000002-A2E6-4728-BB99-32E09CA6ADB8}"/>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A2E6-4728-BB99-32E09CA6ADB8}"/>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4352-4936-8822-10E770F1CE6E}"/>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867F-4013-87D3-ABE381FB3BB7}"/>
              </c:ext>
            </c:extLst>
          </c:dPt>
          <c:dLbls>
            <c:dLbl>
              <c:idx val="3"/>
              <c:numFmt formatCode="0.0&quot;%&quot;" sourceLinked="0"/>
              <c:spPr>
                <a:noFill/>
                <a:ln>
                  <a:noFill/>
                </a:ln>
                <a:effectLst/>
              </c:spPr>
              <c:txPr>
                <a:bodyPr wrap="none"/>
                <a:lstStyle/>
                <a:p>
                  <a:pPr>
                    <a:defRPr sz="9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E6-4728-BB99-32E09CA6ADB8}"/>
                </c:ext>
              </c:extLst>
            </c:dLbl>
            <c:dLbl>
              <c:idx val="4"/>
              <c:numFmt formatCode="0.0&quot;%&quot;" sourceLinked="0"/>
              <c:spPr>
                <a:noFill/>
                <a:ln>
                  <a:noFill/>
                </a:ln>
                <a:effectLst/>
              </c:spPr>
              <c:txPr>
                <a:bodyPr wrap="none" anchorCtr="0"/>
                <a:lstStyle/>
                <a:p>
                  <a:pPr algn="ctr" rtl="0">
                    <a:defRPr lang="en-US" sz="9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52-4936-8822-10E770F1CE6E}"/>
                </c:ext>
              </c:extLst>
            </c:dLbl>
            <c:dLbl>
              <c:idx val="5"/>
              <c:numFmt formatCode="0.0&quot;%&quot;" sourceLinked="0"/>
              <c:spPr>
                <a:noFill/>
                <a:ln>
                  <a:noFill/>
                </a:ln>
                <a:effectLst/>
              </c:spPr>
              <c:txPr>
                <a:bodyPr wrap="none" anchorCtr="0"/>
                <a:lstStyle/>
                <a:p>
                  <a:pPr algn="ctr" rtl="0">
                    <a:defRPr lang="en-US" sz="10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7F-4013-87D3-ABE381FB3BB7}"/>
                </c:ext>
              </c:extLst>
            </c:dLbl>
            <c:numFmt formatCode="0.0&quot;%&quot;" sourceLinked="0"/>
            <c:spPr>
              <a:noFill/>
              <a:ln>
                <a:noFill/>
              </a:ln>
              <a:effectLst/>
            </c:spPr>
            <c:txPr>
              <a:bodyPr wrap="none"/>
              <a:lstStyle/>
              <a:p>
                <a:pPr>
                  <a:defRPr sz="9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2.7</c:v>
                </c:pt>
                <c:pt idx="1">
                  <c:v>6.6</c:v>
                </c:pt>
                <c:pt idx="2">
                  <c:v>9.6999999999999993</c:v>
                </c:pt>
                <c:pt idx="3">
                  <c:v>10.8</c:v>
                </c:pt>
                <c:pt idx="4">
                  <c:v>12.3</c:v>
                </c:pt>
                <c:pt idx="5">
                  <c:v>12.6</c:v>
                </c:pt>
              </c:numCache>
            </c:numRef>
          </c:val>
          <c:smooth val="0"/>
          <c:extLst>
            <c:ext xmlns:c16="http://schemas.microsoft.com/office/drawing/2014/chart" uri="{C3380CC4-5D6E-409C-BE32-E72D297353CC}">
              <c16:uniqueId val="{00000004-A2E6-4728-BB99-32E09CA6ADB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tablet</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6DCE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A2E6-4728-BB99-32E09CA6ADB8}"/>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A2E6-4728-BB99-32E09CA6ADB8}"/>
              </c:ext>
            </c:extLst>
          </c:dPt>
          <c:dPt>
            <c:idx val="2"/>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A2E6-4728-BB99-32E09CA6ADB8}"/>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A2E6-4728-BB99-32E09CA6ADB8}"/>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4352-4936-8822-10E770F1CE6E}"/>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867F-4013-87D3-ABE381FB3BB7}"/>
              </c:ext>
            </c:extLst>
          </c:dPt>
          <c:dLbls>
            <c:dLbl>
              <c:idx val="2"/>
              <c:layout>
                <c:manualLayout>
                  <c:x val="-0.15343599500564836"/>
                  <c:y val="0.122592979632600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6-4728-BB99-32E09CA6ADB8}"/>
                </c:ext>
              </c:extLst>
            </c:dLbl>
            <c:dLbl>
              <c:idx val="3"/>
              <c:layout>
                <c:manualLayout>
                  <c:x val="-0.12323205898091444"/>
                  <c:y val="0.10026274654833779"/>
                </c:manualLayout>
              </c:layout>
              <c:numFmt formatCode="0.0&quot;%&quot;" sourceLinked="0"/>
              <c:spPr>
                <a:noFill/>
                <a:ln>
                  <a:noFill/>
                </a:ln>
                <a:effectLst/>
              </c:spPr>
              <c:txPr>
                <a:bodyPr wrap="none"/>
                <a:lstStyle/>
                <a:p>
                  <a:pPr>
                    <a:defRPr sz="900" b="0">
                      <a:solidFill>
                        <a:schemeClr val="tx1"/>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E6-4728-BB99-32E09CA6ADB8}"/>
                </c:ext>
              </c:extLst>
            </c:dLbl>
            <c:dLbl>
              <c:idx val="4"/>
              <c:layout>
                <c:manualLayout>
                  <c:x val="-0.11245852904453296"/>
                  <c:y val="0.10638509864277884"/>
                </c:manualLayout>
              </c:layout>
              <c:numFmt formatCode="0.0&quot;%&quot;" sourceLinked="0"/>
              <c:spPr>
                <a:noFill/>
                <a:ln>
                  <a:noFill/>
                </a:ln>
                <a:effectLst/>
              </c:spPr>
              <c:txPr>
                <a:bodyPr wrap="none" anchorCtr="0"/>
                <a:lstStyle/>
                <a:p>
                  <a:pPr algn="ctr" rtl="0">
                    <a:defRPr lang="en-US" sz="9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52-4936-8822-10E770F1CE6E}"/>
                </c:ext>
              </c:extLst>
            </c:dLbl>
            <c:dLbl>
              <c:idx val="5"/>
              <c:numFmt formatCode="0.0&quot;%&quot;" sourceLinked="0"/>
              <c:spPr>
                <a:noFill/>
                <a:ln>
                  <a:noFill/>
                </a:ln>
                <a:effectLst/>
              </c:spPr>
              <c:txPr>
                <a:bodyPr wrap="none" anchorCtr="0"/>
                <a:lstStyle/>
                <a:p>
                  <a:pPr algn="ctr" rtl="0">
                    <a:defRPr lang="en-US" sz="10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67F-4013-87D3-ABE381FB3BB7}"/>
                </c:ext>
              </c:extLst>
            </c:dLbl>
            <c:numFmt formatCode="0.0&quot;%&quot;" sourceLinked="0"/>
            <c:spPr>
              <a:noFill/>
              <a:ln>
                <a:noFill/>
              </a:ln>
              <a:effectLst/>
            </c:spPr>
            <c:txPr>
              <a:bodyPr wrap="none"/>
              <a:lstStyle/>
              <a:p>
                <a:pPr>
                  <a:defRPr sz="90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2">
                  <c:v>32.799999999999997</c:v>
                </c:pt>
                <c:pt idx="3">
                  <c:v>27.9</c:v>
                </c:pt>
                <c:pt idx="4">
                  <c:v>22</c:v>
                </c:pt>
                <c:pt idx="5">
                  <c:v>21.4</c:v>
                </c:pt>
              </c:numCache>
            </c:numRef>
          </c:val>
          <c:smooth val="0"/>
          <c:extLst>
            <c:ext xmlns:c16="http://schemas.microsoft.com/office/drawing/2014/chart" uri="{C3380CC4-5D6E-409C-BE32-E72D297353CC}">
              <c16:uniqueId val="{00000004-A2E6-4728-BB99-32E09CA6ADB8}"/>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Me los bajo pagando</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88BB-4762-9D79-B30712E28159}"/>
              </c:ext>
            </c:extLst>
          </c:dPt>
          <c:dPt>
            <c:idx val="1"/>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88BB-4762-9D79-B30712E28159}"/>
              </c:ext>
            </c:extLst>
          </c:dPt>
          <c:dPt>
            <c:idx val="2"/>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88BB-4762-9D79-B30712E28159}"/>
              </c:ext>
            </c:extLst>
          </c:dPt>
          <c:dPt>
            <c:idx val="3"/>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88BB-4762-9D79-B30712E28159}"/>
              </c:ext>
            </c:extLst>
          </c:dPt>
          <c:dLbls>
            <c:dLbl>
              <c:idx val="1"/>
              <c:numFmt formatCode="0.0&quot;%&quot;" sourceLinked="0"/>
              <c:spPr>
                <a:noFill/>
                <a:ln>
                  <a:noFill/>
                </a:ln>
                <a:effectLst/>
              </c:spPr>
              <c:txPr>
                <a:bodyPr wrap="none"/>
                <a:lstStyle/>
                <a:p>
                  <a:pPr>
                    <a:defRPr sz="10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BB-4762-9D79-B30712E28159}"/>
                </c:ext>
              </c:extLst>
            </c:dLbl>
            <c:dLbl>
              <c:idx val="2"/>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BB-4762-9D79-B30712E28159}"/>
                </c:ext>
              </c:extLst>
            </c:dLbl>
            <c:dLbl>
              <c:idx val="3"/>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BB-4762-9D79-B30712E28159}"/>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Hoja1!$B$2:$B$6</c:f>
              <c:numCache>
                <c:formatCode>General</c:formatCode>
                <c:ptCount val="4"/>
                <c:pt idx="0">
                  <c:v>11.2</c:v>
                </c:pt>
                <c:pt idx="1">
                  <c:v>12</c:v>
                </c:pt>
                <c:pt idx="2">
                  <c:v>12.3</c:v>
                </c:pt>
                <c:pt idx="3">
                  <c:v>12.6</c:v>
                </c:pt>
              </c:numCache>
            </c:numRef>
          </c:val>
          <c:smooth val="0"/>
          <c:extLst>
            <c:ext xmlns:c16="http://schemas.microsoft.com/office/drawing/2014/chart" uri="{C3380CC4-5D6E-409C-BE32-E72D297353CC}">
              <c16:uniqueId val="{00000004-88BB-4762-9D79-B30712E2815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78463758348913E-2"/>
          <c:y val="0.1287135734409717"/>
          <c:w val="0.94677194066662651"/>
          <c:h val="0.82376991771807284"/>
        </c:manualLayout>
      </c:layout>
      <c:lineChart>
        <c:grouping val="standard"/>
        <c:varyColors val="0"/>
        <c:ser>
          <c:idx val="0"/>
          <c:order val="0"/>
          <c:tx>
            <c:strRef>
              <c:f>Hoja1!$B$1</c:f>
              <c:strCache>
                <c:ptCount val="1"/>
                <c:pt idx="0">
                  <c:v>Prensa</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marker>
              <c:spPr>
                <a:solidFill>
                  <a:schemeClr val="bg1"/>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3B70-431D-AC88-5FCF2A48C0BD}"/>
              </c:ext>
            </c:extLst>
          </c:dPt>
          <c:dPt>
            <c:idx val="1"/>
            <c:bubble3D val="0"/>
            <c:extLst>
              <c:ext xmlns:c16="http://schemas.microsoft.com/office/drawing/2014/chart" uri="{C3380CC4-5D6E-409C-BE32-E72D297353CC}">
                <c16:uniqueId val="{00000006-8E46-403D-A8C4-FA30FD723C2E}"/>
              </c:ext>
            </c:extLst>
          </c:dPt>
          <c:dPt>
            <c:idx val="2"/>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chemeClr val="accent6">
                    <a:lumMod val="50000"/>
                  </a:schemeClr>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04E4-4818-BE26-83F10835B5BD}"/>
              </c:ext>
            </c:extLst>
          </c:dPt>
          <c:dPt>
            <c:idx val="6"/>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D1EA-4467-8879-DC35A653047B}"/>
              </c:ext>
            </c:extLst>
          </c:dPt>
          <c:dLbls>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E4-4818-BE26-83F10835B5BD}"/>
                </c:ext>
              </c:extLst>
            </c:dLbl>
            <c:dLbl>
              <c:idx val="6"/>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EA-4467-8879-DC35A653047B}"/>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3">
                  <c:v>56.9</c:v>
                </c:pt>
                <c:pt idx="4">
                  <c:v>55.5</c:v>
                </c:pt>
                <c:pt idx="5">
                  <c:v>55.4</c:v>
                </c:pt>
                <c:pt idx="6">
                  <c:v>57.6</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Me los bajo pagando</c:v>
                </c:pt>
              </c:strCache>
            </c:strRef>
          </c:tx>
          <c:spPr>
            <a:ln w="25400" cap="flat" cmpd="sng" algn="ctr">
              <a:solidFill>
                <a:srgbClr val="2E75B6"/>
              </a:solidFill>
              <a:prstDash val="solid"/>
              <a:miter lim="800000"/>
            </a:ln>
            <a:effectLst/>
          </c:spPr>
          <c:marker>
            <c:symbol val="circle"/>
            <c:size val="11"/>
            <c:spPr>
              <a:solidFill>
                <a:srgbClr val="0D2235"/>
              </a:solidFill>
              <a:ln w="12700" cap="flat" cmpd="sng" algn="ctr">
                <a:solidFill>
                  <a:srgbClr val="2E75B6"/>
                </a:solidFill>
                <a:prstDash val="solid"/>
                <a:miter lim="800000"/>
              </a:ln>
              <a:effectLst/>
            </c:spPr>
          </c:marker>
          <c:dPt>
            <c:idx val="0"/>
            <c:bubble3D val="0"/>
            <c:extLst>
              <c:ext xmlns:c16="http://schemas.microsoft.com/office/drawing/2014/chart" uri="{C3380CC4-5D6E-409C-BE32-E72D297353CC}">
                <c16:uniqueId val="{00000000-88BB-4762-9D79-B30712E28159}"/>
              </c:ext>
            </c:extLst>
          </c:dPt>
          <c:dPt>
            <c:idx val="1"/>
            <c:bubble3D val="0"/>
            <c:extLst>
              <c:ext xmlns:c16="http://schemas.microsoft.com/office/drawing/2014/chart" uri="{C3380CC4-5D6E-409C-BE32-E72D297353CC}">
                <c16:uniqueId val="{00000001-88BB-4762-9D79-B30712E28159}"/>
              </c:ext>
            </c:extLst>
          </c:dPt>
          <c:dPt>
            <c:idx val="2"/>
            <c:bubble3D val="0"/>
            <c:extLst>
              <c:ext xmlns:c16="http://schemas.microsoft.com/office/drawing/2014/chart" uri="{C3380CC4-5D6E-409C-BE32-E72D297353CC}">
                <c16:uniqueId val="{00000002-88BB-4762-9D79-B30712E28159}"/>
              </c:ext>
            </c:extLst>
          </c:dPt>
          <c:dLbls>
            <c:dLbl>
              <c:idx val="1"/>
              <c:numFmt formatCode="0.0&quot;%&quot;" sourceLinked="0"/>
              <c:spPr>
                <a:noFill/>
                <a:ln>
                  <a:noFill/>
                </a:ln>
                <a:effectLst/>
              </c:spPr>
              <c:txPr>
                <a:bodyPr wrap="none"/>
                <a:lstStyle/>
                <a:p>
                  <a:pPr>
                    <a:defRPr sz="10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BB-4762-9D79-B30712E28159}"/>
                </c:ext>
              </c:extLst>
            </c:dLbl>
            <c:dLbl>
              <c:idx val="2"/>
              <c:numFmt formatCode="0.0&quot;%&quot;" sourceLinked="0"/>
              <c:spPr>
                <a:noFill/>
                <a:ln>
                  <a:noFill/>
                </a:ln>
                <a:effectLst/>
              </c:spPr>
              <c:txPr>
                <a:bodyPr wrap="none"/>
                <a:lstStyle/>
                <a:p>
                  <a:pPr>
                    <a:defRPr sz="9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BB-4762-9D79-B30712E28159}"/>
                </c:ext>
              </c:extLst>
            </c:dLbl>
            <c:dLbl>
              <c:idx val="3"/>
              <c:numFmt formatCode="0.0&quot;%&quot;" sourceLinked="0"/>
              <c:spPr>
                <a:noFill/>
                <a:ln>
                  <a:noFill/>
                </a:ln>
                <a:effectLst/>
              </c:spPr>
              <c:txPr>
                <a:bodyPr wrap="none"/>
                <a:lstStyle/>
                <a:p>
                  <a:pPr>
                    <a:defRPr sz="1200" b="1">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BB-4762-9D79-B30712E28159}"/>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Hoja1!$B$2:$B$6</c:f>
              <c:numCache>
                <c:formatCode>General</c:formatCode>
                <c:ptCount val="4"/>
                <c:pt idx="0">
                  <c:v>11.4</c:v>
                </c:pt>
                <c:pt idx="1">
                  <c:v>11</c:v>
                </c:pt>
                <c:pt idx="2">
                  <c:v>11.3</c:v>
                </c:pt>
                <c:pt idx="3">
                  <c:v>12.5</c:v>
                </c:pt>
              </c:numCache>
            </c:numRef>
          </c:val>
          <c:smooth val="0"/>
          <c:extLst>
            <c:ext xmlns:c16="http://schemas.microsoft.com/office/drawing/2014/chart" uri="{C3380CC4-5D6E-409C-BE32-E72D297353CC}">
              <c16:uniqueId val="{00000004-88BB-4762-9D79-B30712E2815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9997241420460933E-3"/>
          <c:y val="7.6640994425960396E-2"/>
          <c:w val="0.98776345137214472"/>
          <c:h val="0.8663747570629724"/>
        </c:manualLayout>
      </c:layout>
      <c:lineChart>
        <c:grouping val="standard"/>
        <c:varyColors val="0"/>
        <c:ser>
          <c:idx val="0"/>
          <c:order val="0"/>
          <c:tx>
            <c:strRef>
              <c:f>Hoja1!$B$1</c:f>
              <c:strCache>
                <c:ptCount val="1"/>
                <c:pt idx="0">
                  <c:v>Libros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D724-423B-B8DF-AEAD9BE95E33}"/>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E811-479D-9453-369FDE97BA31}"/>
              </c:ext>
            </c:extLst>
          </c:dPt>
          <c:dLbls>
            <c:dLbl>
              <c:idx val="5"/>
              <c:numFmt formatCode="0.0&quot;%&quot;" sourceLinked="0"/>
              <c:spPr>
                <a:noFill/>
                <a:ln>
                  <a:noFill/>
                </a:ln>
                <a:effectLst/>
              </c:spPr>
              <c:txPr>
                <a:bodyPr wrap="none" anchorCtr="0"/>
                <a:lstStyle/>
                <a:p>
                  <a:pPr algn="ctr" rtl="0">
                    <a:defRPr lang="en-US" sz="12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24-423B-B8DF-AEAD9BE95E33}"/>
                </c:ext>
              </c:extLst>
            </c:dLbl>
            <c:dLbl>
              <c:idx val="6"/>
              <c:numFmt formatCode="0.0&quot;%&quot;" sourceLinked="0"/>
              <c:spPr>
                <a:noFill/>
                <a:ln>
                  <a:noFill/>
                </a:ln>
                <a:effectLst/>
              </c:spPr>
              <c:txPr>
                <a:bodyPr wrap="none" anchorCtr="0"/>
                <a:lstStyle/>
                <a:p>
                  <a:pPr algn="ctr" rtl="0">
                    <a:defRPr lang="en-US" sz="14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811-479D-9453-369FDE97BA31}"/>
                </c:ext>
              </c:extLst>
            </c:dLbl>
            <c:numFmt formatCode="0.0&quot;%&quot;" sourceLinked="0"/>
            <c:spPr>
              <a:noFill/>
              <a:ln>
                <a:noFill/>
              </a:ln>
              <a:effectLst/>
            </c:spPr>
            <c:txPr>
              <a:bodyPr wrap="none"/>
              <a:lstStyle/>
              <a:p>
                <a:pPr>
                  <a:defRPr sz="12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5.3</c:v>
                </c:pt>
                <c:pt idx="1">
                  <c:v>6.8</c:v>
                </c:pt>
                <c:pt idx="2">
                  <c:v>11.7</c:v>
                </c:pt>
                <c:pt idx="3">
                  <c:v>27.2</c:v>
                </c:pt>
                <c:pt idx="4">
                  <c:v>28.7</c:v>
                </c:pt>
                <c:pt idx="5">
                  <c:v>29.1</c:v>
                </c:pt>
                <c:pt idx="6">
                  <c:v>30.3</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Me los bajo pagando</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88BB-4762-9D79-B30712E28159}"/>
              </c:ext>
            </c:extLst>
          </c:dPt>
          <c:dPt>
            <c:idx val="1"/>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88BB-4762-9D79-B30712E28159}"/>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88BB-4762-9D79-B30712E28159}"/>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88BB-4762-9D79-B30712E28159}"/>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0981-494D-9EDC-3BE769362119}"/>
              </c:ext>
            </c:extLst>
          </c:dPt>
          <c:dLbls>
            <c:dLbl>
              <c:idx val="1"/>
              <c:numFmt formatCode="0.0&quot;%&quot;" sourceLinked="0"/>
              <c:spPr>
                <a:noFill/>
                <a:ln>
                  <a:noFill/>
                </a:ln>
                <a:effectLst/>
              </c:spPr>
              <c:txPr>
                <a:bodyPr wrap="none"/>
                <a:lstStyle/>
                <a:p>
                  <a:pPr>
                    <a:defRPr sz="10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BB-4762-9D79-B30712E28159}"/>
                </c:ext>
              </c:extLst>
            </c:dLbl>
            <c:dLbl>
              <c:idx val="2"/>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BB-4762-9D79-B30712E28159}"/>
                </c:ext>
              </c:extLst>
            </c:dLbl>
            <c:dLbl>
              <c:idx val="3"/>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BB-4762-9D79-B30712E28159}"/>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Hoja1!$B$2:$B$6</c:f>
              <c:numCache>
                <c:formatCode>General</c:formatCode>
                <c:ptCount val="4"/>
                <c:pt idx="0">
                  <c:v>7</c:v>
                </c:pt>
                <c:pt idx="1">
                  <c:v>7.7</c:v>
                </c:pt>
                <c:pt idx="2">
                  <c:v>8.1</c:v>
                </c:pt>
                <c:pt idx="3">
                  <c:v>10.1</c:v>
                </c:pt>
              </c:numCache>
            </c:numRef>
          </c:val>
          <c:smooth val="0"/>
          <c:extLst>
            <c:ext xmlns:c16="http://schemas.microsoft.com/office/drawing/2014/chart" uri="{C3380CC4-5D6E-409C-BE32-E72D297353CC}">
              <c16:uniqueId val="{00000004-88BB-4762-9D79-B30712E2815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7702157698185389"/>
        </c:manualLayout>
      </c:layout>
      <c:lineChart>
        <c:grouping val="standard"/>
        <c:varyColors val="0"/>
        <c:ser>
          <c:idx val="1"/>
          <c:order val="0"/>
          <c:tx>
            <c:strRef>
              <c:f>Hoja1!$B$1</c:f>
              <c:strCache>
                <c:ptCount val="1"/>
                <c:pt idx="0">
                  <c:v>Me los bajo pagando</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88BB-4762-9D79-B30712E28159}"/>
              </c:ext>
            </c:extLst>
          </c:dPt>
          <c:dPt>
            <c:idx val="1"/>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88BB-4762-9D79-B30712E28159}"/>
              </c:ext>
            </c:extLst>
          </c:dPt>
          <c:dPt>
            <c:idx val="2"/>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88BB-4762-9D79-B30712E28159}"/>
              </c:ext>
            </c:extLst>
          </c:dPt>
          <c:dPt>
            <c:idx val="3"/>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88BB-4762-9D79-B30712E28159}"/>
              </c:ext>
            </c:extLst>
          </c:dPt>
          <c:dPt>
            <c:idx val="4"/>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E14E-49AE-BF43-088C81D99787}"/>
              </c:ext>
            </c:extLst>
          </c:dPt>
          <c:dLbls>
            <c:dLbl>
              <c:idx val="1"/>
              <c:numFmt formatCode="0.0&quot;%&quot;" sourceLinked="0"/>
              <c:spPr>
                <a:noFill/>
                <a:ln>
                  <a:noFill/>
                </a:ln>
                <a:effectLst/>
              </c:spPr>
              <c:txPr>
                <a:bodyPr wrap="none"/>
                <a:lstStyle/>
                <a:p>
                  <a:pPr>
                    <a:defRPr sz="10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BB-4762-9D79-B30712E28159}"/>
                </c:ext>
              </c:extLst>
            </c:dLbl>
            <c:dLbl>
              <c:idx val="2"/>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BB-4762-9D79-B30712E28159}"/>
                </c:ext>
              </c:extLst>
            </c:dLbl>
            <c:dLbl>
              <c:idx val="3"/>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BB-4762-9D79-B30712E28159}"/>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Hoja1!$B$2:$B$6</c:f>
              <c:numCache>
                <c:formatCode>General</c:formatCode>
                <c:ptCount val="4"/>
                <c:pt idx="0">
                  <c:v>5.9</c:v>
                </c:pt>
                <c:pt idx="1">
                  <c:v>6.7</c:v>
                </c:pt>
                <c:pt idx="2">
                  <c:v>7.2</c:v>
                </c:pt>
                <c:pt idx="3">
                  <c:v>6.2</c:v>
                </c:pt>
              </c:numCache>
            </c:numRef>
          </c:val>
          <c:smooth val="0"/>
          <c:extLst>
            <c:ext xmlns:c16="http://schemas.microsoft.com/office/drawing/2014/chart" uri="{C3380CC4-5D6E-409C-BE32-E72D297353CC}">
              <c16:uniqueId val="{00000004-88BB-4762-9D79-B30712E2815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94877558776648996"/>
          <c:h val="0.82376991771807284"/>
        </c:manualLayout>
      </c:layout>
      <c:lineChart>
        <c:grouping val="standard"/>
        <c:varyColors val="0"/>
        <c:ser>
          <c:idx val="1"/>
          <c:order val="0"/>
          <c:tx>
            <c:strRef>
              <c:f>Hoja1!$B$1</c:f>
              <c:strCache>
                <c:ptCount val="1"/>
                <c:pt idx="0">
                  <c:v>Me los bajo pagando</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93EA-48F3-9F34-57A095201169}"/>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93EA-48F3-9F34-57A095201169}"/>
              </c:ext>
            </c:extLst>
          </c:dPt>
          <c:dPt>
            <c:idx val="2"/>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93EA-48F3-9F34-57A095201169}"/>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93EA-48F3-9F34-57A095201169}"/>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E222-4C77-B350-CE4DEBE2784D}"/>
              </c:ext>
            </c:extLst>
          </c:dPt>
          <c:dPt>
            <c:idx val="5"/>
            <c:marker>
              <c:spPr>
                <a:solidFill>
                  <a:srgbClr val="0D2235"/>
                </a:solidFill>
                <a:ln w="12700" cap="flat" cmpd="sng" algn="ctr">
                  <a:solidFill>
                    <a:srgbClr val="2E75B6"/>
                  </a:solidFill>
                  <a:prstDash val="solid"/>
                  <a:miter lim="800000"/>
                </a:ln>
                <a:effectLst/>
              </c:spPr>
            </c:marker>
            <c:bubble3D val="0"/>
            <c:spPr>
              <a:ln w="25400" cap="flat" cmpd="sng" algn="ctr">
                <a:solidFill>
                  <a:srgbClr val="0D2235"/>
                </a:solidFill>
                <a:prstDash val="solid"/>
                <a:miter lim="800000"/>
              </a:ln>
              <a:effectLst/>
            </c:spPr>
            <c:extLst>
              <c:ext xmlns:c16="http://schemas.microsoft.com/office/drawing/2014/chart" uri="{C3380CC4-5D6E-409C-BE32-E72D297353CC}">
                <c16:uniqueId val="{00000006-8022-445D-AABC-88BE0A3C5ED9}"/>
              </c:ext>
            </c:extLst>
          </c:dPt>
          <c:dLbls>
            <c:dLbl>
              <c:idx val="2"/>
              <c:numFmt formatCode="0.0&quot;%&quot;" sourceLinked="0"/>
              <c:spPr>
                <a:noFill/>
                <a:ln>
                  <a:noFill/>
                </a:ln>
                <a:effectLst/>
              </c:spPr>
              <c:txPr>
                <a:bodyPr wrap="none" anchorCtr="0"/>
                <a:lstStyle/>
                <a:p>
                  <a:pPr algn="ctr" rtl="0">
                    <a:defRPr lang="en-US"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EA-48F3-9F34-57A095201169}"/>
                </c:ext>
              </c:extLst>
            </c:dLbl>
            <c:dLbl>
              <c:idx val="3"/>
              <c:numFmt formatCode="0.0&quot;%&quot;" sourceLinked="0"/>
              <c:spPr>
                <a:noFill/>
                <a:ln>
                  <a:noFill/>
                </a:ln>
                <a:effectLst/>
              </c:spPr>
              <c:txPr>
                <a:bodyPr wrap="none" anchorCtr="0"/>
                <a:lstStyle/>
                <a:p>
                  <a:pPr algn="ctr" rtl="0">
                    <a:defRPr lang="es-E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EA-48F3-9F34-57A095201169}"/>
                </c:ext>
              </c:extLst>
            </c:dLbl>
            <c:dLbl>
              <c:idx val="4"/>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22-4C77-B350-CE4DEBE2784D}"/>
                </c:ext>
              </c:extLst>
            </c:dLbl>
            <c:dLbl>
              <c:idx val="5"/>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022-445D-AABC-88BE0A3C5ED9}"/>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6"/>
                <c:pt idx="0">
                  <c:v>36.9</c:v>
                </c:pt>
                <c:pt idx="1">
                  <c:v>32</c:v>
                </c:pt>
                <c:pt idx="2">
                  <c:v>29.5</c:v>
                </c:pt>
                <c:pt idx="3">
                  <c:v>34.799999999999997</c:v>
                </c:pt>
                <c:pt idx="4">
                  <c:v>35</c:v>
                </c:pt>
                <c:pt idx="5">
                  <c:v>39.799999999999997</c:v>
                </c:pt>
              </c:numCache>
            </c:numRef>
          </c:val>
          <c:smooth val="0"/>
          <c:extLst>
            <c:ext xmlns:c16="http://schemas.microsoft.com/office/drawing/2014/chart" uri="{C3380CC4-5D6E-409C-BE32-E72D297353CC}">
              <c16:uniqueId val="{00000004-93EA-48F3-9F34-57A09520116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Me los bajo gratis de Internet</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93EA-48F3-9F34-57A095201169}"/>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93EA-48F3-9F34-57A095201169}"/>
              </c:ext>
            </c:extLst>
          </c:dPt>
          <c:dPt>
            <c:idx val="2"/>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93EA-48F3-9F34-57A095201169}"/>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93EA-48F3-9F34-57A095201169}"/>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E222-4C77-B350-CE4DEBE2784D}"/>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6-FD9E-4AD3-9D3C-6AA8BA18EDC8}"/>
              </c:ext>
            </c:extLst>
          </c:dPt>
          <c:dLbls>
            <c:dLbl>
              <c:idx val="0"/>
              <c:layout>
                <c:manualLayout>
                  <c:x val="-9.7040478818031684E-2"/>
                  <c:y val="-9.7341061195974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EA-48F3-9F34-57A095201169}"/>
                </c:ext>
              </c:extLst>
            </c:dLbl>
            <c:dLbl>
              <c:idx val="2"/>
              <c:numFmt formatCode="0.0&quot;%&quot;" sourceLinked="0"/>
              <c:spPr>
                <a:noFill/>
                <a:ln>
                  <a:noFill/>
                </a:ln>
                <a:effectLst/>
              </c:spPr>
              <c:txPr>
                <a:bodyPr wrap="none" anchorCtr="0"/>
                <a:lstStyle/>
                <a:p>
                  <a:pPr algn="ctr" rtl="0">
                    <a:defRPr lang="en-US"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EA-48F3-9F34-57A095201169}"/>
                </c:ext>
              </c:extLst>
            </c:dLbl>
            <c:dLbl>
              <c:idx val="3"/>
              <c:numFmt formatCode="0.0&quot;%&quot;" sourceLinked="0"/>
              <c:spPr>
                <a:noFill/>
                <a:ln>
                  <a:noFill/>
                </a:ln>
                <a:effectLst/>
              </c:spPr>
              <c:txPr>
                <a:bodyPr wrap="none" anchorCtr="0"/>
                <a:lstStyle/>
                <a:p>
                  <a:pPr algn="ctr" rtl="0">
                    <a:defRPr lang="es-E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EA-48F3-9F34-57A095201169}"/>
                </c:ext>
              </c:extLst>
            </c:dLbl>
            <c:dLbl>
              <c:idx val="4"/>
              <c:layout>
                <c:manualLayout>
                  <c:x val="-9.3720871754953403E-2"/>
                  <c:y val="-0.13455811633641171"/>
                </c:manualLayout>
              </c:layout>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22-4C77-B350-CE4DEBE2784D}"/>
                </c:ext>
              </c:extLst>
            </c:dLbl>
            <c:dLbl>
              <c:idx val="5"/>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9E-4AD3-9D3C-6AA8BA18EDC8}"/>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6"/>
                <c:pt idx="0">
                  <c:v>73.099999999999994</c:v>
                </c:pt>
                <c:pt idx="1">
                  <c:v>64.400000000000006</c:v>
                </c:pt>
                <c:pt idx="2">
                  <c:v>64</c:v>
                </c:pt>
                <c:pt idx="3">
                  <c:v>60.9</c:v>
                </c:pt>
                <c:pt idx="4">
                  <c:v>54.7</c:v>
                </c:pt>
                <c:pt idx="5">
                  <c:v>55</c:v>
                </c:pt>
              </c:numCache>
            </c:numRef>
          </c:val>
          <c:smooth val="0"/>
          <c:extLst>
            <c:ext xmlns:c16="http://schemas.microsoft.com/office/drawing/2014/chart" uri="{C3380CC4-5D6E-409C-BE32-E72D297353CC}">
              <c16:uniqueId val="{00000004-93EA-48F3-9F34-57A09520116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Me los consiguen amigos o familiares</c:v>
                </c:pt>
              </c:strCache>
            </c:strRef>
          </c:tx>
          <c:spPr>
            <a:ln w="25400"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93EA-48F3-9F34-57A095201169}"/>
              </c:ext>
            </c:extLst>
          </c:dPt>
          <c:dPt>
            <c:idx val="1"/>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93EA-48F3-9F34-57A095201169}"/>
              </c:ext>
            </c:extLst>
          </c:dPt>
          <c:dPt>
            <c:idx val="2"/>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93EA-48F3-9F34-57A095201169}"/>
              </c:ext>
            </c:extLst>
          </c:dPt>
          <c:dPt>
            <c:idx val="3"/>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93EA-48F3-9F34-57A095201169}"/>
              </c:ext>
            </c:extLst>
          </c:dPt>
          <c:dPt>
            <c:idx val="4"/>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E222-4C77-B350-CE4DEBE2784D}"/>
              </c:ext>
            </c:extLst>
          </c:dPt>
          <c:dPt>
            <c:idx val="5"/>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6-1CA9-428A-AD13-F4B31BBB5DB3}"/>
              </c:ext>
            </c:extLst>
          </c:dPt>
          <c:dLbls>
            <c:dLbl>
              <c:idx val="2"/>
              <c:numFmt formatCode="0.0&quot;%&quot;" sourceLinked="0"/>
              <c:spPr>
                <a:noFill/>
                <a:ln>
                  <a:noFill/>
                </a:ln>
                <a:effectLst/>
              </c:spPr>
              <c:txPr>
                <a:bodyPr wrap="none" anchorCtr="0"/>
                <a:lstStyle/>
                <a:p>
                  <a:pPr algn="ctr" rtl="0">
                    <a:defRPr lang="en-US"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EA-48F3-9F34-57A095201169}"/>
                </c:ext>
              </c:extLst>
            </c:dLbl>
            <c:dLbl>
              <c:idx val="3"/>
              <c:numFmt formatCode="0.0&quot;%&quot;" sourceLinked="0"/>
              <c:spPr>
                <a:noFill/>
                <a:ln>
                  <a:noFill/>
                </a:ln>
                <a:effectLst/>
              </c:spPr>
              <c:txPr>
                <a:bodyPr wrap="none" anchorCtr="0"/>
                <a:lstStyle/>
                <a:p>
                  <a:pPr algn="ctr" rtl="0">
                    <a:defRPr lang="es-E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EA-48F3-9F34-57A095201169}"/>
                </c:ext>
              </c:extLst>
            </c:dLbl>
            <c:dLbl>
              <c:idx val="4"/>
              <c:numFmt formatCode="0.0&quot;%&quot;" sourceLinked="0"/>
              <c:spPr>
                <a:noFill/>
                <a:ln>
                  <a:noFill/>
                </a:ln>
                <a:effectLst/>
              </c:spPr>
              <c:txPr>
                <a:bodyPr wrap="none" anchorCtr="0"/>
                <a:lstStyle/>
                <a:p>
                  <a:pPr algn="ctr" rtl="0">
                    <a:defRPr lang="en-US" sz="10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222-4C77-B350-CE4DEBE2784D}"/>
                </c:ext>
              </c:extLst>
            </c:dLbl>
            <c:dLbl>
              <c:idx val="5"/>
              <c:numFmt formatCode="0.0&quot;%&quot;" sourceLinked="0"/>
              <c:spPr>
                <a:noFill/>
                <a:ln>
                  <a:noFill/>
                </a:ln>
                <a:effectLst/>
              </c:spPr>
              <c:txPr>
                <a:bodyPr wrap="none" anchorCtr="0"/>
                <a:lstStyle/>
                <a:p>
                  <a:pPr algn="ctr" rtl="0">
                    <a:defRPr lang="en-US" sz="12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A9-428A-AD13-F4B31BBB5DB3}"/>
                </c:ext>
              </c:extLst>
            </c:dLbl>
            <c:numFmt formatCode="0.0&quot;%&quot;" sourceLinked="0"/>
            <c:spPr>
              <a:noFill/>
              <a:ln>
                <a:noFill/>
              </a:ln>
              <a:effectLst/>
            </c:spPr>
            <c:txPr>
              <a:bodyPr wrap="none"/>
              <a:lstStyle/>
              <a:p>
                <a:pPr>
                  <a:defRPr sz="10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Hoja1!$B$2:$B$7</c:f>
              <c:numCache>
                <c:formatCode>General</c:formatCode>
                <c:ptCount val="6"/>
                <c:pt idx="0">
                  <c:v>37.299999999999997</c:v>
                </c:pt>
                <c:pt idx="1">
                  <c:v>37.9</c:v>
                </c:pt>
                <c:pt idx="2">
                  <c:v>47</c:v>
                </c:pt>
                <c:pt idx="3">
                  <c:v>43.9</c:v>
                </c:pt>
                <c:pt idx="4">
                  <c:v>42</c:v>
                </c:pt>
                <c:pt idx="5">
                  <c:v>43.7</c:v>
                </c:pt>
              </c:numCache>
            </c:numRef>
          </c:val>
          <c:smooth val="0"/>
          <c:extLst>
            <c:ext xmlns:c16="http://schemas.microsoft.com/office/drawing/2014/chart" uri="{C3380CC4-5D6E-409C-BE32-E72D297353CC}">
              <c16:uniqueId val="{00000004-93EA-48F3-9F34-57A09520116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153211934318944"/>
          <c:y val="0.11683327816997142"/>
          <c:w val="0.49291826433668112"/>
          <c:h val="0.51765286774217456"/>
        </c:manualLayout>
      </c:layout>
      <c:doughnutChart>
        <c:varyColors val="1"/>
        <c:ser>
          <c:idx val="0"/>
          <c:order val="0"/>
          <c:tx>
            <c:strRef>
              <c:f>Hoja1!$B$1</c:f>
              <c:strCache>
                <c:ptCount val="1"/>
                <c:pt idx="0">
                  <c:v>Columna1</c:v>
                </c:pt>
              </c:strCache>
            </c:strRef>
          </c:tx>
          <c:spPr>
            <a:effectLst/>
          </c:spPr>
          <c:dPt>
            <c:idx val="0"/>
            <c:bubble3D val="0"/>
            <c:explosion val="5"/>
            <c:spPr>
              <a:solidFill>
                <a:srgbClr val="2E75B6"/>
              </a:solidFill>
              <a:ln>
                <a:noFill/>
              </a:ln>
              <a:effectLst/>
            </c:spPr>
            <c:extLst>
              <c:ext xmlns:c16="http://schemas.microsoft.com/office/drawing/2014/chart" uri="{C3380CC4-5D6E-409C-BE32-E72D297353CC}">
                <c16:uniqueId val="{00000001-8022-4134-A663-E2A929B4AADD}"/>
              </c:ext>
            </c:extLst>
          </c:dPt>
          <c:dPt>
            <c:idx val="1"/>
            <c:bubble3D val="0"/>
            <c:explosion val="8"/>
            <c:spPr>
              <a:solidFill>
                <a:schemeClr val="bg1">
                  <a:lumMod val="85000"/>
                </a:schemeClr>
              </a:solidFill>
              <a:ln>
                <a:noFill/>
              </a:ln>
              <a:effectLst/>
            </c:spPr>
            <c:extLst>
              <c:ext xmlns:c16="http://schemas.microsoft.com/office/drawing/2014/chart" uri="{C3380CC4-5D6E-409C-BE32-E72D297353CC}">
                <c16:uniqueId val="{00000003-8022-4134-A663-E2A929B4AADD}"/>
              </c:ext>
            </c:extLst>
          </c:dPt>
          <c:dPt>
            <c:idx val="2"/>
            <c:bubble3D val="0"/>
            <c:spPr>
              <a:solidFill>
                <a:schemeClr val="accent4">
                  <a:lumMod val="10000"/>
                  <a:lumOff val="90000"/>
                </a:schemeClr>
              </a:solidFill>
              <a:ln>
                <a:noFill/>
              </a:ln>
              <a:effectLst/>
            </c:spPr>
            <c:extLst>
              <c:ext xmlns:c16="http://schemas.microsoft.com/office/drawing/2014/chart" uri="{C3380CC4-5D6E-409C-BE32-E72D297353CC}">
                <c16:uniqueId val="{00000005-8022-4134-A663-E2A929B4AADD}"/>
              </c:ext>
            </c:extLst>
          </c:dPt>
          <c:dLbls>
            <c:dLbl>
              <c:idx val="0"/>
              <c:layout>
                <c:manualLayout>
                  <c:x val="0.12679525135397329"/>
                  <c:y val="-0.12821343261098797"/>
                </c:manualLayout>
              </c:layout>
              <c:showLegendKey val="0"/>
              <c:showVal val="1"/>
              <c:showCatName val="0"/>
              <c:showSerName val="0"/>
              <c:showPercent val="0"/>
              <c:showBubbleSize val="0"/>
              <c:extLst>
                <c:ext xmlns:c15="http://schemas.microsoft.com/office/drawing/2012/chart" uri="{CE6537A1-D6FC-4f65-9D91-7224C49458BB}">
                  <c15:layout>
                    <c:manualLayout>
                      <c:w val="0.22989531367078828"/>
                      <c:h val="0.20339509493784383"/>
                    </c:manualLayout>
                  </c15:layout>
                </c:ext>
                <c:ext xmlns:c16="http://schemas.microsoft.com/office/drawing/2014/chart" uri="{C3380CC4-5D6E-409C-BE32-E72D297353CC}">
                  <c16:uniqueId val="{00000001-8022-4134-A663-E2A929B4AADD}"/>
                </c:ext>
              </c:extLst>
            </c:dLbl>
            <c:dLbl>
              <c:idx val="1"/>
              <c:layout>
                <c:manualLayout>
                  <c:x val="1.9790426980608018E-2"/>
                  <c:y val="0.13209511239273006"/>
                </c:manualLayout>
              </c:layout>
              <c:numFmt formatCode="0.0&quot;%&quot;"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3509119725469044"/>
                      <c:h val="0.16391835895375886"/>
                    </c:manualLayout>
                  </c15:layout>
                </c:ext>
                <c:ext xmlns:c16="http://schemas.microsoft.com/office/drawing/2014/chart" uri="{C3380CC4-5D6E-409C-BE32-E72D297353CC}">
                  <c16:uniqueId val="{00000003-8022-4134-A663-E2A929B4AADD}"/>
                </c:ext>
              </c:extLst>
            </c:dLbl>
            <c:dLbl>
              <c:idx val="2"/>
              <c:layout>
                <c:manualLayout>
                  <c:x val="-0.24223891542786288"/>
                  <c:y val="-2.1280375686538934E-2"/>
                </c:manualLayout>
              </c:layout>
              <c:showLegendKey val="0"/>
              <c:showVal val="1"/>
              <c:showCatName val="0"/>
              <c:showSerName val="0"/>
              <c:showPercent val="0"/>
              <c:showBubbleSize val="0"/>
              <c:extLst>
                <c:ext xmlns:c15="http://schemas.microsoft.com/office/drawing/2012/chart" uri="{CE6537A1-D6FC-4f65-9D91-7224C49458BB}">
                  <c15:layout>
                    <c:manualLayout>
                      <c:w val="0.37651926195323449"/>
                      <c:h val="0.20339512009296104"/>
                    </c:manualLayout>
                  </c15:layout>
                </c:ext>
                <c:ext xmlns:c16="http://schemas.microsoft.com/office/drawing/2014/chart" uri="{C3380CC4-5D6E-409C-BE32-E72D297353CC}">
                  <c16:uniqueId val="{00000005-8022-4134-A663-E2A929B4AAD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Hoja1!$A$2:$A$4</c:f>
              <c:strCache>
                <c:ptCount val="3"/>
                <c:pt idx="0">
                  <c:v>Se distiguir</c:v>
                </c:pt>
                <c:pt idx="1">
                  <c:v>Tengo dudas</c:v>
                </c:pt>
                <c:pt idx="2">
                  <c:v>No se distinguir</c:v>
                </c:pt>
              </c:strCache>
            </c:strRef>
          </c:cat>
          <c:val>
            <c:numRef>
              <c:f>Hoja1!$B$2:$B$4</c:f>
              <c:numCache>
                <c:formatCode>General</c:formatCode>
                <c:ptCount val="3"/>
                <c:pt idx="0">
                  <c:v>60</c:v>
                </c:pt>
                <c:pt idx="1">
                  <c:v>10.6</c:v>
                </c:pt>
                <c:pt idx="2">
                  <c:v>29.4</c:v>
                </c:pt>
              </c:numCache>
            </c:numRef>
          </c:val>
          <c:extLst>
            <c:ext xmlns:c16="http://schemas.microsoft.com/office/drawing/2014/chart" uri="{C3380CC4-5D6E-409C-BE32-E72D297353CC}">
              <c16:uniqueId val="{00000004-8022-4134-A663-E2A929B4AADD}"/>
            </c:ext>
          </c:extLst>
        </c:ser>
        <c:dLbls>
          <c:showLegendKey val="0"/>
          <c:showVal val="1"/>
          <c:showCatName val="0"/>
          <c:showSerName val="0"/>
          <c:showPercent val="0"/>
          <c:showBubbleSize val="0"/>
          <c:showLeaderLines val="0"/>
        </c:dLbls>
        <c:firstSliceAng val="316"/>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dPt>
            <c:idx val="0"/>
            <c:bubble3D val="0"/>
            <c:explosion val="8"/>
            <c:spPr>
              <a:solidFill>
                <a:schemeClr val="accent6">
                  <a:lumMod val="60000"/>
                  <a:lumOff val="40000"/>
                </a:schemeClr>
              </a:solidFill>
              <a:ln>
                <a:noFill/>
              </a:ln>
              <a:effectLst/>
            </c:spPr>
            <c:extLst>
              <c:ext xmlns:c16="http://schemas.microsoft.com/office/drawing/2014/chart" uri="{C3380CC4-5D6E-409C-BE32-E72D297353CC}">
                <c16:uniqueId val="{00000001-54B1-4969-BC3F-B19F0FAC98C8}"/>
              </c:ext>
            </c:extLst>
          </c:dPt>
          <c:dPt>
            <c:idx val="1"/>
            <c:bubble3D val="0"/>
            <c:spPr>
              <a:noFill/>
              <a:ln>
                <a:noFill/>
              </a:ln>
              <a:effectLst/>
            </c:spPr>
            <c:extLst>
              <c:ext xmlns:c16="http://schemas.microsoft.com/office/drawing/2014/chart" uri="{C3380CC4-5D6E-409C-BE32-E72D297353CC}">
                <c16:uniqueId val="{00000003-54B1-4969-BC3F-B19F0FAC98C8}"/>
              </c:ext>
            </c:extLst>
          </c:dPt>
          <c:cat>
            <c:strRef>
              <c:f>Hoja1!$A$2:$A$3</c:f>
              <c:strCache>
                <c:ptCount val="2"/>
                <c:pt idx="0">
                  <c:v>LEE</c:v>
                </c:pt>
                <c:pt idx="1">
                  <c:v>NO LEE</c:v>
                </c:pt>
              </c:strCache>
            </c:strRef>
          </c:cat>
          <c:val>
            <c:numRef>
              <c:f>Hoja1!$B$2:$B$3</c:f>
              <c:numCache>
                <c:formatCode>General</c:formatCode>
                <c:ptCount val="2"/>
                <c:pt idx="0">
                  <c:v>34.299999999999997</c:v>
                </c:pt>
                <c:pt idx="1">
                  <c:v>65.7</c:v>
                </c:pt>
              </c:numCache>
            </c:numRef>
          </c:val>
          <c:extLst>
            <c:ext xmlns:c16="http://schemas.microsoft.com/office/drawing/2014/chart" uri="{C3380CC4-5D6E-409C-BE32-E72D297353CC}">
              <c16:uniqueId val="{00000004-54B1-4969-BC3F-B19F0FAC98C8}"/>
            </c:ext>
          </c:extLst>
        </c:ser>
        <c:dLbls>
          <c:showLegendKey val="0"/>
          <c:showVal val="0"/>
          <c:showCatName val="0"/>
          <c:showSerName val="0"/>
          <c:showPercent val="0"/>
          <c:showBubbleSize val="0"/>
          <c:showLeaderLines val="0"/>
        </c:dLbls>
        <c:firstSliceAng val="334"/>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dPt>
            <c:idx val="0"/>
            <c:bubble3D val="0"/>
            <c:spPr>
              <a:solidFill>
                <a:srgbClr val="0070C0"/>
              </a:solidFill>
              <a:ln>
                <a:noFill/>
              </a:ln>
              <a:effectLst/>
            </c:spPr>
            <c:extLst>
              <c:ext xmlns:c16="http://schemas.microsoft.com/office/drawing/2014/chart" uri="{C3380CC4-5D6E-409C-BE32-E72D297353CC}">
                <c16:uniqueId val="{00000001-A9DA-43E5-82BE-EFBAA69EDB28}"/>
              </c:ext>
            </c:extLst>
          </c:dPt>
          <c:dPt>
            <c:idx val="1"/>
            <c:bubble3D val="0"/>
            <c:spPr>
              <a:noFill/>
              <a:ln>
                <a:noFill/>
              </a:ln>
              <a:effectLst/>
            </c:spPr>
            <c:extLst>
              <c:ext xmlns:c16="http://schemas.microsoft.com/office/drawing/2014/chart" uri="{C3380CC4-5D6E-409C-BE32-E72D297353CC}">
                <c16:uniqueId val="{00000003-A9DA-43E5-82BE-EFBAA69EDB28}"/>
              </c:ext>
            </c:extLst>
          </c:dPt>
          <c:cat>
            <c:strRef>
              <c:f>Hoja1!$A$2:$A$3</c:f>
              <c:strCache>
                <c:ptCount val="2"/>
                <c:pt idx="0">
                  <c:v>LEE</c:v>
                </c:pt>
                <c:pt idx="1">
                  <c:v>NO LEE</c:v>
                </c:pt>
              </c:strCache>
            </c:strRef>
          </c:cat>
          <c:val>
            <c:numRef>
              <c:f>Hoja1!$B$2:$B$3</c:f>
              <c:numCache>
                <c:formatCode>General</c:formatCode>
                <c:ptCount val="2"/>
                <c:pt idx="0">
                  <c:v>20.8</c:v>
                </c:pt>
                <c:pt idx="1">
                  <c:v>79.2</c:v>
                </c:pt>
              </c:numCache>
            </c:numRef>
          </c:val>
          <c:extLst>
            <c:ext xmlns:c16="http://schemas.microsoft.com/office/drawing/2014/chart" uri="{C3380CC4-5D6E-409C-BE32-E72D297353CC}">
              <c16:uniqueId val="{00000004-A9DA-43E5-82BE-EFBAA69EDB28}"/>
            </c:ext>
          </c:extLst>
        </c:ser>
        <c:dLbls>
          <c:showLegendKey val="0"/>
          <c:showVal val="0"/>
          <c:showCatName val="0"/>
          <c:showSerName val="0"/>
          <c:showPercent val="0"/>
          <c:showBubbleSize val="0"/>
          <c:showLeaderLines val="0"/>
        </c:dLbls>
        <c:firstSliceAng val="106"/>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756935215133165E-4"/>
          <c:y val="0.16808685238536183"/>
          <c:w val="0.9965336803304935"/>
          <c:h val="0.53336431636563564"/>
        </c:manualLayout>
      </c:layout>
      <c:barChart>
        <c:barDir val="col"/>
        <c:grouping val="clustered"/>
        <c:varyColors val="0"/>
        <c:ser>
          <c:idx val="0"/>
          <c:order val="0"/>
          <c:tx>
            <c:strRef>
              <c:f>Sheet1!$A$3</c:f>
              <c:strCache>
                <c:ptCount val="1"/>
                <c:pt idx="0">
                  <c:v>Hombre</c:v>
                </c:pt>
              </c:strCache>
            </c:strRef>
          </c:tx>
          <c:spPr>
            <a:solidFill>
              <a:srgbClr val="253917"/>
            </a:solidFill>
          </c:spPr>
          <c:invertIfNegative val="0"/>
          <c:dLbls>
            <c:numFmt formatCode="0.0&quot;%&quot;" sourceLinked="0"/>
            <c:spPr>
              <a:noFill/>
              <a:ln>
                <a:noFill/>
              </a:ln>
              <a:effectLst/>
            </c:spPr>
            <c:txPr>
              <a:bodyPr anchorCtr="0"/>
              <a:lstStyle/>
              <a:p>
                <a:pPr algn="ctr">
                  <a:defRPr lang="es-ES_tradnl" sz="9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Libros</c:v>
                </c:pt>
                <c:pt idx="1">
                  <c:v>Revistas</c:v>
                </c:pt>
                <c:pt idx="2">
                  <c:v>Periódicos</c:v>
                </c:pt>
                <c:pt idx="3">
                  <c:v>Cómics</c:v>
                </c:pt>
                <c:pt idx="4">
                  <c:v>Webs, blogs, foros</c:v>
                </c:pt>
                <c:pt idx="5">
                  <c:v>Redes Sociales</c:v>
                </c:pt>
              </c:strCache>
            </c:strRef>
          </c:cat>
          <c:val>
            <c:numRef>
              <c:f>Sheet1!$B$3:$H$3</c:f>
              <c:numCache>
                <c:formatCode>General</c:formatCode>
                <c:ptCount val="6"/>
                <c:pt idx="0">
                  <c:v>64.599999999999994</c:v>
                </c:pt>
                <c:pt idx="1">
                  <c:v>22.5</c:v>
                </c:pt>
                <c:pt idx="2">
                  <c:v>78.099999999999994</c:v>
                </c:pt>
                <c:pt idx="3">
                  <c:v>15.2</c:v>
                </c:pt>
                <c:pt idx="4">
                  <c:v>64.7</c:v>
                </c:pt>
                <c:pt idx="5">
                  <c:v>55.5</c:v>
                </c:pt>
              </c:numCache>
            </c:numRef>
          </c:val>
          <c:extLst>
            <c:ext xmlns:c16="http://schemas.microsoft.com/office/drawing/2014/chart" uri="{C3380CC4-5D6E-409C-BE32-E72D297353CC}">
              <c16:uniqueId val="{00000001-2883-4259-BD8F-EBB2FD453B7B}"/>
            </c:ext>
          </c:extLst>
        </c:ser>
        <c:ser>
          <c:idx val="2"/>
          <c:order val="1"/>
          <c:tx>
            <c:strRef>
              <c:f>Sheet1!$A$4</c:f>
              <c:strCache>
                <c:ptCount val="1"/>
                <c:pt idx="0">
                  <c:v>Mujer</c:v>
                </c:pt>
              </c:strCache>
            </c:strRef>
          </c:tx>
          <c:spPr>
            <a:solidFill>
              <a:srgbClr val="A4C663"/>
            </a:solidFill>
          </c:spPr>
          <c:invertIfNegative val="0"/>
          <c:dLbls>
            <c:numFmt formatCode="0.0&quot;%&quot;" sourceLinked="0"/>
            <c:spPr>
              <a:noFill/>
              <a:ln>
                <a:noFill/>
              </a:ln>
              <a:effectLst/>
            </c:spPr>
            <c:txPr>
              <a:bodyPr anchorCtr="0"/>
              <a:lstStyle/>
              <a:p>
                <a:pPr algn="ctr">
                  <a:defRPr lang="es-ES_tradnl" sz="9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Libros</c:v>
                </c:pt>
                <c:pt idx="1">
                  <c:v>Revistas</c:v>
                </c:pt>
                <c:pt idx="2">
                  <c:v>Periódicos</c:v>
                </c:pt>
                <c:pt idx="3">
                  <c:v>Cómics</c:v>
                </c:pt>
                <c:pt idx="4">
                  <c:v>Webs, blogs, foros</c:v>
                </c:pt>
                <c:pt idx="5">
                  <c:v>Redes Sociales</c:v>
                </c:pt>
              </c:strCache>
            </c:strRef>
          </c:cat>
          <c:val>
            <c:numRef>
              <c:f>Sheet1!$B$4:$H$4</c:f>
              <c:numCache>
                <c:formatCode>General</c:formatCode>
                <c:ptCount val="6"/>
                <c:pt idx="0">
                  <c:v>72.900000000000006</c:v>
                </c:pt>
                <c:pt idx="1">
                  <c:v>35.200000000000003</c:v>
                </c:pt>
                <c:pt idx="2">
                  <c:v>68</c:v>
                </c:pt>
                <c:pt idx="3">
                  <c:v>5.7</c:v>
                </c:pt>
                <c:pt idx="4">
                  <c:v>60.1</c:v>
                </c:pt>
                <c:pt idx="5">
                  <c:v>59.6</c:v>
                </c:pt>
              </c:numCache>
            </c:numRef>
          </c:val>
          <c:extLst>
            <c:ext xmlns:c16="http://schemas.microsoft.com/office/drawing/2014/chart" uri="{C3380CC4-5D6E-409C-BE32-E72D297353CC}">
              <c16:uniqueId val="{00000002-2883-4259-BD8F-EBB2FD453B7B}"/>
            </c:ext>
          </c:extLst>
        </c:ser>
        <c:dLbls>
          <c:showLegendKey val="0"/>
          <c:showVal val="1"/>
          <c:showCatName val="0"/>
          <c:showSerName val="0"/>
          <c:showPercent val="0"/>
          <c:showBubbleSize val="0"/>
        </c:dLbls>
        <c:gapWidth val="70"/>
        <c:overlap val="-20"/>
        <c:axId val="218539136"/>
        <c:axId val="218541056"/>
      </c:barChart>
      <c:catAx>
        <c:axId val="218539136"/>
        <c:scaling>
          <c:orientation val="minMax"/>
        </c:scaling>
        <c:delete val="0"/>
        <c:axPos val="b"/>
        <c:numFmt formatCode="General" sourceLinked="1"/>
        <c:majorTickMark val="none"/>
        <c:minorTickMark val="none"/>
        <c:tickLblPos val="nextTo"/>
        <c:txPr>
          <a:bodyPr/>
          <a:lstStyle/>
          <a:p>
            <a:pPr>
              <a:defRPr sz="1200"/>
            </a:pPr>
            <a:endParaRPr lang="es-ES"/>
          </a:p>
        </c:txPr>
        <c:crossAx val="218541056"/>
        <c:crosses val="autoZero"/>
        <c:auto val="1"/>
        <c:lblAlgn val="ctr"/>
        <c:lblOffset val="100"/>
        <c:noMultiLvlLbl val="0"/>
      </c:catAx>
      <c:valAx>
        <c:axId val="218541056"/>
        <c:scaling>
          <c:orientation val="minMax"/>
          <c:max val="100"/>
          <c:min val="0"/>
        </c:scaling>
        <c:delete val="1"/>
        <c:axPos val="l"/>
        <c:numFmt formatCode="0.0" sourceLinked="0"/>
        <c:majorTickMark val="out"/>
        <c:minorTickMark val="none"/>
        <c:tickLblPos val="nextTo"/>
        <c:crossAx val="218539136"/>
        <c:crosses val="autoZero"/>
        <c:crossBetween val="between"/>
        <c:majorUnit val="20"/>
      </c:valAx>
    </c:plotArea>
    <c:legend>
      <c:legendPos val="t"/>
      <c:layout>
        <c:manualLayout>
          <c:xMode val="edge"/>
          <c:yMode val="edge"/>
          <c:x val="0.40274957766456343"/>
          <c:y val="4.8725695976849351E-2"/>
          <c:w val="0.18616383461548874"/>
          <c:h val="0.11763931399079088"/>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dPt>
            <c:idx val="0"/>
            <c:bubble3D val="0"/>
            <c:explosion val="2"/>
            <c:spPr>
              <a:solidFill>
                <a:srgbClr val="002060"/>
              </a:solidFill>
              <a:ln>
                <a:noFill/>
              </a:ln>
              <a:effectLst/>
            </c:spPr>
            <c:extLst>
              <c:ext xmlns:c16="http://schemas.microsoft.com/office/drawing/2014/chart" uri="{C3380CC4-5D6E-409C-BE32-E72D297353CC}">
                <c16:uniqueId val="{00000001-A9DA-43E5-82BE-EFBAA69EDB28}"/>
              </c:ext>
            </c:extLst>
          </c:dPt>
          <c:dPt>
            <c:idx val="1"/>
            <c:bubble3D val="0"/>
            <c:explosion val="14"/>
            <c:spPr>
              <a:noFill/>
              <a:ln>
                <a:noFill/>
              </a:ln>
              <a:effectLst/>
            </c:spPr>
            <c:extLst>
              <c:ext xmlns:c16="http://schemas.microsoft.com/office/drawing/2014/chart" uri="{C3380CC4-5D6E-409C-BE32-E72D297353CC}">
                <c16:uniqueId val="{00000003-A9DA-43E5-82BE-EFBAA69EDB28}"/>
              </c:ext>
            </c:extLst>
          </c:dPt>
          <c:cat>
            <c:strRef>
              <c:f>Hoja1!$A$2:$A$3</c:f>
              <c:strCache>
                <c:ptCount val="2"/>
                <c:pt idx="0">
                  <c:v>LEE</c:v>
                </c:pt>
                <c:pt idx="1">
                  <c:v>NO LEE</c:v>
                </c:pt>
              </c:strCache>
            </c:strRef>
          </c:cat>
          <c:val>
            <c:numRef>
              <c:f>Hoja1!$B$2:$B$3</c:f>
              <c:numCache>
                <c:formatCode>General</c:formatCode>
                <c:ptCount val="2"/>
                <c:pt idx="0">
                  <c:v>8.9</c:v>
                </c:pt>
                <c:pt idx="1">
                  <c:v>91.1</c:v>
                </c:pt>
              </c:numCache>
            </c:numRef>
          </c:val>
          <c:extLst>
            <c:ext xmlns:c16="http://schemas.microsoft.com/office/drawing/2014/chart" uri="{C3380CC4-5D6E-409C-BE32-E72D297353CC}">
              <c16:uniqueId val="{00000004-A9DA-43E5-82BE-EFBAA69EDB28}"/>
            </c:ext>
          </c:extLst>
        </c:ser>
        <c:dLbls>
          <c:showLegendKey val="0"/>
          <c:showVal val="0"/>
          <c:showCatName val="0"/>
          <c:showSerName val="0"/>
          <c:showPercent val="0"/>
          <c:showBubbleSize val="0"/>
          <c:showLeaderLines val="0"/>
        </c:dLbls>
        <c:firstSliceAng val="121"/>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explosion val="4"/>
          <c:dPt>
            <c:idx val="0"/>
            <c:bubble3D val="0"/>
            <c:spPr>
              <a:solidFill>
                <a:schemeClr val="accent6">
                  <a:lumMod val="75000"/>
                </a:schemeClr>
              </a:solidFill>
              <a:ln>
                <a:noFill/>
              </a:ln>
              <a:effectLst/>
            </c:spPr>
            <c:extLst>
              <c:ext xmlns:c16="http://schemas.microsoft.com/office/drawing/2014/chart" uri="{C3380CC4-5D6E-409C-BE32-E72D297353CC}">
                <c16:uniqueId val="{00000001-160A-4A51-9B90-161CF4AEB389}"/>
              </c:ext>
            </c:extLst>
          </c:dPt>
          <c:dPt>
            <c:idx val="1"/>
            <c:bubble3D val="0"/>
            <c:spPr>
              <a:noFill/>
              <a:ln>
                <a:noFill/>
              </a:ln>
              <a:effectLst/>
            </c:spPr>
            <c:extLst>
              <c:ext xmlns:c16="http://schemas.microsoft.com/office/drawing/2014/chart" uri="{C3380CC4-5D6E-409C-BE32-E72D297353CC}">
                <c16:uniqueId val="{00000003-160A-4A51-9B90-161CF4AEB389}"/>
              </c:ext>
            </c:extLst>
          </c:dPt>
          <c:cat>
            <c:strRef>
              <c:f>Hoja1!$A$2:$A$3</c:f>
              <c:strCache>
                <c:ptCount val="2"/>
                <c:pt idx="0">
                  <c:v>LEE</c:v>
                </c:pt>
                <c:pt idx="1">
                  <c:v>NO LEE</c:v>
                </c:pt>
              </c:strCache>
            </c:strRef>
          </c:cat>
          <c:val>
            <c:numRef>
              <c:f>Hoja1!$B$2:$B$3</c:f>
              <c:numCache>
                <c:formatCode>General</c:formatCode>
                <c:ptCount val="2"/>
                <c:pt idx="0">
                  <c:v>64</c:v>
                </c:pt>
                <c:pt idx="1">
                  <c:v>36</c:v>
                </c:pt>
              </c:numCache>
            </c:numRef>
          </c:val>
          <c:extLst>
            <c:ext xmlns:c16="http://schemas.microsoft.com/office/drawing/2014/chart" uri="{C3380CC4-5D6E-409C-BE32-E72D297353CC}">
              <c16:uniqueId val="{00000004-160A-4A51-9B90-161CF4AEB389}"/>
            </c:ext>
          </c:extLst>
        </c:ser>
        <c:dLbls>
          <c:showLegendKey val="0"/>
          <c:showVal val="0"/>
          <c:showCatName val="0"/>
          <c:showSerName val="0"/>
          <c:showPercent val="0"/>
          <c:showBubbleSize val="0"/>
          <c:showLeaderLines val="0"/>
        </c:dLbls>
        <c:firstSliceAng val="342"/>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explosion val="4"/>
          <c:dPt>
            <c:idx val="0"/>
            <c:bubble3D val="0"/>
            <c:spPr>
              <a:solidFill>
                <a:schemeClr val="accent6">
                  <a:lumMod val="75000"/>
                </a:schemeClr>
              </a:solidFill>
              <a:ln>
                <a:noFill/>
              </a:ln>
              <a:effectLst/>
            </c:spPr>
            <c:extLst>
              <c:ext xmlns:c16="http://schemas.microsoft.com/office/drawing/2014/chart" uri="{C3380CC4-5D6E-409C-BE32-E72D297353CC}">
                <c16:uniqueId val="{00000001-F236-4E3C-90E3-5CC3EFC51416}"/>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F236-4E3C-90E3-5CC3EFC51416}"/>
              </c:ext>
            </c:extLst>
          </c:dPt>
          <c:dLbls>
            <c:dLbl>
              <c:idx val="0"/>
              <c:delete val="1"/>
              <c:extLst>
                <c:ext xmlns:c15="http://schemas.microsoft.com/office/drawing/2012/chart" uri="{CE6537A1-D6FC-4f65-9D91-7224C49458BB}"/>
                <c:ext xmlns:c16="http://schemas.microsoft.com/office/drawing/2014/chart" uri="{C3380CC4-5D6E-409C-BE32-E72D297353CC}">
                  <c16:uniqueId val="{00000001-F236-4E3C-90E3-5CC3EFC51416}"/>
                </c:ext>
              </c:extLst>
            </c:dLbl>
            <c:dLbl>
              <c:idx val="1"/>
              <c:layout>
                <c:manualLayout>
                  <c:x val="-0.20730058640886193"/>
                  <c:y val="1.3454886192946117E-2"/>
                </c:manualLayout>
              </c:layout>
              <c:numFmt formatCode="0.0&quot;%&quot;" sourceLinked="0"/>
              <c:spPr>
                <a:noFill/>
                <a:ln>
                  <a:noFill/>
                </a:ln>
                <a:effectLst/>
              </c:spPr>
              <c:txPr>
                <a:bodyPr rot="0" spcFirstLastPara="1" vertOverflow="ellipsis" vert="horz" wrap="none" anchor="ctr" anchorCtr="1"/>
                <a:lstStyle/>
                <a:p>
                  <a:pPr>
                    <a:defRPr sz="1400" b="0" i="0" u="none" strike="noStrike" kern="1200" baseline="0">
                      <a:solidFill>
                        <a:schemeClr val="tx1">
                          <a:lumMod val="75000"/>
                          <a:lumOff val="25000"/>
                        </a:schemeClr>
                      </a:solidFill>
                      <a:latin typeface="+mj-lt"/>
                      <a:ea typeface="+mn-ea"/>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18389960969416297"/>
                      <c:h val="9.7207226887580683E-2"/>
                    </c:manualLayout>
                  </c15:layout>
                </c:ext>
                <c:ext xmlns:c16="http://schemas.microsoft.com/office/drawing/2014/chart" uri="{C3380CC4-5D6E-409C-BE32-E72D297353CC}">
                  <c16:uniqueId val="{00000003-F236-4E3C-90E3-5CC3EFC51416}"/>
                </c:ext>
              </c:extLst>
            </c:dLbl>
            <c:numFmt formatCode="0.0&quot;%&quot;" sourceLinked="0"/>
            <c:spPr>
              <a:noFill/>
              <a:ln>
                <a:noFill/>
              </a:ln>
              <a:effectLst/>
            </c:spPr>
            <c:txPr>
              <a:bodyPr rot="0" spcFirstLastPara="1" vertOverflow="ellipsis" vert="horz" wrap="none" anchor="ctr" anchorCtr="1"/>
              <a:lstStyle/>
              <a:p>
                <a:pPr>
                  <a:defRPr sz="1800" b="0" i="0" u="none" strike="noStrike" kern="1200" baseline="0">
                    <a:solidFill>
                      <a:schemeClr val="tx1">
                        <a:lumMod val="75000"/>
                        <a:lumOff val="25000"/>
                      </a:schemeClr>
                    </a:solidFill>
                    <a:latin typeface="+mj-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Hoja1!$A$2:$A$3</c:f>
              <c:strCache>
                <c:ptCount val="2"/>
                <c:pt idx="0">
                  <c:v>LEE</c:v>
                </c:pt>
                <c:pt idx="1">
                  <c:v>NO LEE</c:v>
                </c:pt>
              </c:strCache>
            </c:strRef>
          </c:cat>
          <c:val>
            <c:numRef>
              <c:f>Hoja1!$B$2:$B$3</c:f>
              <c:numCache>
                <c:formatCode>General</c:formatCode>
                <c:ptCount val="2"/>
                <c:pt idx="0">
                  <c:v>64</c:v>
                </c:pt>
                <c:pt idx="1">
                  <c:v>36</c:v>
                </c:pt>
              </c:numCache>
            </c:numRef>
          </c:val>
          <c:extLst>
            <c:ext xmlns:c16="http://schemas.microsoft.com/office/drawing/2014/chart" uri="{C3380CC4-5D6E-409C-BE32-E72D297353CC}">
              <c16:uniqueId val="{00000004-F236-4E3C-90E3-5CC3EFC51416}"/>
            </c:ext>
          </c:extLst>
        </c:ser>
        <c:dLbls>
          <c:showLegendKey val="0"/>
          <c:showVal val="0"/>
          <c:showCatName val="0"/>
          <c:showSerName val="0"/>
          <c:showPercent val="0"/>
          <c:showBubbleSize val="0"/>
          <c:showLeaderLines val="0"/>
        </c:dLbls>
        <c:firstSliceAng val="342"/>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210685271755385"/>
          <c:y val="0.19718037579623043"/>
          <c:w val="0.55835805518662418"/>
          <c:h val="0.67394502725265115"/>
        </c:manualLayout>
      </c:layout>
      <c:doughnutChart>
        <c:varyColors val="1"/>
        <c:ser>
          <c:idx val="0"/>
          <c:order val="0"/>
          <c:tx>
            <c:strRef>
              <c:f>Hoja1!$B$1</c:f>
              <c:strCache>
                <c:ptCount val="1"/>
                <c:pt idx="0">
                  <c:v>Columna1</c:v>
                </c:pt>
              </c:strCache>
            </c:strRef>
          </c:tx>
          <c:spPr>
            <a:effectLst/>
          </c:spPr>
          <c:explosion val="4"/>
          <c:dPt>
            <c:idx val="0"/>
            <c:bubble3D val="0"/>
            <c:spPr>
              <a:solidFill>
                <a:srgbClr val="A5D76F"/>
              </a:solidFill>
              <a:ln>
                <a:noFill/>
              </a:ln>
              <a:effectLst/>
            </c:spPr>
            <c:extLst>
              <c:ext xmlns:c16="http://schemas.microsoft.com/office/drawing/2014/chart" uri="{C3380CC4-5D6E-409C-BE32-E72D297353CC}">
                <c16:uniqueId val="{00000001-1665-42D8-9DBA-91585843F36D}"/>
              </c:ext>
            </c:extLst>
          </c:dPt>
          <c:dPt>
            <c:idx val="1"/>
            <c:bubble3D val="0"/>
            <c:spPr>
              <a:solidFill>
                <a:srgbClr val="0070C0"/>
              </a:solidFill>
              <a:ln>
                <a:noFill/>
              </a:ln>
              <a:effectLst/>
            </c:spPr>
            <c:extLst>
              <c:ext xmlns:c16="http://schemas.microsoft.com/office/drawing/2014/chart" uri="{C3380CC4-5D6E-409C-BE32-E72D297353CC}">
                <c16:uniqueId val="{00000003-1665-42D8-9DBA-91585843F36D}"/>
              </c:ext>
            </c:extLst>
          </c:dPt>
          <c:dLbls>
            <c:dLbl>
              <c:idx val="0"/>
              <c:layout>
                <c:manualLayout>
                  <c:x val="-0.22509520351605208"/>
                  <c:y val="-0.1254558784056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65-42D8-9DBA-91585843F36D}"/>
                </c:ext>
              </c:extLst>
            </c:dLbl>
            <c:dLbl>
              <c:idx val="1"/>
              <c:layout>
                <c:manualLayout>
                  <c:x val="0.25915165066256901"/>
                  <c:y val="1.1156334414181842E-2"/>
                </c:manualLayout>
              </c:layout>
              <c:numFmt formatCode="0.0&quot;%&quot;" sourceLinked="0"/>
              <c:spPr>
                <a:noFill/>
                <a:ln>
                  <a:noFill/>
                </a:ln>
                <a:effectLst/>
              </c:spPr>
              <c:txPr>
                <a:bodyPr rot="0" spcFirstLastPara="1" vertOverflow="ellipsis" vert="horz" wrap="non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6525738197979604"/>
                      <c:h val="0.14692129187296599"/>
                    </c:manualLayout>
                  </c15:layout>
                </c:ext>
                <c:ext xmlns:c16="http://schemas.microsoft.com/office/drawing/2014/chart" uri="{C3380CC4-5D6E-409C-BE32-E72D297353CC}">
                  <c16:uniqueId val="{00000003-1665-42D8-9DBA-91585843F36D}"/>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Hoja1!$A$2:$A$3</c:f>
              <c:strCache>
                <c:ptCount val="2"/>
                <c:pt idx="0">
                  <c:v>Papel</c:v>
                </c:pt>
                <c:pt idx="1">
                  <c:v>Digital</c:v>
                </c:pt>
              </c:strCache>
            </c:strRef>
          </c:cat>
          <c:val>
            <c:numRef>
              <c:f>Hoja1!$B$2:$B$3</c:f>
              <c:numCache>
                <c:formatCode>General</c:formatCode>
                <c:ptCount val="2"/>
                <c:pt idx="0">
                  <c:v>72.099999999999994</c:v>
                </c:pt>
                <c:pt idx="1">
                  <c:v>27.9</c:v>
                </c:pt>
              </c:numCache>
            </c:numRef>
          </c:val>
          <c:extLst>
            <c:ext xmlns:c16="http://schemas.microsoft.com/office/drawing/2014/chart" uri="{C3380CC4-5D6E-409C-BE32-E72D297353CC}">
              <c16:uniqueId val="{00000004-1665-42D8-9DBA-91585843F36D}"/>
            </c:ext>
          </c:extLst>
        </c:ser>
        <c:dLbls>
          <c:showLegendKey val="0"/>
          <c:showVal val="0"/>
          <c:showCatName val="0"/>
          <c:showSerName val="0"/>
          <c:showPercent val="0"/>
          <c:showBubbleSize val="0"/>
          <c:showLeaderLines val="0"/>
        </c:dLbls>
        <c:firstSliceAng val="179"/>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860787219873"/>
          <c:y val="9.0914947992354556E-2"/>
          <c:w val="0.6925139212780127"/>
          <c:h val="0.81817010401529089"/>
        </c:manualLayout>
      </c:layout>
      <c:barChart>
        <c:barDir val="bar"/>
        <c:grouping val="clustered"/>
        <c:varyColors val="0"/>
        <c:ser>
          <c:idx val="0"/>
          <c:order val="0"/>
          <c:tx>
            <c:strRef>
              <c:f>Hoja1!$B$1</c:f>
              <c:strCache>
                <c:ptCount val="1"/>
                <c:pt idx="0">
                  <c:v>papel</c:v>
                </c:pt>
              </c:strCache>
            </c:strRef>
          </c:tx>
          <c:spPr>
            <a:solidFill>
              <a:srgbClr val="A5D76F"/>
            </a:solidFill>
            <a:ln>
              <a:noFill/>
            </a:ln>
            <a:effectLst/>
          </c:spPr>
          <c:invertIfNegative val="0"/>
          <c:dPt>
            <c:idx val="0"/>
            <c:invertIfNegative val="0"/>
            <c:bubble3D val="0"/>
            <c:spPr>
              <a:solidFill>
                <a:srgbClr val="68A02C"/>
              </a:solidFill>
              <a:ln>
                <a:noFill/>
              </a:ln>
              <a:effectLst/>
            </c:spPr>
            <c:extLst>
              <c:ext xmlns:c16="http://schemas.microsoft.com/office/drawing/2014/chart" uri="{C3380CC4-5D6E-409C-BE32-E72D297353CC}">
                <c16:uniqueId val="{00000000-9945-4890-B34E-D44CBCE8C2F9}"/>
              </c:ext>
            </c:extLst>
          </c:dPt>
          <c:dPt>
            <c:idx val="1"/>
            <c:invertIfNegative val="0"/>
            <c:bubble3D val="0"/>
            <c:spPr>
              <a:solidFill>
                <a:srgbClr val="68A02C"/>
              </a:solidFill>
              <a:ln>
                <a:noFill/>
              </a:ln>
              <a:effectLst/>
            </c:spPr>
            <c:extLst>
              <c:ext xmlns:c16="http://schemas.microsoft.com/office/drawing/2014/chart" uri="{C3380CC4-5D6E-409C-BE32-E72D297353CC}">
                <c16:uniqueId val="{00000001-9945-4890-B34E-D44CBCE8C2F9}"/>
              </c:ext>
            </c:extLst>
          </c:dPt>
          <c:dLbls>
            <c:dLbl>
              <c:idx val="0"/>
              <c:layout>
                <c:manualLayout>
                  <c:x val="-1.7573781578399821E-2"/>
                  <c:y val="5.5195390506680483E-3"/>
                </c:manualLayout>
              </c:layout>
              <c:numFmt formatCode="0.0&quot;%&quot;" sourceLinked="0"/>
              <c:spPr>
                <a:noFill/>
                <a:ln>
                  <a:noFill/>
                </a:ln>
                <a:effectLst/>
              </c:spPr>
              <c:txPr>
                <a:bodyPr rot="0" spcFirstLastPara="1" vertOverflow="ellipsis" vert="horz" wrap="none" lIns="38100" tIns="19050" rIns="38100" bIns="19050" anchor="ctr" anchorCtr="1">
                  <a:noAutofit/>
                </a:bodyPr>
                <a:lstStyle/>
                <a:p>
                  <a:pPr>
                    <a:defRPr sz="11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15618500248196643"/>
                      <c:h val="0.11262245926153003"/>
                    </c:manualLayout>
                  </c15:layout>
                </c:ext>
                <c:ext xmlns:c16="http://schemas.microsoft.com/office/drawing/2014/chart" uri="{C3380CC4-5D6E-409C-BE32-E72D297353CC}">
                  <c16:uniqueId val="{00000000-9945-4890-B34E-D44CBCE8C2F9}"/>
                </c:ext>
              </c:extLst>
            </c:dLbl>
            <c:dLbl>
              <c:idx val="1"/>
              <c:numFmt formatCode="0.0&quot;%&quot;" sourceLinked="0"/>
              <c:spPr>
                <a:noFill/>
                <a:ln>
                  <a:noFill/>
                </a:ln>
                <a:effectLst/>
              </c:spPr>
              <c:txPr>
                <a:bodyPr rot="0" spcFirstLastPara="1" vertOverflow="ellipsis" vert="horz" wrap="none" lIns="38100" tIns="19050" rIns="38100" bIns="19050" anchor="ctr" anchorCtr="1">
                  <a:spAutoFit/>
                </a:bodyPr>
                <a:lstStyle/>
                <a:p>
                  <a:pPr>
                    <a:defRPr sz="11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945-4890-B34E-D44CBCE8C2F9}"/>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1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Hombre</c:v>
                </c:pt>
                <c:pt idx="1">
                  <c:v>Mujer</c:v>
                </c:pt>
              </c:strCache>
            </c:strRef>
          </c:cat>
          <c:val>
            <c:numRef>
              <c:f>Hoja1!$B$2:$B$3</c:f>
              <c:numCache>
                <c:formatCode>General</c:formatCode>
                <c:ptCount val="2"/>
                <c:pt idx="0">
                  <c:v>30.7</c:v>
                </c:pt>
                <c:pt idx="1">
                  <c:v>37.700000000000003</c:v>
                </c:pt>
              </c:numCache>
            </c:numRef>
          </c:val>
          <c:extLst>
            <c:ext xmlns:c16="http://schemas.microsoft.com/office/drawing/2014/chart" uri="{C3380CC4-5D6E-409C-BE32-E72D297353CC}">
              <c16:uniqueId val="{00000002-9945-4890-B34E-D44CBCE8C2F9}"/>
            </c:ext>
          </c:extLst>
        </c:ser>
        <c:ser>
          <c:idx val="1"/>
          <c:order val="1"/>
          <c:tx>
            <c:strRef>
              <c:f>Hoja1!$C$1</c:f>
              <c:strCache>
                <c:ptCount val="1"/>
                <c:pt idx="0">
                  <c:v>digital</c:v>
                </c:pt>
              </c:strCache>
            </c:strRef>
          </c:tx>
          <c:spPr>
            <a:solidFill>
              <a:srgbClr val="002060"/>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General</c:formatCode>
                <c:ptCount val="2"/>
                <c:pt idx="0">
                  <c:v>8.1999999999999993</c:v>
                </c:pt>
                <c:pt idx="1">
                  <c:v>9.6</c:v>
                </c:pt>
              </c:numCache>
            </c:numRef>
          </c:val>
          <c:extLst>
            <c:ext xmlns:c16="http://schemas.microsoft.com/office/drawing/2014/chart" uri="{C3380CC4-5D6E-409C-BE32-E72D297353CC}">
              <c16:uniqueId val="{00000003-9945-4890-B34E-D44CBCE8C2F9}"/>
            </c:ext>
          </c:extLst>
        </c:ser>
        <c:ser>
          <c:idx val="2"/>
          <c:order val="2"/>
          <c:tx>
            <c:strRef>
              <c:f>Hoja1!$D$1</c:f>
              <c:strCache>
                <c:ptCount val="1"/>
              </c:strCache>
            </c:strRef>
          </c:tx>
          <c:spPr>
            <a:solidFill>
              <a:srgbClr val="0057C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 sz="1100" b="0" i="0" u="none" strike="noStrike" kern="1200" baseline="0">
                    <a:solidFill>
                      <a:schemeClr val="accent4">
                        <a:lumMod val="90000"/>
                        <a:lumOff val="1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Hoja1!$A$2:$A$3</c:f>
              <c:strCache>
                <c:ptCount val="2"/>
                <c:pt idx="0">
                  <c:v>Hombre</c:v>
                </c:pt>
                <c:pt idx="1">
                  <c:v>Mujer</c:v>
                </c:pt>
              </c:strCache>
            </c:strRef>
          </c:cat>
          <c:val>
            <c:numRef>
              <c:f>Hoja1!$D$2:$D$3</c:f>
              <c:numCache>
                <c:formatCode>General</c:formatCode>
                <c:ptCount val="2"/>
                <c:pt idx="0">
                  <c:v>19.3</c:v>
                </c:pt>
                <c:pt idx="1">
                  <c:v>22.3</c:v>
                </c:pt>
              </c:numCache>
            </c:numRef>
          </c:val>
          <c:extLst>
            <c:ext xmlns:c16="http://schemas.microsoft.com/office/drawing/2014/chart" uri="{C3380CC4-5D6E-409C-BE32-E72D297353CC}">
              <c16:uniqueId val="{00000000-BDF8-4F71-8C8E-7C3386476DFA}"/>
            </c:ext>
          </c:extLst>
        </c:ser>
        <c:dLbls>
          <c:dLblPos val="outEnd"/>
          <c:showLegendKey val="0"/>
          <c:showVal val="1"/>
          <c:showCatName val="0"/>
          <c:showSerName val="0"/>
          <c:showPercent val="0"/>
          <c:showBubbleSize val="0"/>
        </c:dLbls>
        <c:gapWidth val="150"/>
        <c:axId val="406454008"/>
        <c:axId val="406483800"/>
      </c:barChart>
      <c:catAx>
        <c:axId val="406454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406483800"/>
        <c:crosses val="autoZero"/>
        <c:auto val="1"/>
        <c:lblAlgn val="ctr"/>
        <c:lblOffset val="100"/>
        <c:noMultiLvlLbl val="0"/>
      </c:catAx>
      <c:valAx>
        <c:axId val="406483800"/>
        <c:scaling>
          <c:orientation val="minMax"/>
          <c:max val="75"/>
        </c:scaling>
        <c:delete val="1"/>
        <c:axPos val="t"/>
        <c:numFmt formatCode="General" sourceLinked="1"/>
        <c:majorTickMark val="out"/>
        <c:minorTickMark val="none"/>
        <c:tickLblPos val="nextTo"/>
        <c:crossAx val="40645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860787219873"/>
          <c:y val="9.0914947992354556E-2"/>
          <c:w val="0.6925139212780127"/>
          <c:h val="0.81817010401529089"/>
        </c:manualLayout>
      </c:layout>
      <c:barChart>
        <c:barDir val="bar"/>
        <c:grouping val="clustered"/>
        <c:varyColors val="0"/>
        <c:ser>
          <c:idx val="0"/>
          <c:order val="0"/>
          <c:tx>
            <c:strRef>
              <c:f>Hoja1!$B$1</c:f>
              <c:strCache>
                <c:ptCount val="1"/>
                <c:pt idx="0">
                  <c:v>papel</c:v>
                </c:pt>
              </c:strCache>
            </c:strRef>
          </c:tx>
          <c:spPr>
            <a:solidFill>
              <a:srgbClr val="68A02C"/>
            </a:solidFill>
            <a:ln>
              <a:noFill/>
            </a:ln>
            <a:effectLst/>
          </c:spPr>
          <c:invertIfNegative val="0"/>
          <c:dLbls>
            <c:dLbl>
              <c:idx val="0"/>
              <c:layout>
                <c:manualLayout>
                  <c:x val="-1.7573781578399821E-2"/>
                  <c:y val="5.5195390506680483E-3"/>
                </c:manualLayout>
              </c:layout>
              <c:numFmt formatCode="0.0&quot;%&quot;" sourceLinked="0"/>
              <c:spPr>
                <a:noFill/>
                <a:ln>
                  <a:noFill/>
                </a:ln>
                <a:effectLst/>
              </c:spPr>
              <c:txPr>
                <a:bodyPr rot="0" spcFirstLastPara="1" vertOverflow="ellipsis" vert="horz" wrap="none" lIns="38100" tIns="19050" rIns="38100" bIns="19050" anchor="ctr" anchorCtr="1">
                  <a:noAutofit/>
                </a:bodyPr>
                <a:lstStyle/>
                <a:p>
                  <a:pPr>
                    <a:defRPr sz="10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15618500248196643"/>
                      <c:h val="0.11262245926153003"/>
                    </c:manualLayout>
                  </c15:layout>
                </c:ext>
                <c:ext xmlns:c16="http://schemas.microsoft.com/office/drawing/2014/chart" uri="{C3380CC4-5D6E-409C-BE32-E72D297353CC}">
                  <c16:uniqueId val="{00000000-D2D0-4593-A3B4-75DEF584A8E6}"/>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Hoja1!$A$2:$A$4</c:f>
              <c:strCache>
                <c:ptCount val="3"/>
                <c:pt idx="0">
                  <c:v>De 14 a 34</c:v>
                </c:pt>
                <c:pt idx="1">
                  <c:v>De 35 a 54</c:v>
                </c:pt>
                <c:pt idx="2">
                  <c:v>55 y más</c:v>
                </c:pt>
              </c:strCache>
            </c:strRef>
          </c:cat>
          <c:val>
            <c:numRef>
              <c:f>Hoja1!$B$2:$B$4</c:f>
              <c:numCache>
                <c:formatCode>General</c:formatCode>
                <c:ptCount val="3"/>
                <c:pt idx="0">
                  <c:v>28.1</c:v>
                </c:pt>
                <c:pt idx="1">
                  <c:v>33.4</c:v>
                </c:pt>
                <c:pt idx="2">
                  <c:v>51.7</c:v>
                </c:pt>
              </c:numCache>
            </c:numRef>
          </c:val>
          <c:extLst>
            <c:ext xmlns:c16="http://schemas.microsoft.com/office/drawing/2014/chart" uri="{C3380CC4-5D6E-409C-BE32-E72D297353CC}">
              <c16:uniqueId val="{00000002-D2D0-4593-A3B4-75DEF584A8E6}"/>
            </c:ext>
          </c:extLst>
        </c:ser>
        <c:ser>
          <c:idx val="1"/>
          <c:order val="1"/>
          <c:tx>
            <c:strRef>
              <c:f>Hoja1!$C$1</c:f>
              <c:strCache>
                <c:ptCount val="1"/>
                <c:pt idx="0">
                  <c:v>solo digital</c:v>
                </c:pt>
              </c:strCache>
            </c:strRef>
          </c:tx>
          <c:spPr>
            <a:solidFill>
              <a:srgbClr val="002060"/>
            </a:solidFill>
            <a:ln>
              <a:noFill/>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 sz="1000" b="0" i="0" u="none" strike="noStrike" kern="1200" baseline="0">
                    <a:solidFill>
                      <a:srgbClr val="00206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De 14 a 34</c:v>
                </c:pt>
                <c:pt idx="1">
                  <c:v>De 35 a 54</c:v>
                </c:pt>
                <c:pt idx="2">
                  <c:v>55 y más</c:v>
                </c:pt>
              </c:strCache>
            </c:strRef>
          </c:cat>
          <c:val>
            <c:numRef>
              <c:f>Hoja1!$C$2:$C$4</c:f>
              <c:numCache>
                <c:formatCode>General</c:formatCode>
                <c:ptCount val="3"/>
                <c:pt idx="0">
                  <c:v>8.8000000000000007</c:v>
                </c:pt>
                <c:pt idx="1">
                  <c:v>11.3</c:v>
                </c:pt>
                <c:pt idx="2">
                  <c:v>7.9</c:v>
                </c:pt>
              </c:numCache>
            </c:numRef>
          </c:val>
          <c:extLst>
            <c:ext xmlns:c16="http://schemas.microsoft.com/office/drawing/2014/chart" uri="{C3380CC4-5D6E-409C-BE32-E72D297353CC}">
              <c16:uniqueId val="{00000004-D2D0-4593-A3B4-75DEF584A8E6}"/>
            </c:ext>
          </c:extLst>
        </c:ser>
        <c:ser>
          <c:idx val="2"/>
          <c:order val="2"/>
          <c:tx>
            <c:strRef>
              <c:f>Hoja1!$D$1</c:f>
              <c:strCache>
                <c:ptCount val="1"/>
                <c:pt idx="0">
                  <c:v>papel y digital</c:v>
                </c:pt>
              </c:strCache>
            </c:strRef>
          </c:tx>
          <c:spPr>
            <a:solidFill>
              <a:srgbClr val="0057C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 sz="1000" b="0" i="0" u="none" strike="noStrike" kern="1200" baseline="0">
                    <a:solidFill>
                      <a:schemeClr val="accent4">
                        <a:lumMod val="90000"/>
                        <a:lumOff val="1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De 14 a 34</c:v>
                </c:pt>
                <c:pt idx="1">
                  <c:v>De 35 a 54</c:v>
                </c:pt>
                <c:pt idx="2">
                  <c:v>55 y más</c:v>
                </c:pt>
              </c:strCache>
            </c:strRef>
          </c:cat>
          <c:val>
            <c:numRef>
              <c:f>Hoja1!$D$2:$D$4</c:f>
              <c:numCache>
                <c:formatCode>General</c:formatCode>
                <c:ptCount val="3"/>
                <c:pt idx="0">
                  <c:v>32</c:v>
                </c:pt>
                <c:pt idx="1">
                  <c:v>22</c:v>
                </c:pt>
                <c:pt idx="2">
                  <c:v>13.8</c:v>
                </c:pt>
              </c:numCache>
            </c:numRef>
          </c:val>
          <c:extLst>
            <c:ext xmlns:c16="http://schemas.microsoft.com/office/drawing/2014/chart" uri="{C3380CC4-5D6E-409C-BE32-E72D297353CC}">
              <c16:uniqueId val="{00000000-8823-45E9-98FD-955A5BAB217C}"/>
            </c:ext>
          </c:extLst>
        </c:ser>
        <c:dLbls>
          <c:dLblPos val="outEnd"/>
          <c:showLegendKey val="0"/>
          <c:showVal val="1"/>
          <c:showCatName val="0"/>
          <c:showSerName val="0"/>
          <c:showPercent val="0"/>
          <c:showBubbleSize val="0"/>
        </c:dLbls>
        <c:gapWidth val="150"/>
        <c:axId val="406454008"/>
        <c:axId val="406483800"/>
      </c:barChart>
      <c:catAx>
        <c:axId val="406454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406483800"/>
        <c:crosses val="autoZero"/>
        <c:auto val="1"/>
        <c:lblAlgn val="ctr"/>
        <c:lblOffset val="100"/>
        <c:noMultiLvlLbl val="0"/>
      </c:catAx>
      <c:valAx>
        <c:axId val="406483800"/>
        <c:scaling>
          <c:orientation val="minMax"/>
          <c:max val="75"/>
        </c:scaling>
        <c:delete val="1"/>
        <c:axPos val="t"/>
        <c:numFmt formatCode="General" sourceLinked="1"/>
        <c:majorTickMark val="out"/>
        <c:minorTickMark val="none"/>
        <c:tickLblPos val="nextTo"/>
        <c:crossAx val="40645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210685271755385"/>
          <c:y val="0.19718037579623043"/>
          <c:w val="0.55835805518662418"/>
          <c:h val="0.67394502725265115"/>
        </c:manualLayout>
      </c:layout>
      <c:doughnutChart>
        <c:varyColors val="1"/>
        <c:ser>
          <c:idx val="0"/>
          <c:order val="0"/>
          <c:tx>
            <c:strRef>
              <c:f>Hoja1!$B$1</c:f>
              <c:strCache>
                <c:ptCount val="1"/>
                <c:pt idx="0">
                  <c:v>Columna1</c:v>
                </c:pt>
              </c:strCache>
            </c:strRef>
          </c:tx>
          <c:spPr>
            <a:effectLst/>
          </c:spPr>
          <c:explosion val="4"/>
          <c:dPt>
            <c:idx val="0"/>
            <c:bubble3D val="0"/>
            <c:spPr>
              <a:noFill/>
              <a:ln>
                <a:noFill/>
              </a:ln>
              <a:effectLst/>
            </c:spPr>
            <c:extLst>
              <c:ext xmlns:c16="http://schemas.microsoft.com/office/drawing/2014/chart" uri="{C3380CC4-5D6E-409C-BE32-E72D297353CC}">
                <c16:uniqueId val="{00000001-3F9D-4856-9DA2-DDFB359CC226}"/>
              </c:ext>
            </c:extLst>
          </c:dPt>
          <c:dPt>
            <c:idx val="1"/>
            <c:bubble3D val="0"/>
            <c:explosion val="25"/>
            <c:spPr>
              <a:solidFill>
                <a:srgbClr val="68A02C"/>
              </a:solidFill>
              <a:ln>
                <a:noFill/>
              </a:ln>
              <a:effectLst/>
            </c:spPr>
            <c:extLst>
              <c:ext xmlns:c16="http://schemas.microsoft.com/office/drawing/2014/chart" uri="{C3380CC4-5D6E-409C-BE32-E72D297353CC}">
                <c16:uniqueId val="{00000003-3F9D-4856-9DA2-DDFB359CC226}"/>
              </c:ext>
            </c:extLst>
          </c:dPt>
          <c:dPt>
            <c:idx val="2"/>
            <c:bubble3D val="0"/>
            <c:spPr>
              <a:solidFill>
                <a:srgbClr val="002060"/>
              </a:solidFill>
              <a:ln>
                <a:noFill/>
              </a:ln>
              <a:effectLst/>
            </c:spPr>
            <c:extLst>
              <c:ext xmlns:c16="http://schemas.microsoft.com/office/drawing/2014/chart" uri="{C3380CC4-5D6E-409C-BE32-E72D297353CC}">
                <c16:uniqueId val="{00000007-3F9D-4856-9DA2-DDFB359CC226}"/>
              </c:ext>
            </c:extLst>
          </c:dPt>
          <c:dPt>
            <c:idx val="3"/>
            <c:bubble3D val="0"/>
            <c:explosion val="15"/>
            <c:spPr>
              <a:solidFill>
                <a:srgbClr val="0057C8"/>
              </a:solidFill>
              <a:ln>
                <a:noFill/>
              </a:ln>
              <a:effectLst/>
            </c:spPr>
            <c:extLst>
              <c:ext xmlns:c16="http://schemas.microsoft.com/office/drawing/2014/chart" uri="{C3380CC4-5D6E-409C-BE32-E72D297353CC}">
                <c16:uniqueId val="{00000006-3F9D-4856-9DA2-DDFB359CC226}"/>
              </c:ext>
            </c:extLst>
          </c:dPt>
          <c:cat>
            <c:strRef>
              <c:f>Hoja1!$A$2:$A$5</c:f>
              <c:strCache>
                <c:ptCount val="4"/>
                <c:pt idx="0">
                  <c:v>no lee</c:v>
                </c:pt>
                <c:pt idx="1">
                  <c:v>solo papel</c:v>
                </c:pt>
                <c:pt idx="2">
                  <c:v>solo digital</c:v>
                </c:pt>
                <c:pt idx="3">
                  <c:v>digital y papel</c:v>
                </c:pt>
              </c:strCache>
            </c:strRef>
          </c:cat>
          <c:val>
            <c:numRef>
              <c:f>Hoja1!$B$2:$B$5</c:f>
              <c:numCache>
                <c:formatCode>General</c:formatCode>
                <c:ptCount val="4"/>
                <c:pt idx="0">
                  <c:v>36</c:v>
                </c:pt>
                <c:pt idx="1">
                  <c:v>34.299999999999997</c:v>
                </c:pt>
                <c:pt idx="2">
                  <c:v>8.9</c:v>
                </c:pt>
                <c:pt idx="3">
                  <c:v>20.8</c:v>
                </c:pt>
              </c:numCache>
            </c:numRef>
          </c:val>
          <c:extLst>
            <c:ext xmlns:c16="http://schemas.microsoft.com/office/drawing/2014/chart" uri="{C3380CC4-5D6E-409C-BE32-E72D297353CC}">
              <c16:uniqueId val="{00000004-3F9D-4856-9DA2-DDFB359CC226}"/>
            </c:ext>
          </c:extLst>
        </c:ser>
        <c:dLbls>
          <c:showLegendKey val="0"/>
          <c:showVal val="0"/>
          <c:showCatName val="0"/>
          <c:showSerName val="0"/>
          <c:showPercent val="0"/>
          <c:showBubbleSize val="0"/>
          <c:showLeaderLines val="0"/>
        </c:dLbls>
        <c:firstSliceAng val="200"/>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860787219873"/>
          <c:y val="9.0914947992354556E-2"/>
          <c:w val="0.6925139212780127"/>
          <c:h val="0.81817010401529089"/>
        </c:manualLayout>
      </c:layout>
      <c:barChart>
        <c:barDir val="bar"/>
        <c:grouping val="clustered"/>
        <c:varyColors val="0"/>
        <c:ser>
          <c:idx val="0"/>
          <c:order val="0"/>
          <c:tx>
            <c:strRef>
              <c:f>Hoja1!$B$1</c:f>
              <c:strCache>
                <c:ptCount val="1"/>
                <c:pt idx="0">
                  <c:v>papel</c:v>
                </c:pt>
              </c:strCache>
            </c:strRef>
          </c:tx>
          <c:spPr>
            <a:solidFill>
              <a:srgbClr val="68A02C"/>
            </a:solidFill>
            <a:ln>
              <a:noFill/>
            </a:ln>
            <a:effectLst/>
          </c:spPr>
          <c:invertIfNegative val="0"/>
          <c:dLbls>
            <c:dLbl>
              <c:idx val="0"/>
              <c:layout>
                <c:manualLayout>
                  <c:x val="-1.7573781578399821E-2"/>
                  <c:y val="5.5195390506680483E-3"/>
                </c:manualLayout>
              </c:layout>
              <c:numFmt formatCode="0.0&quot;%&quot;" sourceLinked="0"/>
              <c:spPr>
                <a:noFill/>
                <a:ln>
                  <a:noFill/>
                </a:ln>
                <a:effectLst/>
              </c:spPr>
              <c:txPr>
                <a:bodyPr rot="0" spcFirstLastPara="1" vertOverflow="ellipsis" vert="horz" wrap="none" lIns="38100" tIns="19050" rIns="38100" bIns="19050" anchor="ctr" anchorCtr="1">
                  <a:noAutofit/>
                </a:bodyPr>
                <a:lstStyle/>
                <a:p>
                  <a:pPr>
                    <a:defRPr sz="10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15618500248196643"/>
                      <c:h val="0.11262245926153003"/>
                    </c:manualLayout>
                  </c15:layout>
                </c:ext>
                <c:ext xmlns:c16="http://schemas.microsoft.com/office/drawing/2014/chart" uri="{C3380CC4-5D6E-409C-BE32-E72D297353CC}">
                  <c16:uniqueId val="{00000000-294C-4E75-970B-07F72705CA74}"/>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accent6">
                        <a:lumMod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Hoja1!$A$2:$A$4</c:f>
              <c:strCache>
                <c:ptCount val="3"/>
                <c:pt idx="0">
                  <c:v>Primarios</c:v>
                </c:pt>
                <c:pt idx="1">
                  <c:v>Secundarios</c:v>
                </c:pt>
                <c:pt idx="2">
                  <c:v>Universitarios</c:v>
                </c:pt>
              </c:strCache>
            </c:strRef>
          </c:cat>
          <c:val>
            <c:numRef>
              <c:f>Hoja1!$B$2:$B$4</c:f>
              <c:numCache>
                <c:formatCode>General</c:formatCode>
                <c:ptCount val="3"/>
                <c:pt idx="0">
                  <c:v>26.6</c:v>
                </c:pt>
                <c:pt idx="1">
                  <c:v>31.7</c:v>
                </c:pt>
                <c:pt idx="2">
                  <c:v>43.9</c:v>
                </c:pt>
              </c:numCache>
            </c:numRef>
          </c:val>
          <c:extLst>
            <c:ext xmlns:c16="http://schemas.microsoft.com/office/drawing/2014/chart" uri="{C3380CC4-5D6E-409C-BE32-E72D297353CC}">
              <c16:uniqueId val="{00000001-294C-4E75-970B-07F72705CA74}"/>
            </c:ext>
          </c:extLst>
        </c:ser>
        <c:ser>
          <c:idx val="1"/>
          <c:order val="1"/>
          <c:tx>
            <c:strRef>
              <c:f>Hoja1!$C$1</c:f>
              <c:strCache>
                <c:ptCount val="1"/>
                <c:pt idx="0">
                  <c:v>solo digital</c:v>
                </c:pt>
              </c:strCache>
            </c:strRef>
          </c:tx>
          <c:spPr>
            <a:solidFill>
              <a:srgbClr val="002060"/>
            </a:solidFill>
            <a:ln>
              <a:noFill/>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 sz="1000" b="0" i="0" u="none" strike="noStrike" kern="1200" baseline="0">
                    <a:solidFill>
                      <a:srgbClr val="00206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Primarios</c:v>
                </c:pt>
                <c:pt idx="1">
                  <c:v>Secundarios</c:v>
                </c:pt>
                <c:pt idx="2">
                  <c:v>Universitarios</c:v>
                </c:pt>
              </c:strCache>
            </c:strRef>
          </c:cat>
          <c:val>
            <c:numRef>
              <c:f>Hoja1!$C$2:$C$4</c:f>
              <c:numCache>
                <c:formatCode>General</c:formatCode>
                <c:ptCount val="3"/>
                <c:pt idx="0">
                  <c:v>5.0999999999999996</c:v>
                </c:pt>
                <c:pt idx="1">
                  <c:v>9.1999999999999993</c:v>
                </c:pt>
                <c:pt idx="2">
                  <c:v>11.1</c:v>
                </c:pt>
              </c:numCache>
            </c:numRef>
          </c:val>
          <c:extLst>
            <c:ext xmlns:c16="http://schemas.microsoft.com/office/drawing/2014/chart" uri="{C3380CC4-5D6E-409C-BE32-E72D297353CC}">
              <c16:uniqueId val="{00000002-294C-4E75-970B-07F72705CA74}"/>
            </c:ext>
          </c:extLst>
        </c:ser>
        <c:ser>
          <c:idx val="2"/>
          <c:order val="2"/>
          <c:tx>
            <c:strRef>
              <c:f>Hoja1!$D$1</c:f>
              <c:strCache>
                <c:ptCount val="1"/>
                <c:pt idx="0">
                  <c:v>papel y digital</c:v>
                </c:pt>
              </c:strCache>
            </c:strRef>
          </c:tx>
          <c:spPr>
            <a:solidFill>
              <a:srgbClr val="0057C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 sz="1000" b="0" i="0" u="none" strike="noStrike" kern="1200" baseline="0">
                    <a:solidFill>
                      <a:schemeClr val="accent4">
                        <a:lumMod val="90000"/>
                        <a:lumOff val="1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Primarios</c:v>
                </c:pt>
                <c:pt idx="1">
                  <c:v>Secundarios</c:v>
                </c:pt>
                <c:pt idx="2">
                  <c:v>Universitarios</c:v>
                </c:pt>
              </c:strCache>
            </c:strRef>
          </c:cat>
          <c:val>
            <c:numRef>
              <c:f>Hoja1!$D$2:$D$4</c:f>
              <c:numCache>
                <c:formatCode>General</c:formatCode>
                <c:ptCount val="3"/>
                <c:pt idx="0">
                  <c:v>8</c:v>
                </c:pt>
                <c:pt idx="1">
                  <c:v>11.1</c:v>
                </c:pt>
                <c:pt idx="2">
                  <c:v>30.6</c:v>
                </c:pt>
              </c:numCache>
            </c:numRef>
          </c:val>
          <c:extLst>
            <c:ext xmlns:c16="http://schemas.microsoft.com/office/drawing/2014/chart" uri="{C3380CC4-5D6E-409C-BE32-E72D297353CC}">
              <c16:uniqueId val="{00000003-294C-4E75-970B-07F72705CA74}"/>
            </c:ext>
          </c:extLst>
        </c:ser>
        <c:dLbls>
          <c:dLblPos val="outEnd"/>
          <c:showLegendKey val="0"/>
          <c:showVal val="1"/>
          <c:showCatName val="0"/>
          <c:showSerName val="0"/>
          <c:showPercent val="0"/>
          <c:showBubbleSize val="0"/>
        </c:dLbls>
        <c:gapWidth val="150"/>
        <c:axId val="406454008"/>
        <c:axId val="406483800"/>
      </c:barChart>
      <c:catAx>
        <c:axId val="406454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406483800"/>
        <c:crosses val="autoZero"/>
        <c:auto val="1"/>
        <c:lblAlgn val="ctr"/>
        <c:lblOffset val="100"/>
        <c:noMultiLvlLbl val="0"/>
      </c:catAx>
      <c:valAx>
        <c:axId val="406483800"/>
        <c:scaling>
          <c:orientation val="minMax"/>
          <c:max val="75"/>
        </c:scaling>
        <c:delete val="1"/>
        <c:axPos val="t"/>
        <c:numFmt formatCode="General" sourceLinked="1"/>
        <c:majorTickMark val="out"/>
        <c:minorTickMark val="none"/>
        <c:tickLblPos val="nextTo"/>
        <c:crossAx val="40645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85659393252385696"/>
          <c:h val="0.94387215064280849"/>
        </c:manualLayout>
      </c:layout>
      <c:barChart>
        <c:barDir val="bar"/>
        <c:grouping val="clustered"/>
        <c:varyColors val="0"/>
        <c:ser>
          <c:idx val="0"/>
          <c:order val="0"/>
          <c:tx>
            <c:strRef>
              <c:f>Hoja1!$B$1</c:f>
              <c:strCache>
                <c:ptCount val="1"/>
                <c:pt idx="0">
                  <c:v>Serie 1</c:v>
                </c:pt>
              </c:strCache>
            </c:strRef>
          </c:tx>
          <c:spPr>
            <a:solidFill>
              <a:srgbClr val="002060"/>
            </a:solidFill>
            <a:ln w="12700" cap="flat" cmpd="sng" algn="ctr">
              <a:noFill/>
              <a:prstDash val="solid"/>
              <a:miter lim="800000"/>
            </a:ln>
            <a:effectLst/>
          </c:spPr>
          <c:invertIfNegative val="0"/>
          <c:dLbls>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PERIODICOS</c:v>
                </c:pt>
                <c:pt idx="1">
                  <c:v>REDES SOCIALES</c:v>
                </c:pt>
                <c:pt idx="2">
                  <c:v>WEB, FOROS Y BLOGS</c:v>
                </c:pt>
                <c:pt idx="3">
                  <c:v>REVISTAS</c:v>
                </c:pt>
                <c:pt idx="4">
                  <c:v>COMIC</c:v>
                </c:pt>
              </c:strCache>
            </c:strRef>
          </c:cat>
          <c:val>
            <c:numRef>
              <c:f>Hoja1!$B$2:$B$6</c:f>
              <c:numCache>
                <c:formatCode>General</c:formatCode>
                <c:ptCount val="5"/>
                <c:pt idx="0">
                  <c:v>81.7</c:v>
                </c:pt>
                <c:pt idx="1">
                  <c:v>68.3</c:v>
                </c:pt>
                <c:pt idx="2">
                  <c:v>77.5</c:v>
                </c:pt>
                <c:pt idx="3">
                  <c:v>23.5</c:v>
                </c:pt>
                <c:pt idx="4">
                  <c:v>10.6</c:v>
                </c:pt>
              </c:numCache>
            </c:numRef>
          </c:val>
          <c:extLst>
            <c:ext xmlns:c16="http://schemas.microsoft.com/office/drawing/2014/chart" uri="{C3380CC4-5D6E-409C-BE32-E72D297353CC}">
              <c16:uniqueId val="{00000000-500D-42AD-90E8-CD25216994E7}"/>
            </c:ext>
          </c:extLst>
        </c:ser>
        <c:dLbls>
          <c:showLegendKey val="0"/>
          <c:showVal val="0"/>
          <c:showCatName val="0"/>
          <c:showSerName val="0"/>
          <c:showPercent val="0"/>
          <c:showBubbleSize val="0"/>
        </c:dLbls>
        <c:gapWidth val="10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86746723881376497"/>
          <c:h val="0.94387215064280849"/>
        </c:manualLayout>
      </c:layout>
      <c:barChart>
        <c:barDir val="bar"/>
        <c:grouping val="clustered"/>
        <c:varyColors val="0"/>
        <c:ser>
          <c:idx val="0"/>
          <c:order val="0"/>
          <c:tx>
            <c:strRef>
              <c:f>Hoja1!$B$1</c:f>
              <c:strCache>
                <c:ptCount val="1"/>
                <c:pt idx="0">
                  <c:v>Serie 1</c:v>
                </c:pt>
              </c:strCache>
            </c:strRef>
          </c:tx>
          <c:spPr>
            <a:solidFill>
              <a:srgbClr val="A5D76F"/>
            </a:solidFill>
            <a:ln w="12700" cap="flat" cmpd="sng" algn="ctr">
              <a:noFill/>
              <a:prstDash val="solid"/>
              <a:miter lim="800000"/>
            </a:ln>
            <a:effectLst/>
          </c:spPr>
          <c:invertIfNegative val="0"/>
          <c:dLbls>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PERIODICOS</c:v>
                </c:pt>
                <c:pt idx="1">
                  <c:v>REDES SOCIALES</c:v>
                </c:pt>
                <c:pt idx="2">
                  <c:v>WEB, FOROS Y BLOGS</c:v>
                </c:pt>
                <c:pt idx="3">
                  <c:v>REVISTAS</c:v>
                </c:pt>
                <c:pt idx="4">
                  <c:v>COMIC</c:v>
                </c:pt>
              </c:strCache>
            </c:strRef>
          </c:cat>
          <c:val>
            <c:numRef>
              <c:f>Hoja1!$B$2:$B$6</c:f>
              <c:numCache>
                <c:formatCode>General</c:formatCode>
                <c:ptCount val="5"/>
                <c:pt idx="0">
                  <c:v>77.599999999999994</c:v>
                </c:pt>
                <c:pt idx="1">
                  <c:v>55.8</c:v>
                </c:pt>
                <c:pt idx="2">
                  <c:v>62</c:v>
                </c:pt>
                <c:pt idx="3">
                  <c:v>34</c:v>
                </c:pt>
                <c:pt idx="4">
                  <c:v>10.6</c:v>
                </c:pt>
              </c:numCache>
            </c:numRef>
          </c:val>
          <c:extLst>
            <c:ext xmlns:c16="http://schemas.microsoft.com/office/drawing/2014/chart" uri="{C3380CC4-5D6E-409C-BE32-E72D297353CC}">
              <c16:uniqueId val="{00000000-04D6-446B-B492-2C79797767D2}"/>
            </c:ext>
          </c:extLst>
        </c:ser>
        <c:dLbls>
          <c:showLegendKey val="0"/>
          <c:showVal val="0"/>
          <c:showCatName val="0"/>
          <c:showSerName val="0"/>
          <c:showPercent val="0"/>
          <c:showBubbleSize val="0"/>
        </c:dLbls>
        <c:gapWidth val="10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1.2753623188405797E-2"/>
          <c:y val="0.27387876872723865"/>
          <c:w val="0.97449275362318843"/>
          <c:h val="0.57796142390093685"/>
        </c:manualLayout>
      </c:layout>
      <c:barChart>
        <c:barDir val="col"/>
        <c:grouping val="clustered"/>
        <c:varyColors val="0"/>
        <c:ser>
          <c:idx val="0"/>
          <c:order val="0"/>
          <c:tx>
            <c:strRef>
              <c:f>Hoja1!$B$1</c:f>
              <c:strCache>
                <c:ptCount val="1"/>
                <c:pt idx="0">
                  <c:v>2010</c:v>
                </c:pt>
              </c:strCache>
            </c:strRef>
          </c:tx>
          <c:invertIfNegative val="0"/>
          <c:dLbls>
            <c:numFmt formatCode="0.0&quot;%&quot;" sourceLinked="0"/>
            <c:spPr>
              <a:noFill/>
              <a:ln>
                <a:noFill/>
              </a:ln>
              <a:effectLst/>
            </c:spPr>
            <c:txPr>
              <a:bodyPr/>
              <a:lstStyle/>
              <a:p>
                <a:pPr>
                  <a:defRPr sz="1000" b="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Total</c:v>
                </c:pt>
                <c:pt idx="1">
                  <c:v>Hombre</c:v>
                </c:pt>
                <c:pt idx="2">
                  <c:v>Mujer</c:v>
                </c:pt>
              </c:strCache>
            </c:strRef>
          </c:cat>
          <c:val>
            <c:numRef>
              <c:f>Hoja1!$B$2:$B$4</c:f>
            </c:numRef>
          </c:val>
          <c:extLst>
            <c:ext xmlns:c16="http://schemas.microsoft.com/office/drawing/2014/chart" uri="{C3380CC4-5D6E-409C-BE32-E72D297353CC}">
              <c16:uniqueId val="{00000000-6F2D-47F2-9909-251D83DCC41C}"/>
            </c:ext>
          </c:extLst>
        </c:ser>
        <c:ser>
          <c:idx val="1"/>
          <c:order val="1"/>
          <c:tx>
            <c:strRef>
              <c:f>Hoja1!$C$1</c:f>
              <c:strCache>
                <c:ptCount val="1"/>
                <c:pt idx="0">
                  <c:v>2011</c:v>
                </c:pt>
              </c:strCache>
            </c:strRef>
          </c:tx>
          <c:invertIfNegative val="0"/>
          <c:dLbls>
            <c:numFmt formatCode="0.0&quot;%&quot;" sourceLinked="0"/>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Total</c:v>
                </c:pt>
                <c:pt idx="1">
                  <c:v>Hombre</c:v>
                </c:pt>
                <c:pt idx="2">
                  <c:v>Mujer</c:v>
                </c:pt>
              </c:strCache>
            </c:strRef>
          </c:cat>
          <c:val>
            <c:numRef>
              <c:f>Hoja1!$C$2:$C$4</c:f>
            </c:numRef>
          </c:val>
          <c:extLst>
            <c:ext xmlns:c16="http://schemas.microsoft.com/office/drawing/2014/chart" uri="{C3380CC4-5D6E-409C-BE32-E72D297353CC}">
              <c16:uniqueId val="{00000001-6F2D-47F2-9909-251D83DCC41C}"/>
            </c:ext>
          </c:extLst>
        </c:ser>
        <c:ser>
          <c:idx val="2"/>
          <c:order val="2"/>
          <c:tx>
            <c:strRef>
              <c:f>Hoja1!$D$1</c:f>
              <c:strCache>
                <c:ptCount val="1"/>
                <c:pt idx="0">
                  <c:v>2012</c:v>
                </c:pt>
              </c:strCache>
            </c:strRef>
          </c:tx>
          <c:spPr>
            <a:solidFill>
              <a:srgbClr val="E2F0D9"/>
            </a:solidFill>
          </c:spPr>
          <c:invertIfNegative val="0"/>
          <c:dLbls>
            <c:numFmt formatCode="0.0&quot;%&quot;" sourceLinked="0"/>
            <c:spPr>
              <a:noFill/>
            </c:spPr>
            <c:txPr>
              <a:bodyPr anchorCtr="0"/>
              <a:lstStyle/>
              <a:p>
                <a:pPr algn="ctr">
                  <a:defRPr lang="es-ES_tradnl" sz="10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Total</c:v>
                </c:pt>
                <c:pt idx="1">
                  <c:v>Hombre</c:v>
                </c:pt>
                <c:pt idx="2">
                  <c:v>Mujer</c:v>
                </c:pt>
              </c:strCache>
            </c:strRef>
          </c:cat>
          <c:val>
            <c:numRef>
              <c:f>Hoja1!$D$2:$D$4</c:f>
              <c:numCache>
                <c:formatCode>General</c:formatCode>
                <c:ptCount val="3"/>
                <c:pt idx="0">
                  <c:v>92</c:v>
                </c:pt>
                <c:pt idx="1">
                  <c:v>93.3</c:v>
                </c:pt>
                <c:pt idx="2">
                  <c:v>90.7</c:v>
                </c:pt>
              </c:numCache>
            </c:numRef>
          </c:val>
          <c:extLst>
            <c:ext xmlns:c16="http://schemas.microsoft.com/office/drawing/2014/chart" uri="{C3380CC4-5D6E-409C-BE32-E72D297353CC}">
              <c16:uniqueId val="{00000004-6F2D-47F2-9909-251D83DCC41C}"/>
            </c:ext>
          </c:extLst>
        </c:ser>
        <c:ser>
          <c:idx val="3"/>
          <c:order val="3"/>
          <c:tx>
            <c:strRef>
              <c:f>Hoja1!$E$1</c:f>
              <c:strCache>
                <c:ptCount val="1"/>
                <c:pt idx="0">
                  <c:v>2017</c:v>
                </c:pt>
              </c:strCache>
            </c:strRef>
          </c:tx>
          <c:spPr>
            <a:solidFill>
              <a:srgbClr val="A9D18E"/>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 sz="10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Total</c:v>
                </c:pt>
                <c:pt idx="1">
                  <c:v>Hombre</c:v>
                </c:pt>
                <c:pt idx="2">
                  <c:v>Mujer</c:v>
                </c:pt>
              </c:strCache>
            </c:strRef>
          </c:cat>
          <c:val>
            <c:numRef>
              <c:f>Hoja1!$E$2:$E$4</c:f>
              <c:numCache>
                <c:formatCode>General</c:formatCode>
                <c:ptCount val="3"/>
                <c:pt idx="0">
                  <c:v>94.7</c:v>
                </c:pt>
                <c:pt idx="1">
                  <c:v>94.9</c:v>
                </c:pt>
                <c:pt idx="2">
                  <c:v>94.4</c:v>
                </c:pt>
              </c:numCache>
            </c:numRef>
          </c:val>
          <c:extLst>
            <c:ext xmlns:c16="http://schemas.microsoft.com/office/drawing/2014/chart" uri="{C3380CC4-5D6E-409C-BE32-E72D297353CC}">
              <c16:uniqueId val="{00000006-6F2D-47F2-9909-251D83DCC41C}"/>
            </c:ext>
          </c:extLst>
        </c:ser>
        <c:ser>
          <c:idx val="4"/>
          <c:order val="4"/>
          <c:tx>
            <c:strRef>
              <c:f>Hoja1!$F$1</c:f>
              <c:strCache>
                <c:ptCount val="1"/>
                <c:pt idx="0">
                  <c:v>2018</c:v>
                </c:pt>
              </c:strCache>
            </c:strRef>
          </c:tx>
          <c:spPr>
            <a:solidFill>
              <a:srgbClr val="548235"/>
            </a:solidFill>
          </c:spPr>
          <c:invertIfNegative val="0"/>
          <c:dLbls>
            <c:dLbl>
              <c:idx val="0"/>
              <c:numFmt formatCode="0.0&quot;%&quot;" sourceLinked="0"/>
              <c:spPr>
                <a:noFill/>
                <a:ln>
                  <a:noFill/>
                </a:ln>
                <a:effectLst/>
              </c:spPr>
              <c:txPr>
                <a:bodyPr wrap="none" lIns="38100" tIns="19050" rIns="38100" bIns="19050" anchor="ctr">
                  <a:noAutofit/>
                </a:bodyPr>
                <a:lstStyle/>
                <a:p>
                  <a:pPr>
                    <a:defRPr sz="1000" b="0"/>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0E-4C4B-9D62-7F6358A34545}"/>
                </c:ext>
              </c:extLst>
            </c:dLbl>
            <c:numFmt formatCode="0.0&quot;%&quot;" sourceLinked="0"/>
            <c:spPr>
              <a:noFill/>
              <a:ln>
                <a:noFill/>
              </a:ln>
              <a:effectLst/>
            </c:spPr>
            <c:txPr>
              <a:bodyPr wrap="none" lIns="38100" tIns="19050" rIns="38100" bIns="19050" anchor="ctr">
                <a:spAutoFit/>
              </a:bodyPr>
              <a:lstStyle/>
              <a:p>
                <a:pPr>
                  <a:defRPr sz="1000" b="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Hoja1!$A$2:$A$4</c:f>
              <c:strCache>
                <c:ptCount val="3"/>
                <c:pt idx="0">
                  <c:v>Total</c:v>
                </c:pt>
                <c:pt idx="1">
                  <c:v>Hombre</c:v>
                </c:pt>
                <c:pt idx="2">
                  <c:v>Mujer</c:v>
                </c:pt>
              </c:strCache>
            </c:strRef>
          </c:cat>
          <c:val>
            <c:numRef>
              <c:f>Hoja1!$F$2:$F$4</c:f>
              <c:numCache>
                <c:formatCode>General</c:formatCode>
                <c:ptCount val="3"/>
                <c:pt idx="0">
                  <c:v>96.1</c:v>
                </c:pt>
                <c:pt idx="1">
                  <c:v>97.1</c:v>
                </c:pt>
                <c:pt idx="2">
                  <c:v>95.1</c:v>
                </c:pt>
              </c:numCache>
            </c:numRef>
          </c:val>
          <c:extLst>
            <c:ext xmlns:c16="http://schemas.microsoft.com/office/drawing/2014/chart" uri="{C3380CC4-5D6E-409C-BE32-E72D297353CC}">
              <c16:uniqueId val="{00000000-3F81-4906-91B6-47A6DB952723}"/>
            </c:ext>
          </c:extLst>
        </c:ser>
        <c:ser>
          <c:idx val="5"/>
          <c:order val="5"/>
          <c:tx>
            <c:strRef>
              <c:f>Hoja1!$G$1</c:f>
              <c:strCache>
                <c:ptCount val="1"/>
                <c:pt idx="0">
                  <c:v>2019</c:v>
                </c:pt>
              </c:strCache>
            </c:strRef>
          </c:tx>
          <c:spPr>
            <a:solidFill>
              <a:srgbClr val="345016"/>
            </a:solidFill>
          </c:spPr>
          <c:invertIfNegative val="0"/>
          <c:dLbls>
            <c:dLbl>
              <c:idx val="0"/>
              <c:layout>
                <c:manualLayout>
                  <c:x val="1.2531333266762681E-3"/>
                  <c:y val="5.086447580953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5F-474E-8DD4-C0519CCAF131}"/>
                </c:ext>
              </c:extLst>
            </c:dLbl>
            <c:dLbl>
              <c:idx val="1"/>
              <c:layout>
                <c:manualLayout>
                  <c:x val="3.7593999800288043E-3"/>
                  <c:y val="1.01728951619072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5F-474E-8DD4-C0519CCAF131}"/>
                </c:ext>
              </c:extLst>
            </c:dLbl>
            <c:dLbl>
              <c:idx val="2"/>
              <c:layout>
                <c:manualLayout>
                  <c:x val="-1.253133326676452E-3"/>
                  <c:y val="1.01728951619071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5F-474E-8DD4-C0519CCAF131}"/>
                </c:ext>
              </c:extLst>
            </c:dLbl>
            <c:numFmt formatCode="0.0&quot;%&quot;" sourceLinked="0"/>
            <c:spPr>
              <a:noFill/>
              <a:ln>
                <a:noFill/>
              </a:ln>
              <a:effectLst/>
            </c:spPr>
            <c:txPr>
              <a:bodyPr wrap="square" lIns="38100" tIns="19050" rIns="38100" bIns="19050" anchor="ctr" anchorCtr="0">
                <a:spAutoFit/>
              </a:bodyPr>
              <a:lstStyle/>
              <a:p>
                <a:pPr algn="ctr">
                  <a:defRPr lang="en-US" sz="1000" b="0" i="0" u="none" strike="noStrike" kern="1200" baseline="0">
                    <a:solidFill>
                      <a:schemeClr val="dk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Total</c:v>
                </c:pt>
                <c:pt idx="1">
                  <c:v>Hombre</c:v>
                </c:pt>
                <c:pt idx="2">
                  <c:v>Mujer</c:v>
                </c:pt>
              </c:strCache>
            </c:strRef>
          </c:cat>
          <c:val>
            <c:numRef>
              <c:f>Hoja1!$G$2:$G$4</c:f>
              <c:numCache>
                <c:formatCode>General</c:formatCode>
                <c:ptCount val="3"/>
                <c:pt idx="0">
                  <c:v>95.5</c:v>
                </c:pt>
                <c:pt idx="1">
                  <c:v>95.6</c:v>
                </c:pt>
                <c:pt idx="2">
                  <c:v>95.4</c:v>
                </c:pt>
              </c:numCache>
            </c:numRef>
          </c:val>
          <c:extLst>
            <c:ext xmlns:c16="http://schemas.microsoft.com/office/drawing/2014/chart" uri="{C3380CC4-5D6E-409C-BE32-E72D297353CC}">
              <c16:uniqueId val="{00000000-845F-474E-8DD4-C0519CCAF131}"/>
            </c:ext>
          </c:extLst>
        </c:ser>
        <c:ser>
          <c:idx val="6"/>
          <c:order val="6"/>
          <c:tx>
            <c:strRef>
              <c:f>Hoja1!$H$1</c:f>
              <c:strCache>
                <c:ptCount val="1"/>
                <c:pt idx="0">
                  <c:v>2020</c:v>
                </c:pt>
              </c:strCache>
            </c:strRef>
          </c:tx>
          <c:spPr>
            <a:solidFill>
              <a:srgbClr val="20310D"/>
            </a:solidFill>
          </c:spPr>
          <c:invertIfNegative val="0"/>
          <c:dLbls>
            <c:dLbl>
              <c:idx val="0"/>
              <c:layout>
                <c:manualLayout>
                  <c:x val="6.2656666333813409E-3"/>
                  <c:y val="5.0864475809536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99-4C12-B432-6EF421C86830}"/>
                </c:ext>
              </c:extLst>
            </c:dLbl>
            <c:dLbl>
              <c:idx val="1"/>
              <c:layout>
                <c:manualLayout>
                  <c:x val="3.7593999800287123E-3"/>
                  <c:y val="2.0345790323814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99-4C12-B432-6EF421C86830}"/>
                </c:ext>
              </c:extLst>
            </c:dLbl>
            <c:dLbl>
              <c:idx val="2"/>
              <c:layout>
                <c:manualLayout>
                  <c:x val="8.7719332867338771E-3"/>
                  <c:y val="5.0864475809536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99-4C12-B432-6EF421C86830}"/>
                </c:ext>
              </c:extLst>
            </c:dLbl>
            <c:numFmt formatCode="0.0&quot;%&quot;" sourceLinked="0"/>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Total</c:v>
                </c:pt>
                <c:pt idx="1">
                  <c:v>Hombre</c:v>
                </c:pt>
                <c:pt idx="2">
                  <c:v>Mujer</c:v>
                </c:pt>
              </c:strCache>
            </c:strRef>
          </c:cat>
          <c:val>
            <c:numRef>
              <c:f>Hoja1!$H$2:$H$4</c:f>
              <c:numCache>
                <c:formatCode>General</c:formatCode>
                <c:ptCount val="3"/>
                <c:pt idx="0">
                  <c:v>95.7</c:v>
                </c:pt>
                <c:pt idx="1">
                  <c:v>96.6</c:v>
                </c:pt>
                <c:pt idx="2">
                  <c:v>94.7</c:v>
                </c:pt>
              </c:numCache>
            </c:numRef>
          </c:val>
          <c:extLst>
            <c:ext xmlns:c16="http://schemas.microsoft.com/office/drawing/2014/chart" uri="{C3380CC4-5D6E-409C-BE32-E72D297353CC}">
              <c16:uniqueId val="{00000001-BD99-4C12-B432-6EF421C86830}"/>
            </c:ext>
          </c:extLst>
        </c:ser>
        <c:dLbls>
          <c:showLegendKey val="0"/>
          <c:showVal val="0"/>
          <c:showCatName val="0"/>
          <c:showSerName val="0"/>
          <c:showPercent val="0"/>
          <c:showBubbleSize val="0"/>
        </c:dLbls>
        <c:gapWidth val="120"/>
        <c:overlap val="-20"/>
        <c:axId val="211917824"/>
        <c:axId val="214745856"/>
      </c:barChart>
      <c:catAx>
        <c:axId val="211917824"/>
        <c:scaling>
          <c:orientation val="minMax"/>
        </c:scaling>
        <c:delete val="0"/>
        <c:axPos val="b"/>
        <c:numFmt formatCode="General" sourceLinked="0"/>
        <c:majorTickMark val="out"/>
        <c:minorTickMark val="none"/>
        <c:tickLblPos val="nextTo"/>
        <c:txPr>
          <a:bodyPr/>
          <a:lstStyle/>
          <a:p>
            <a:pPr>
              <a:defRPr sz="1400"/>
            </a:pPr>
            <a:endParaRPr lang="es-ES"/>
          </a:p>
        </c:txPr>
        <c:crossAx val="214745856"/>
        <c:crosses val="autoZero"/>
        <c:auto val="1"/>
        <c:lblAlgn val="ctr"/>
        <c:lblOffset val="100"/>
        <c:noMultiLvlLbl val="0"/>
      </c:catAx>
      <c:valAx>
        <c:axId val="214745856"/>
        <c:scaling>
          <c:orientation val="minMax"/>
          <c:min val="50"/>
        </c:scaling>
        <c:delete val="1"/>
        <c:axPos val="l"/>
        <c:numFmt formatCode="General" sourceLinked="1"/>
        <c:majorTickMark val="out"/>
        <c:minorTickMark val="none"/>
        <c:tickLblPos val="nextTo"/>
        <c:crossAx val="211917824"/>
        <c:crosses val="autoZero"/>
        <c:crossBetween val="between"/>
      </c:valAx>
    </c:plotArea>
    <c:plotVisOnly val="1"/>
    <c:dispBlanksAs val="gap"/>
    <c:showDLblsOverMax val="0"/>
  </c:chart>
  <c:txPr>
    <a:bodyPr/>
    <a:lstStyle/>
    <a:p>
      <a:pPr>
        <a:defRPr sz="1400"/>
      </a:pPr>
      <a:endParaRPr lang="es-E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40873026909861"/>
          <c:y val="9.5523918096096574E-2"/>
          <c:w val="0.51588368850346455"/>
          <c:h val="0.78680311425718252"/>
        </c:manualLayout>
      </c:layout>
      <c:doughnutChart>
        <c:varyColors val="1"/>
        <c:ser>
          <c:idx val="0"/>
          <c:order val="0"/>
          <c:tx>
            <c:strRef>
              <c:f>Hoja1!$A$2</c:f>
              <c:strCache>
                <c:ptCount val="1"/>
                <c:pt idx="0">
                  <c:v>HOMBRE</c:v>
                </c:pt>
              </c:strCache>
            </c:strRef>
          </c:tx>
          <c:spPr>
            <a:solidFill>
              <a:srgbClr val="003C8A"/>
            </a:solidFill>
          </c:spPr>
          <c:explosion val="13"/>
          <c:dPt>
            <c:idx val="0"/>
            <c:bubble3D val="0"/>
            <c:spPr>
              <a:solidFill>
                <a:srgbClr val="E7C45A">
                  <a:lumMod val="50000"/>
                </a:srgbClr>
              </a:solidFill>
              <a:ln>
                <a:noFill/>
              </a:ln>
              <a:effectLst/>
            </c:spPr>
            <c:extLst>
              <c:ext xmlns:c16="http://schemas.microsoft.com/office/drawing/2014/chart" uri="{C3380CC4-5D6E-409C-BE32-E72D297353CC}">
                <c16:uniqueId val="{00000001-4805-4047-94B2-DE034342CCCC}"/>
              </c:ext>
            </c:extLst>
          </c:dPt>
          <c:dPt>
            <c:idx val="1"/>
            <c:bubble3D val="0"/>
            <c:spPr>
              <a:solidFill>
                <a:srgbClr val="E7C45A">
                  <a:lumMod val="60000"/>
                  <a:lumOff val="40000"/>
                </a:srgbClr>
              </a:solidFill>
              <a:ln>
                <a:noFill/>
              </a:ln>
              <a:effectLst/>
            </c:spPr>
            <c:extLst>
              <c:ext xmlns:c16="http://schemas.microsoft.com/office/drawing/2014/chart" uri="{C3380CC4-5D6E-409C-BE32-E72D297353CC}">
                <c16:uniqueId val="{00000003-4805-4047-94B2-DE034342CCCC}"/>
              </c:ext>
            </c:extLst>
          </c:dPt>
          <c:dPt>
            <c:idx val="2"/>
            <c:bubble3D val="0"/>
            <c:spPr>
              <a:solidFill>
                <a:sysClr val="window" lastClr="FFFFFF">
                  <a:lumMod val="65000"/>
                </a:sysClr>
              </a:solidFill>
              <a:ln>
                <a:noFill/>
              </a:ln>
              <a:effectLst/>
            </c:spPr>
            <c:extLst>
              <c:ext xmlns:c16="http://schemas.microsoft.com/office/drawing/2014/chart" uri="{C3380CC4-5D6E-409C-BE32-E72D297353CC}">
                <c16:uniqueId val="{00000005-4805-4047-94B2-DE034342CCCC}"/>
              </c:ext>
            </c:extLst>
          </c:dPt>
          <c:dLbls>
            <c:dLbl>
              <c:idx val="0"/>
              <c:layout>
                <c:manualLayout>
                  <c:x val="0.12308349956740501"/>
                  <c:y val="-6.1931658668397921E-2"/>
                </c:manualLayout>
              </c:layout>
              <c:tx>
                <c:rich>
                  <a:bodyPr rot="0" spcFirstLastPara="1" vertOverflow="ellipsis" vert="horz" wrap="none" lIns="38100" tIns="19050" rIns="38100" bIns="19050" anchor="ctr" anchorCtr="1">
                    <a:spAutoFit/>
                  </a:bodyPr>
                  <a:lstStyle/>
                  <a:p>
                    <a:pPr>
                      <a:defRPr sz="1200" b="1" i="0" u="none" strike="noStrike" kern="1200" baseline="0">
                        <a:solidFill>
                          <a:schemeClr val="accent4">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fld id="{D2DEEE64-E266-4435-AE0F-70B279F5D2FD}" type="VALUE">
                      <a:rPr lang="en-US" b="1">
                        <a:solidFill>
                          <a:schemeClr val="tx1"/>
                        </a:solidFill>
                      </a:rPr>
                      <a:pPr>
                        <a:defRPr sz="1200" b="1">
                          <a:solidFill>
                            <a:schemeClr val="accent4">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t>[VALOR]</a:t>
                    </a:fld>
                    <a:endParaRPr lang="es-ES"/>
                  </a:p>
                </c:rich>
              </c:tx>
              <c:numFmt formatCode="0.0&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chemeClr val="accent4">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4805-4047-94B2-DE034342CCCC}"/>
                </c:ext>
              </c:extLst>
            </c:dLbl>
            <c:dLbl>
              <c:idx val="1"/>
              <c:layout>
                <c:manualLayout>
                  <c:x val="0.1328179223248718"/>
                  <c:y val="-1.4935067071405385E-2"/>
                </c:manualLayout>
              </c:layout>
              <c:numFmt formatCode="0.0&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4805-4047-94B2-DE034342CCCC}"/>
                </c:ext>
              </c:extLst>
            </c:dLbl>
            <c:dLbl>
              <c:idx val="2"/>
              <c:layout>
                <c:manualLayout>
                  <c:x val="-0.15011987339589372"/>
                  <c:y val="4.9382716049382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05-4047-94B2-DE034342CCCC}"/>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Hoja1!$B$1:$D$1</c:f>
              <c:strCache>
                <c:ptCount val="3"/>
                <c:pt idx="0">
                  <c:v>frecuente</c:v>
                </c:pt>
                <c:pt idx="1">
                  <c:v>ocasional</c:v>
                </c:pt>
                <c:pt idx="2">
                  <c:v>no lector</c:v>
                </c:pt>
              </c:strCache>
            </c:strRef>
          </c:cat>
          <c:val>
            <c:numRef>
              <c:f>Hoja1!$B$2:$D$2</c:f>
              <c:numCache>
                <c:formatCode>General</c:formatCode>
                <c:ptCount val="3"/>
                <c:pt idx="0">
                  <c:v>1.6</c:v>
                </c:pt>
                <c:pt idx="1">
                  <c:v>1.5</c:v>
                </c:pt>
                <c:pt idx="2">
                  <c:v>96.9</c:v>
                </c:pt>
              </c:numCache>
            </c:numRef>
          </c:val>
          <c:extLst>
            <c:ext xmlns:c16="http://schemas.microsoft.com/office/drawing/2014/chart" uri="{C3380CC4-5D6E-409C-BE32-E72D297353CC}">
              <c16:uniqueId val="{00000008-4805-4047-94B2-DE034342CCCC}"/>
            </c:ext>
          </c:extLst>
        </c:ser>
        <c:dLbls>
          <c:showLegendKey val="0"/>
          <c:showVal val="1"/>
          <c:showCatName val="0"/>
          <c:showSerName val="0"/>
          <c:showPercent val="0"/>
          <c:showBubbleSize val="0"/>
          <c:showLeaderLines val="0"/>
        </c:dLbls>
        <c:firstSliceAng val="67"/>
        <c:holeSize val="30"/>
      </c:doughnut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todos</c:v>
                </c:pt>
              </c:strCache>
            </c:strRef>
          </c:tx>
          <c:spPr>
            <a:ln w="12700" cap="flat" cmpd="sng" algn="ctr">
              <a:solidFill>
                <a:schemeClr val="accent1">
                  <a:lumMod val="50000"/>
                </a:schemeClr>
              </a:solidFill>
              <a:prstDash val="solid"/>
              <a:miter lim="800000"/>
            </a:ln>
            <a:effectLst/>
          </c:spPr>
          <c:marker>
            <c:symbol val="circle"/>
            <c:size val="16"/>
            <c:spPr>
              <a:solidFill>
                <a:srgbClr val="D6DCE5"/>
              </a:solidFill>
              <a:ln w="12700" cap="flat" cmpd="sng" algn="ctr">
                <a:solidFill>
                  <a:schemeClr val="accent1">
                    <a:lumMod val="50000"/>
                  </a:schemeClr>
                </a:solidFill>
                <a:prstDash val="solid"/>
                <a:miter lim="800000"/>
              </a:ln>
              <a:effectLst/>
            </c:spPr>
          </c:marker>
          <c:dPt>
            <c:idx val="0"/>
            <c:marker>
              <c:spPr>
                <a:solidFill>
                  <a:srgbClr val="E2F0D9"/>
                </a:solidFill>
                <a:ln w="12700" cap="flat" cmpd="sng" algn="ctr">
                  <a:solidFill>
                    <a:schemeClr val="accent1">
                      <a:lumMod val="50000"/>
                    </a:schemeClr>
                  </a:solidFill>
                  <a:prstDash val="solid"/>
                  <a:miter lim="800000"/>
                </a:ln>
                <a:effectLst/>
              </c:spPr>
            </c:marker>
            <c:bubble3D val="0"/>
            <c:extLst>
              <c:ext xmlns:c16="http://schemas.microsoft.com/office/drawing/2014/chart" uri="{C3380CC4-5D6E-409C-BE32-E72D297353CC}">
                <c16:uniqueId val="{00000000-E6C3-4E4E-B182-7B6C2D40C1F4}"/>
              </c:ext>
            </c:extLst>
          </c:dPt>
          <c:dPt>
            <c:idx val="1"/>
            <c:marker>
              <c:spPr>
                <a:solidFill>
                  <a:srgbClr val="A9D18E"/>
                </a:solidFill>
                <a:ln w="12700" cap="flat" cmpd="sng" algn="ctr">
                  <a:solidFill>
                    <a:schemeClr val="accent1">
                      <a:lumMod val="50000"/>
                    </a:schemeClr>
                  </a:solidFill>
                  <a:prstDash val="solid"/>
                  <a:miter lim="800000"/>
                </a:ln>
                <a:effectLst/>
              </c:spPr>
            </c:marker>
            <c:bubble3D val="0"/>
            <c:extLst>
              <c:ext xmlns:c16="http://schemas.microsoft.com/office/drawing/2014/chart" uri="{C3380CC4-5D6E-409C-BE32-E72D297353CC}">
                <c16:uniqueId val="{00000001-E6C3-4E4E-B182-7B6C2D40C1F4}"/>
              </c:ext>
            </c:extLst>
          </c:dPt>
          <c:dPt>
            <c:idx val="2"/>
            <c:marker>
              <c:spPr>
                <a:solidFill>
                  <a:srgbClr val="548235"/>
                </a:solidFill>
                <a:ln w="12700" cap="flat" cmpd="sng" algn="ctr">
                  <a:solidFill>
                    <a:schemeClr val="accent1">
                      <a:lumMod val="50000"/>
                    </a:schemeClr>
                  </a:solidFill>
                  <a:prstDash val="solid"/>
                  <a:miter lim="800000"/>
                </a:ln>
                <a:effectLst/>
              </c:spPr>
            </c:marker>
            <c:bubble3D val="0"/>
            <c:extLst>
              <c:ext xmlns:c16="http://schemas.microsoft.com/office/drawing/2014/chart" uri="{C3380CC4-5D6E-409C-BE32-E72D297353CC}">
                <c16:uniqueId val="{00000002-E6C3-4E4E-B182-7B6C2D40C1F4}"/>
              </c:ext>
            </c:extLst>
          </c:dPt>
          <c:dPt>
            <c:idx val="3"/>
            <c:marker>
              <c:spPr>
                <a:solidFill>
                  <a:srgbClr val="345016"/>
                </a:solidFill>
                <a:ln w="12700" cap="flat" cmpd="sng" algn="ctr">
                  <a:solidFill>
                    <a:schemeClr val="accent1">
                      <a:lumMod val="50000"/>
                    </a:schemeClr>
                  </a:solidFill>
                  <a:prstDash val="solid"/>
                  <a:miter lim="800000"/>
                </a:ln>
                <a:effectLst/>
              </c:spPr>
            </c:marker>
            <c:bubble3D val="0"/>
            <c:extLst>
              <c:ext xmlns:c16="http://schemas.microsoft.com/office/drawing/2014/chart" uri="{C3380CC4-5D6E-409C-BE32-E72D297353CC}">
                <c16:uniqueId val="{00000003-E6C3-4E4E-B182-7B6C2D40C1F4}"/>
              </c:ext>
            </c:extLst>
          </c:dPt>
          <c:dPt>
            <c:idx val="4"/>
            <c:marker>
              <c:spPr>
                <a:solidFill>
                  <a:srgbClr val="20310D"/>
                </a:solidFill>
                <a:ln w="12700" cap="flat" cmpd="sng" algn="ctr">
                  <a:solidFill>
                    <a:schemeClr val="accent1">
                      <a:lumMod val="50000"/>
                    </a:schemeClr>
                  </a:solidFill>
                  <a:prstDash val="solid"/>
                  <a:miter lim="800000"/>
                </a:ln>
                <a:effectLst/>
              </c:spPr>
            </c:marker>
            <c:bubble3D val="0"/>
            <c:extLst>
              <c:ext xmlns:c16="http://schemas.microsoft.com/office/drawing/2014/chart" uri="{C3380CC4-5D6E-409C-BE32-E72D297353CC}">
                <c16:uniqueId val="{00000004-E6C3-4E4E-B182-7B6C2D40C1F4}"/>
              </c:ext>
            </c:extLst>
          </c:dPt>
          <c:dLbls>
            <c:dLbl>
              <c:idx val="0"/>
              <c:layout>
                <c:manualLayout>
                  <c:x val="-6.5002869777432817E-2"/>
                  <c:y val="-0.101318285995115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C3-4E4E-B182-7B6C2D40C1F4}"/>
                </c:ext>
              </c:extLst>
            </c:dLbl>
            <c:dLbl>
              <c:idx val="2"/>
              <c:numFmt formatCode="0.0&quot;%&quot;" sourceLinked="0"/>
              <c:spPr>
                <a:noFill/>
                <a:ln>
                  <a:noFill/>
                </a:ln>
                <a:effectLst/>
              </c:spPr>
              <c:txPr>
                <a:bodyPr wrap="none" anchorCtr="0"/>
                <a:lstStyle/>
                <a:p>
                  <a:pPr algn="ctr" rtl="0">
                    <a:defRPr lang="en-US" sz="28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C3-4E4E-B182-7B6C2D40C1F4}"/>
                </c:ext>
              </c:extLst>
            </c:dLbl>
            <c:dLbl>
              <c:idx val="3"/>
              <c:numFmt formatCode="0.0&quot;%&quot;" sourceLinked="0"/>
              <c:spPr>
                <a:noFill/>
                <a:ln>
                  <a:noFill/>
                </a:ln>
                <a:effectLst/>
              </c:spPr>
              <c:txPr>
                <a:bodyPr wrap="none" anchorCtr="0"/>
                <a:lstStyle/>
                <a:p>
                  <a:pPr algn="ctr" rtl="0">
                    <a:defRPr lang="en-US" sz="28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C3-4E4E-B182-7B6C2D40C1F4}"/>
                </c:ext>
              </c:extLst>
            </c:dLbl>
            <c:dLbl>
              <c:idx val="4"/>
              <c:numFmt formatCode="0.0&quot;%&quot;" sourceLinked="0"/>
              <c:spPr>
                <a:noFill/>
                <a:ln>
                  <a:noFill/>
                </a:ln>
                <a:effectLst/>
              </c:spPr>
              <c:txPr>
                <a:bodyPr wrap="none" anchorCtr="0"/>
                <a:lstStyle/>
                <a:p>
                  <a:pPr algn="ctr" rtl="0">
                    <a:defRPr lang="en-US" sz="28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6C3-4E4E-B182-7B6C2D40C1F4}"/>
                </c:ext>
              </c:extLst>
            </c:dLbl>
            <c:dLbl>
              <c:idx val="6"/>
              <c:layout>
                <c:manualLayout>
                  <c:x val="-7.3382930968242679E-2"/>
                  <c:y val="-9.8202234674977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C3-4E4E-B182-7B6C2D40C1F4}"/>
                </c:ext>
              </c:extLst>
            </c:dLbl>
            <c:dLbl>
              <c:idx val="12"/>
              <c:layout>
                <c:manualLayout>
                  <c:x val="0"/>
                  <c:y val="-0.12001459391594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C3-4E4E-B182-7B6C2D40C1F4}"/>
                </c:ext>
              </c:extLst>
            </c:dLbl>
            <c:numFmt formatCode="0.0&quot;%&quot;" sourceLinked="0"/>
            <c:spPr>
              <a:noFill/>
              <a:ln>
                <a:noFill/>
              </a:ln>
              <a:effectLst/>
            </c:spPr>
            <c:txPr>
              <a:bodyPr wrap="none"/>
              <a:lstStyle/>
              <a:p>
                <a:pPr>
                  <a:defRPr sz="2800" b="1">
                    <a:solidFill>
                      <a:srgbClr val="C0000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Hoja1!$A$2:$A$16</c:f>
              <c:numCache>
                <c:formatCode>mmm\-yy</c:formatCode>
                <c:ptCount val="13"/>
                <c:pt idx="0" formatCode="General">
                  <c:v>2019</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numCache>
            </c:numRef>
          </c:cat>
          <c:val>
            <c:numRef>
              <c:f>Hoja1!$B$2:$B$16</c:f>
              <c:numCache>
                <c:formatCode>General</c:formatCode>
                <c:ptCount val="13"/>
                <c:pt idx="0">
                  <c:v>50</c:v>
                </c:pt>
                <c:pt idx="5">
                  <c:v>57</c:v>
                </c:pt>
                <c:pt idx="12">
                  <c:v>52.7</c:v>
                </c:pt>
              </c:numCache>
            </c:numRef>
          </c:val>
          <c:smooth val="0"/>
          <c:extLst>
            <c:ext xmlns:c16="http://schemas.microsoft.com/office/drawing/2014/chart" uri="{C3380CC4-5D6E-409C-BE32-E72D297353CC}">
              <c16:uniqueId val="{00000005-E6C3-4E4E-B182-7B6C2D40C1F4}"/>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0"/>
        <c:axPos val="b"/>
        <c:numFmt formatCode="General" sourceLinked="1"/>
        <c:majorTickMark val="out"/>
        <c:minorTickMark val="none"/>
        <c:tickLblPos val="nextTo"/>
        <c:txPr>
          <a:bodyPr/>
          <a:lstStyle/>
          <a:p>
            <a:pPr>
              <a:defRPr sz="700" i="1">
                <a:solidFill>
                  <a:schemeClr val="tx1">
                    <a:lumMod val="65000"/>
                    <a:lumOff val="35000"/>
                  </a:schemeClr>
                </a:solidFill>
              </a:defRPr>
            </a:pPr>
            <a:endParaRPr lang="es-ES"/>
          </a:p>
        </c:txPr>
        <c:crossAx val="104563456"/>
        <c:crosses val="autoZero"/>
        <c:auto val="1"/>
        <c:lblAlgn val="ctr"/>
        <c:lblOffset val="100"/>
        <c:noMultiLvlLbl val="0"/>
      </c:catAx>
      <c:valAx>
        <c:axId val="104563456"/>
        <c:scaling>
          <c:orientation val="minMax"/>
          <c:max val="60"/>
          <c:min val="4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Lectura de libros de ocio 2019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Hombres</c:v>
                </c:pt>
                <c:pt idx="1">
                  <c:v>Mujeres</c:v>
                </c:pt>
                <c:pt idx="3">
                  <c:v>14-17</c:v>
                </c:pt>
                <c:pt idx="4">
                  <c:v>18-24</c:v>
                </c:pt>
                <c:pt idx="5">
                  <c:v>25-34</c:v>
                </c:pt>
                <c:pt idx="6">
                  <c:v>35-44</c:v>
                </c:pt>
                <c:pt idx="7">
                  <c:v>45-54</c:v>
                </c:pt>
                <c:pt idx="8">
                  <c:v>55-64</c:v>
                </c:pt>
                <c:pt idx="9">
                  <c:v>65+</c:v>
                </c:pt>
              </c:strCache>
            </c:strRef>
          </c:cat>
          <c:val>
            <c:numRef>
              <c:f>Hoja1!$B$2:$B$11</c:f>
              <c:numCache>
                <c:formatCode>0</c:formatCode>
                <c:ptCount val="10"/>
                <c:pt idx="0">
                  <c:v>44.3</c:v>
                </c:pt>
                <c:pt idx="1">
                  <c:v>55.7</c:v>
                </c:pt>
                <c:pt idx="3">
                  <c:v>50</c:v>
                </c:pt>
                <c:pt idx="4">
                  <c:v>57.7</c:v>
                </c:pt>
                <c:pt idx="5">
                  <c:v>49.7</c:v>
                </c:pt>
                <c:pt idx="6">
                  <c:v>51.2</c:v>
                </c:pt>
                <c:pt idx="7">
                  <c:v>52.1</c:v>
                </c:pt>
                <c:pt idx="8">
                  <c:v>52.4</c:v>
                </c:pt>
                <c:pt idx="9">
                  <c:v>40.299999999999997</c:v>
                </c:pt>
              </c:numCache>
            </c:numRef>
          </c:val>
          <c:extLst>
            <c:ext xmlns:c16="http://schemas.microsoft.com/office/drawing/2014/chart" uri="{C3380CC4-5D6E-409C-BE32-E72D297353CC}">
              <c16:uniqueId val="{00000000-9D96-49BE-949F-ED1DB4B552E7}"/>
            </c:ext>
          </c:extLst>
        </c:ser>
        <c:ser>
          <c:idx val="1"/>
          <c:order val="1"/>
          <c:tx>
            <c:strRef>
              <c:f>Hoja1!$C$1</c:f>
              <c:strCache>
                <c:ptCount val="1"/>
                <c:pt idx="0">
                  <c:v>Lectura de libros de ocio DURANTE EL CONFINAMIENTO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panose="020F0502020204030204" pitchFamily="34" charset="0"/>
                    <a:ea typeface="+mn-ea"/>
                    <a:cs typeface="+mn-cs"/>
                  </a:defRPr>
                </a:pPr>
                <a:endParaRPr lang="es-E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Hombres</c:v>
                </c:pt>
                <c:pt idx="1">
                  <c:v>Mujeres</c:v>
                </c:pt>
                <c:pt idx="3">
                  <c:v>14-17</c:v>
                </c:pt>
                <c:pt idx="4">
                  <c:v>18-24</c:v>
                </c:pt>
                <c:pt idx="5">
                  <c:v>25-34</c:v>
                </c:pt>
                <c:pt idx="6">
                  <c:v>35-44</c:v>
                </c:pt>
                <c:pt idx="7">
                  <c:v>45-54</c:v>
                </c:pt>
                <c:pt idx="8">
                  <c:v>55-64</c:v>
                </c:pt>
                <c:pt idx="9">
                  <c:v>65+</c:v>
                </c:pt>
              </c:strCache>
            </c:strRef>
          </c:cat>
          <c:val>
            <c:numRef>
              <c:f>Hoja1!$C$2:$C$11</c:f>
              <c:numCache>
                <c:formatCode>0</c:formatCode>
                <c:ptCount val="10"/>
                <c:pt idx="0">
                  <c:v>48.3339</c:v>
                </c:pt>
                <c:pt idx="1">
                  <c:v>66</c:v>
                </c:pt>
                <c:pt idx="3">
                  <c:v>59</c:v>
                </c:pt>
                <c:pt idx="4">
                  <c:v>65</c:v>
                </c:pt>
                <c:pt idx="5">
                  <c:v>65</c:v>
                </c:pt>
                <c:pt idx="6">
                  <c:v>54</c:v>
                </c:pt>
                <c:pt idx="7">
                  <c:v>52</c:v>
                </c:pt>
                <c:pt idx="8">
                  <c:v>52</c:v>
                </c:pt>
                <c:pt idx="9">
                  <c:v>43</c:v>
                </c:pt>
              </c:numCache>
            </c:numRef>
          </c:val>
          <c:extLst>
            <c:ext xmlns:c16="http://schemas.microsoft.com/office/drawing/2014/chart" uri="{C3380CC4-5D6E-409C-BE32-E72D297353CC}">
              <c16:uniqueId val="{00000001-9D96-49BE-949F-ED1DB4B552E7}"/>
            </c:ext>
          </c:extLst>
        </c:ser>
        <c:ser>
          <c:idx val="2"/>
          <c:order val="2"/>
          <c:tx>
            <c:strRef>
              <c:f>Hoja1!$D$1</c:f>
              <c:strCache>
                <c:ptCount val="1"/>
                <c:pt idx="0">
                  <c:v>Lectura de libros de ocio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Hombres</c:v>
                </c:pt>
                <c:pt idx="1">
                  <c:v>Mujeres</c:v>
                </c:pt>
                <c:pt idx="3">
                  <c:v>14-17</c:v>
                </c:pt>
                <c:pt idx="4">
                  <c:v>18-24</c:v>
                </c:pt>
                <c:pt idx="5">
                  <c:v>25-34</c:v>
                </c:pt>
                <c:pt idx="6">
                  <c:v>35-44</c:v>
                </c:pt>
                <c:pt idx="7">
                  <c:v>45-54</c:v>
                </c:pt>
                <c:pt idx="8">
                  <c:v>55-64</c:v>
                </c:pt>
                <c:pt idx="9">
                  <c:v>65+</c:v>
                </c:pt>
              </c:strCache>
            </c:strRef>
          </c:cat>
          <c:val>
            <c:numRef>
              <c:f>Hoja1!$D$2:$D$11</c:f>
              <c:numCache>
                <c:formatCode>General</c:formatCode>
                <c:ptCount val="10"/>
                <c:pt idx="0">
                  <c:v>46</c:v>
                </c:pt>
                <c:pt idx="1">
                  <c:v>59</c:v>
                </c:pt>
                <c:pt idx="3">
                  <c:v>53</c:v>
                </c:pt>
                <c:pt idx="4">
                  <c:v>61</c:v>
                </c:pt>
                <c:pt idx="5" formatCode="0">
                  <c:v>54</c:v>
                </c:pt>
                <c:pt idx="6">
                  <c:v>54</c:v>
                </c:pt>
                <c:pt idx="7">
                  <c:v>53</c:v>
                </c:pt>
                <c:pt idx="8" formatCode="0">
                  <c:v>53</c:v>
                </c:pt>
                <c:pt idx="9" formatCode="0">
                  <c:v>43</c:v>
                </c:pt>
              </c:numCache>
            </c:numRef>
          </c:val>
          <c:extLst>
            <c:ext xmlns:c16="http://schemas.microsoft.com/office/drawing/2014/chart" uri="{C3380CC4-5D6E-409C-BE32-E72D297353CC}">
              <c16:uniqueId val="{00000000-5AB5-4A64-83F1-70E92F1E5FB9}"/>
            </c:ext>
          </c:extLst>
        </c:ser>
        <c:dLbls>
          <c:showLegendKey val="0"/>
          <c:showVal val="0"/>
          <c:showCatName val="0"/>
          <c:showSerName val="0"/>
          <c:showPercent val="0"/>
          <c:showBubbleSize val="0"/>
        </c:dLbls>
        <c:gapWidth val="50"/>
        <c:axId val="1135427199"/>
        <c:axId val="1135335327"/>
      </c:barChart>
      <c:catAx>
        <c:axId val="113542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s-ES"/>
          </a:p>
        </c:txPr>
        <c:crossAx val="1135335327"/>
        <c:crosses val="autoZero"/>
        <c:auto val="1"/>
        <c:lblAlgn val="ctr"/>
        <c:lblOffset val="100"/>
        <c:noMultiLvlLbl val="0"/>
      </c:catAx>
      <c:valAx>
        <c:axId val="1135335327"/>
        <c:scaling>
          <c:orientation val="minMax"/>
          <c:max val="100"/>
        </c:scaling>
        <c:delete val="1"/>
        <c:axPos val="l"/>
        <c:numFmt formatCode="0" sourceLinked="1"/>
        <c:majorTickMark val="out"/>
        <c:minorTickMark val="none"/>
        <c:tickLblPos val="nextTo"/>
        <c:crossAx val="1135427199"/>
        <c:crosses val="autoZero"/>
        <c:crossBetween val="between"/>
      </c:valAx>
      <c:spPr>
        <a:noFill/>
        <a:ln w="25400">
          <a:noFill/>
        </a:ln>
        <a:effectLst/>
      </c:spPr>
    </c:plotArea>
    <c:legend>
      <c:legendPos val="t"/>
      <c:layout>
        <c:manualLayout>
          <c:xMode val="edge"/>
          <c:yMode val="edge"/>
          <c:x val="1.9649833231549771E-2"/>
          <c:y val="0.19810647429310932"/>
          <c:w val="0.96904317188894629"/>
          <c:h val="6.53284997546851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153211934318944"/>
          <c:y val="0.11683327816997142"/>
          <c:w val="0.49291826433668112"/>
          <c:h val="0.51765286774217456"/>
        </c:manualLayout>
      </c:layout>
      <c:doughnutChart>
        <c:varyColors val="1"/>
        <c:ser>
          <c:idx val="0"/>
          <c:order val="0"/>
          <c:tx>
            <c:strRef>
              <c:f>Hoja1!$B$1</c:f>
              <c:strCache>
                <c:ptCount val="1"/>
                <c:pt idx="0">
                  <c:v>Columna1</c:v>
                </c:pt>
              </c:strCache>
            </c:strRef>
          </c:tx>
          <c:spPr>
            <a:effectLst/>
          </c:spPr>
          <c:dPt>
            <c:idx val="0"/>
            <c:bubble3D val="0"/>
            <c:explosion val="5"/>
            <c:spPr>
              <a:solidFill>
                <a:srgbClr val="2E75B6"/>
              </a:solidFill>
              <a:ln>
                <a:noFill/>
              </a:ln>
              <a:effectLst/>
            </c:spPr>
            <c:extLst>
              <c:ext xmlns:c16="http://schemas.microsoft.com/office/drawing/2014/chart" uri="{C3380CC4-5D6E-409C-BE32-E72D297353CC}">
                <c16:uniqueId val="{00000001-8B79-4F13-8A39-51B569DEB2E9}"/>
              </c:ext>
            </c:extLst>
          </c:dPt>
          <c:dPt>
            <c:idx val="1"/>
            <c:bubble3D val="0"/>
            <c:explosion val="8"/>
            <c:spPr>
              <a:solidFill>
                <a:schemeClr val="accent4">
                  <a:lumMod val="25000"/>
                  <a:lumOff val="75000"/>
                </a:schemeClr>
              </a:solidFill>
              <a:ln>
                <a:noFill/>
              </a:ln>
              <a:effectLst/>
            </c:spPr>
            <c:extLst>
              <c:ext xmlns:c16="http://schemas.microsoft.com/office/drawing/2014/chart" uri="{C3380CC4-5D6E-409C-BE32-E72D297353CC}">
                <c16:uniqueId val="{00000003-8B79-4F13-8A39-51B569DEB2E9}"/>
              </c:ext>
            </c:extLst>
          </c:dPt>
          <c:dPt>
            <c:idx val="2"/>
            <c:bubble3D val="0"/>
            <c:spPr>
              <a:solidFill>
                <a:schemeClr val="bg1">
                  <a:lumMod val="95000"/>
                </a:schemeClr>
              </a:solidFill>
              <a:ln>
                <a:noFill/>
              </a:ln>
              <a:effectLst/>
            </c:spPr>
            <c:extLst>
              <c:ext xmlns:c16="http://schemas.microsoft.com/office/drawing/2014/chart" uri="{C3380CC4-5D6E-409C-BE32-E72D297353CC}">
                <c16:uniqueId val="{00000005-8B79-4F13-8A39-51B569DEB2E9}"/>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07-8B79-4F13-8A39-51B569DEB2E9}"/>
              </c:ext>
            </c:extLst>
          </c:dPt>
          <c:dLbls>
            <c:dLbl>
              <c:idx val="0"/>
              <c:layout>
                <c:manualLayout>
                  <c:x val="0.14739536467416664"/>
                  <c:y val="-0.12821344299050885"/>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Calibri" panose="020F050202020403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7109554031117494"/>
                      <c:h val="0.20339507417880207"/>
                    </c:manualLayout>
                  </c15:layout>
                </c:ext>
                <c:ext xmlns:c16="http://schemas.microsoft.com/office/drawing/2014/chart" uri="{C3380CC4-5D6E-409C-BE32-E72D297353CC}">
                  <c16:uniqueId val="{00000001-8B79-4F13-8A39-51B569DEB2E9}"/>
                </c:ext>
              </c:extLst>
            </c:dLbl>
            <c:dLbl>
              <c:idx val="1"/>
              <c:layout>
                <c:manualLayout>
                  <c:x val="0.13684134737562489"/>
                  <c:y val="0.14042198819160262"/>
                </c:manualLayout>
              </c:layout>
              <c:numFmt formatCode="0&quot;%&quot;"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solidFill>
                      <a:latin typeface="Calibri" panose="020F050202020403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3509119725469044"/>
                      <c:h val="0.16391835895375886"/>
                    </c:manualLayout>
                  </c15:layout>
                </c:ext>
                <c:ext xmlns:c16="http://schemas.microsoft.com/office/drawing/2014/chart" uri="{C3380CC4-5D6E-409C-BE32-E72D297353CC}">
                  <c16:uniqueId val="{00000003-8B79-4F13-8A39-51B569DEB2E9}"/>
                </c:ext>
              </c:extLst>
            </c:dLbl>
            <c:dLbl>
              <c:idx val="2"/>
              <c:layout>
                <c:manualLayout>
                  <c:x val="-0.11545383551296831"/>
                  <c:y val="1.7969051934920929E-2"/>
                </c:manualLayout>
              </c:layout>
              <c:numFmt formatCode="0&quot;%&quot;"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Calibri" panose="020F050202020403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1797018024859226"/>
                      <c:h val="0.11663300719211013"/>
                    </c:manualLayout>
                  </c15:layout>
                </c:ext>
                <c:ext xmlns:c16="http://schemas.microsoft.com/office/drawing/2014/chart" uri="{C3380CC4-5D6E-409C-BE32-E72D297353CC}">
                  <c16:uniqueId val="{00000005-8B79-4F13-8A39-51B569DEB2E9}"/>
                </c:ext>
              </c:extLst>
            </c:dLbl>
            <c:dLbl>
              <c:idx val="3"/>
              <c:layout>
                <c:manualLayout>
                  <c:x val="-0.14119506750478567"/>
                  <c:y val="-6.6104431989860518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79-4F13-8A39-51B569DEB2E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alibri" panose="020F050202020403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Si, mucho</c:v>
                </c:pt>
                <c:pt idx="1">
                  <c:v>Si, algo</c:v>
                </c:pt>
                <c:pt idx="2">
                  <c:v>Si, un poco</c:v>
                </c:pt>
                <c:pt idx="3">
                  <c:v>No, nada</c:v>
                </c:pt>
              </c:strCache>
            </c:strRef>
          </c:cat>
          <c:val>
            <c:numRef>
              <c:f>Hoja1!$B$2:$B$5</c:f>
              <c:numCache>
                <c:formatCode>0</c:formatCode>
                <c:ptCount val="4"/>
                <c:pt idx="0">
                  <c:v>51.4</c:v>
                </c:pt>
                <c:pt idx="1">
                  <c:v>30.3</c:v>
                </c:pt>
                <c:pt idx="2">
                  <c:v>11.1</c:v>
                </c:pt>
                <c:pt idx="3">
                  <c:v>7.3</c:v>
                </c:pt>
              </c:numCache>
            </c:numRef>
          </c:val>
          <c:extLst>
            <c:ext xmlns:c16="http://schemas.microsoft.com/office/drawing/2014/chart" uri="{C3380CC4-5D6E-409C-BE32-E72D297353CC}">
              <c16:uniqueId val="{00000008-8B79-4F13-8A39-51B569DEB2E9}"/>
            </c:ext>
          </c:extLst>
        </c:ser>
        <c:dLbls>
          <c:showLegendKey val="0"/>
          <c:showVal val="1"/>
          <c:showCatName val="0"/>
          <c:showSerName val="0"/>
          <c:showPercent val="0"/>
          <c:showBubbleSize val="0"/>
          <c:showLeaderLines val="0"/>
        </c:dLbls>
        <c:firstSliceAng val="316"/>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28173947946"/>
          <c:y val="0.20012272574139001"/>
          <c:w val="0.56883616824269645"/>
          <c:h val="0.66059737222530202"/>
        </c:manualLayout>
      </c:layout>
      <c:doughnutChart>
        <c:varyColors val="1"/>
        <c:ser>
          <c:idx val="0"/>
          <c:order val="0"/>
          <c:tx>
            <c:strRef>
              <c:f>Hoja1!$B$1</c:f>
              <c:strCache>
                <c:ptCount val="1"/>
                <c:pt idx="0">
                  <c:v>Ventas</c:v>
                </c:pt>
              </c:strCache>
            </c:strRef>
          </c:tx>
          <c:dPt>
            <c:idx val="0"/>
            <c:bubble3D val="0"/>
            <c:spPr>
              <a:solidFill>
                <a:srgbClr val="2E75B6"/>
              </a:solidFill>
              <a:ln w="19050">
                <a:solidFill>
                  <a:schemeClr val="lt1"/>
                </a:solidFill>
              </a:ln>
              <a:effectLst/>
            </c:spPr>
            <c:extLst>
              <c:ext xmlns:c16="http://schemas.microsoft.com/office/drawing/2014/chart" uri="{C3380CC4-5D6E-409C-BE32-E72D297353CC}">
                <c16:uniqueId val="{00000001-1A3A-49EB-BDAA-96B8B96359C4}"/>
              </c:ext>
            </c:extLst>
          </c:dPt>
          <c:dPt>
            <c:idx val="1"/>
            <c:bubble3D val="0"/>
            <c:spPr>
              <a:noFill/>
              <a:ln w="19050">
                <a:solidFill>
                  <a:schemeClr val="lt1"/>
                </a:solidFill>
              </a:ln>
              <a:effectLst/>
            </c:spPr>
            <c:extLst>
              <c:ext xmlns:c16="http://schemas.microsoft.com/office/drawing/2014/chart" uri="{C3380CC4-5D6E-409C-BE32-E72D297353CC}">
                <c16:uniqueId val="{00000003-1A3A-49EB-BDAA-96B8B96359C4}"/>
              </c:ext>
            </c:extLst>
          </c:dPt>
          <c:cat>
            <c:numRef>
              <c:f>Hoja1!$A$2:$A$3</c:f>
              <c:numCache>
                <c:formatCode>General</c:formatCode>
                <c:ptCount val="2"/>
              </c:numCache>
            </c:numRef>
          </c:cat>
          <c:val>
            <c:numRef>
              <c:f>Hoja1!$B$2:$B$3</c:f>
              <c:numCache>
                <c:formatCode>0</c:formatCode>
                <c:ptCount val="2"/>
                <c:pt idx="0">
                  <c:v>74</c:v>
                </c:pt>
                <c:pt idx="1">
                  <c:v>26</c:v>
                </c:pt>
              </c:numCache>
            </c:numRef>
          </c:val>
          <c:extLst>
            <c:ext xmlns:c16="http://schemas.microsoft.com/office/drawing/2014/chart" uri="{C3380CC4-5D6E-409C-BE32-E72D297353CC}">
              <c16:uniqueId val="{00000004-1A3A-49EB-BDAA-96B8B96359C4}"/>
            </c:ext>
          </c:extLst>
        </c:ser>
        <c:dLbls>
          <c:showLegendKey val="0"/>
          <c:showVal val="0"/>
          <c:showCatName val="0"/>
          <c:showSerName val="0"/>
          <c:showPercent val="0"/>
          <c:showBubbleSize val="0"/>
          <c:showLeaderLines val="0"/>
        </c:dLbls>
        <c:firstSliceAng val="159"/>
        <c:holeSize val="50"/>
      </c:doughnutChart>
      <c:spPr>
        <a:noFill/>
        <a:ln>
          <a:noFill/>
        </a:ln>
        <a:effectLst/>
      </c:spPr>
    </c:plotArea>
    <c:plotVisOnly val="1"/>
    <c:dispBlanksAs val="gap"/>
    <c:showDLblsOverMax val="0"/>
  </c:chart>
  <c:spPr>
    <a:noFill/>
    <a:ln>
      <a:noFill/>
    </a:ln>
    <a:effectLst/>
  </c:spPr>
  <c:txPr>
    <a:bodyPr/>
    <a:lstStyle/>
    <a:p>
      <a:pPr>
        <a:defRPr sz="1050"/>
      </a:pPr>
      <a:endParaRPr lang="es-E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28173947946"/>
          <c:y val="0.20012272574139001"/>
          <c:w val="0.56883616824269645"/>
          <c:h val="0.66059737222530202"/>
        </c:manualLayout>
      </c:layout>
      <c:doughnutChart>
        <c:varyColors val="1"/>
        <c:ser>
          <c:idx val="0"/>
          <c:order val="0"/>
          <c:tx>
            <c:strRef>
              <c:f>Hoja1!$B$1</c:f>
              <c:strCache>
                <c:ptCount val="1"/>
                <c:pt idx="0">
                  <c:v>Ventas</c:v>
                </c:pt>
              </c:strCache>
            </c:strRef>
          </c:tx>
          <c:dPt>
            <c:idx val="0"/>
            <c:bubble3D val="0"/>
            <c:spPr>
              <a:solidFill>
                <a:srgbClr val="2E75B6"/>
              </a:solidFill>
              <a:ln w="19050">
                <a:solidFill>
                  <a:schemeClr val="lt1"/>
                </a:solidFill>
              </a:ln>
              <a:effectLst/>
            </c:spPr>
            <c:extLst>
              <c:ext xmlns:c16="http://schemas.microsoft.com/office/drawing/2014/chart" uri="{C3380CC4-5D6E-409C-BE32-E72D297353CC}">
                <c16:uniqueId val="{00000001-1A3A-49EB-BDAA-96B8B96359C4}"/>
              </c:ext>
            </c:extLst>
          </c:dPt>
          <c:dPt>
            <c:idx val="1"/>
            <c:bubble3D val="0"/>
            <c:spPr>
              <a:noFill/>
              <a:ln w="19050">
                <a:solidFill>
                  <a:schemeClr val="lt1"/>
                </a:solidFill>
              </a:ln>
              <a:effectLst/>
            </c:spPr>
            <c:extLst>
              <c:ext xmlns:c16="http://schemas.microsoft.com/office/drawing/2014/chart" uri="{C3380CC4-5D6E-409C-BE32-E72D297353CC}">
                <c16:uniqueId val="{00000003-1A3A-49EB-BDAA-96B8B96359C4}"/>
              </c:ext>
            </c:extLst>
          </c:dPt>
          <c:cat>
            <c:numRef>
              <c:f>Hoja1!$A$2:$A$3</c:f>
              <c:numCache>
                <c:formatCode>General</c:formatCode>
                <c:ptCount val="2"/>
              </c:numCache>
            </c:numRef>
          </c:cat>
          <c:val>
            <c:numRef>
              <c:f>Hoja1!$B$2:$B$3</c:f>
              <c:numCache>
                <c:formatCode>0</c:formatCode>
                <c:ptCount val="2"/>
                <c:pt idx="0">
                  <c:v>70</c:v>
                </c:pt>
                <c:pt idx="1">
                  <c:v>30</c:v>
                </c:pt>
              </c:numCache>
            </c:numRef>
          </c:val>
          <c:extLst>
            <c:ext xmlns:c16="http://schemas.microsoft.com/office/drawing/2014/chart" uri="{C3380CC4-5D6E-409C-BE32-E72D297353CC}">
              <c16:uniqueId val="{00000004-1A3A-49EB-BDAA-96B8B96359C4}"/>
            </c:ext>
          </c:extLst>
        </c:ser>
        <c:dLbls>
          <c:showLegendKey val="0"/>
          <c:showVal val="0"/>
          <c:showCatName val="0"/>
          <c:showSerName val="0"/>
          <c:showPercent val="0"/>
          <c:showBubbleSize val="0"/>
          <c:showLeaderLines val="0"/>
        </c:dLbls>
        <c:firstSliceAng val="159"/>
        <c:holeSize val="50"/>
      </c:doughnutChart>
      <c:spPr>
        <a:noFill/>
        <a:ln>
          <a:noFill/>
        </a:ln>
        <a:effectLst/>
      </c:spPr>
    </c:plotArea>
    <c:plotVisOnly val="1"/>
    <c:dispBlanksAs val="gap"/>
    <c:showDLblsOverMax val="0"/>
  </c:chart>
  <c:spPr>
    <a:noFill/>
    <a:ln>
      <a:noFill/>
    </a:ln>
    <a:effectLst/>
  </c:spPr>
  <c:txPr>
    <a:bodyPr/>
    <a:lstStyle/>
    <a:p>
      <a:pPr>
        <a:defRPr sz="1050"/>
      </a:pPr>
      <a:endParaRPr lang="es-ES"/>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28173947946"/>
          <c:y val="0.20012272574139001"/>
          <c:w val="0.56883616824269645"/>
          <c:h val="0.66059737222530202"/>
        </c:manualLayout>
      </c:layout>
      <c:doughnutChart>
        <c:varyColors val="1"/>
        <c:ser>
          <c:idx val="0"/>
          <c:order val="0"/>
          <c:tx>
            <c:strRef>
              <c:f>Hoja1!$B$1</c:f>
              <c:strCache>
                <c:ptCount val="1"/>
                <c:pt idx="0">
                  <c:v>Ventas</c:v>
                </c:pt>
              </c:strCache>
            </c:strRef>
          </c:tx>
          <c:dPt>
            <c:idx val="0"/>
            <c:bubble3D val="0"/>
            <c:spPr>
              <a:solidFill>
                <a:srgbClr val="2E75B6"/>
              </a:solidFill>
              <a:ln w="19050">
                <a:solidFill>
                  <a:schemeClr val="lt1"/>
                </a:solidFill>
              </a:ln>
              <a:effectLst/>
            </c:spPr>
            <c:extLst>
              <c:ext xmlns:c16="http://schemas.microsoft.com/office/drawing/2014/chart" uri="{C3380CC4-5D6E-409C-BE32-E72D297353CC}">
                <c16:uniqueId val="{00000001-1A3A-49EB-BDAA-96B8B96359C4}"/>
              </c:ext>
            </c:extLst>
          </c:dPt>
          <c:dPt>
            <c:idx val="1"/>
            <c:bubble3D val="0"/>
            <c:spPr>
              <a:noFill/>
              <a:ln w="19050">
                <a:solidFill>
                  <a:schemeClr val="lt1"/>
                </a:solidFill>
              </a:ln>
              <a:effectLst/>
            </c:spPr>
            <c:extLst>
              <c:ext xmlns:c16="http://schemas.microsoft.com/office/drawing/2014/chart" uri="{C3380CC4-5D6E-409C-BE32-E72D297353CC}">
                <c16:uniqueId val="{00000003-1A3A-49EB-BDAA-96B8B96359C4}"/>
              </c:ext>
            </c:extLst>
          </c:dPt>
          <c:cat>
            <c:numRef>
              <c:f>Hoja1!$A$2:$A$3</c:f>
              <c:numCache>
                <c:formatCode>General</c:formatCode>
                <c:ptCount val="2"/>
              </c:numCache>
            </c:numRef>
          </c:cat>
          <c:val>
            <c:numRef>
              <c:f>Hoja1!$B$2:$B$3</c:f>
              <c:numCache>
                <c:formatCode>0</c:formatCode>
                <c:ptCount val="2"/>
                <c:pt idx="0">
                  <c:v>65</c:v>
                </c:pt>
                <c:pt idx="1">
                  <c:v>35</c:v>
                </c:pt>
              </c:numCache>
            </c:numRef>
          </c:val>
          <c:extLst>
            <c:ext xmlns:c16="http://schemas.microsoft.com/office/drawing/2014/chart" uri="{C3380CC4-5D6E-409C-BE32-E72D297353CC}">
              <c16:uniqueId val="{00000004-1A3A-49EB-BDAA-96B8B96359C4}"/>
            </c:ext>
          </c:extLst>
        </c:ser>
        <c:dLbls>
          <c:showLegendKey val="0"/>
          <c:showVal val="0"/>
          <c:showCatName val="0"/>
          <c:showSerName val="0"/>
          <c:showPercent val="0"/>
          <c:showBubbleSize val="0"/>
          <c:showLeaderLines val="0"/>
        </c:dLbls>
        <c:firstSliceAng val="159"/>
        <c:holeSize val="50"/>
      </c:doughnutChart>
      <c:spPr>
        <a:noFill/>
        <a:ln>
          <a:noFill/>
        </a:ln>
        <a:effectLst/>
      </c:spPr>
    </c:plotArea>
    <c:plotVisOnly val="1"/>
    <c:dispBlanksAs val="gap"/>
    <c:showDLblsOverMax val="0"/>
  </c:chart>
  <c:spPr>
    <a:noFill/>
    <a:ln>
      <a:noFill/>
    </a:ln>
    <a:effectLst/>
  </c:spPr>
  <c:txPr>
    <a:bodyPr/>
    <a:lstStyle/>
    <a:p>
      <a:pPr>
        <a:defRPr sz="1050"/>
      </a:pPr>
      <a:endParaRPr lang="es-E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28173947946"/>
          <c:y val="0.20012272574139001"/>
          <c:w val="0.56883616824269645"/>
          <c:h val="0.66059737222530202"/>
        </c:manualLayout>
      </c:layout>
      <c:doughnutChart>
        <c:varyColors val="1"/>
        <c:ser>
          <c:idx val="0"/>
          <c:order val="0"/>
          <c:tx>
            <c:strRef>
              <c:f>Hoja1!$B$1</c:f>
              <c:strCache>
                <c:ptCount val="1"/>
                <c:pt idx="0">
                  <c:v>Ventas</c:v>
                </c:pt>
              </c:strCache>
            </c:strRef>
          </c:tx>
          <c:dPt>
            <c:idx val="0"/>
            <c:bubble3D val="0"/>
            <c:spPr>
              <a:solidFill>
                <a:srgbClr val="2E75B6"/>
              </a:solidFill>
              <a:ln w="19050">
                <a:solidFill>
                  <a:schemeClr val="lt1"/>
                </a:solidFill>
              </a:ln>
              <a:effectLst/>
            </c:spPr>
            <c:extLst>
              <c:ext xmlns:c16="http://schemas.microsoft.com/office/drawing/2014/chart" uri="{C3380CC4-5D6E-409C-BE32-E72D297353CC}">
                <c16:uniqueId val="{00000001-1A3A-49EB-BDAA-96B8B96359C4}"/>
              </c:ext>
            </c:extLst>
          </c:dPt>
          <c:dPt>
            <c:idx val="1"/>
            <c:bubble3D val="0"/>
            <c:spPr>
              <a:noFill/>
              <a:ln w="19050">
                <a:solidFill>
                  <a:schemeClr val="lt1"/>
                </a:solidFill>
              </a:ln>
              <a:effectLst/>
            </c:spPr>
            <c:extLst>
              <c:ext xmlns:c16="http://schemas.microsoft.com/office/drawing/2014/chart" uri="{C3380CC4-5D6E-409C-BE32-E72D297353CC}">
                <c16:uniqueId val="{00000003-1A3A-49EB-BDAA-96B8B96359C4}"/>
              </c:ext>
            </c:extLst>
          </c:dPt>
          <c:cat>
            <c:numRef>
              <c:f>Hoja1!$A$2:$A$3</c:f>
              <c:numCache>
                <c:formatCode>General</c:formatCode>
                <c:ptCount val="2"/>
              </c:numCache>
            </c:numRef>
          </c:cat>
          <c:val>
            <c:numRef>
              <c:f>Hoja1!$B$2:$B$3</c:f>
              <c:numCache>
                <c:formatCode>0</c:formatCode>
                <c:ptCount val="2"/>
                <c:pt idx="0">
                  <c:v>46</c:v>
                </c:pt>
                <c:pt idx="1">
                  <c:v>54</c:v>
                </c:pt>
              </c:numCache>
            </c:numRef>
          </c:val>
          <c:extLst>
            <c:ext xmlns:c16="http://schemas.microsoft.com/office/drawing/2014/chart" uri="{C3380CC4-5D6E-409C-BE32-E72D297353CC}">
              <c16:uniqueId val="{00000004-1A3A-49EB-BDAA-96B8B96359C4}"/>
            </c:ext>
          </c:extLst>
        </c:ser>
        <c:dLbls>
          <c:showLegendKey val="0"/>
          <c:showVal val="0"/>
          <c:showCatName val="0"/>
          <c:showSerName val="0"/>
          <c:showPercent val="0"/>
          <c:showBubbleSize val="0"/>
          <c:showLeaderLines val="0"/>
        </c:dLbls>
        <c:firstSliceAng val="159"/>
        <c:holeSize val="50"/>
      </c:doughnutChart>
      <c:spPr>
        <a:noFill/>
        <a:ln>
          <a:noFill/>
        </a:ln>
        <a:effectLst/>
      </c:spPr>
    </c:plotArea>
    <c:plotVisOnly val="1"/>
    <c:dispBlanksAs val="gap"/>
    <c:showDLblsOverMax val="0"/>
  </c:chart>
  <c:spPr>
    <a:noFill/>
    <a:ln>
      <a:noFill/>
    </a:ln>
    <a:effectLst/>
  </c:spPr>
  <c:txPr>
    <a:bodyPr/>
    <a:lstStyle/>
    <a:p>
      <a:pPr>
        <a:defRPr sz="1050"/>
      </a:pPr>
      <a:endParaRPr lang="es-E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6128173947946"/>
          <c:y val="0.20012272574139001"/>
          <c:w val="0.56883616824269645"/>
          <c:h val="0.66059737222530202"/>
        </c:manualLayout>
      </c:layout>
      <c:doughnutChart>
        <c:varyColors val="1"/>
        <c:ser>
          <c:idx val="0"/>
          <c:order val="0"/>
          <c:tx>
            <c:strRef>
              <c:f>Hoja1!$B$1</c:f>
              <c:strCache>
                <c:ptCount val="1"/>
                <c:pt idx="0">
                  <c:v>Ventas</c:v>
                </c:pt>
              </c:strCache>
            </c:strRef>
          </c:tx>
          <c:dPt>
            <c:idx val="0"/>
            <c:bubble3D val="0"/>
            <c:spPr>
              <a:solidFill>
                <a:srgbClr val="2E75B6"/>
              </a:solidFill>
              <a:ln w="19050">
                <a:solidFill>
                  <a:schemeClr val="lt1"/>
                </a:solidFill>
              </a:ln>
              <a:effectLst/>
            </c:spPr>
            <c:extLst>
              <c:ext xmlns:c16="http://schemas.microsoft.com/office/drawing/2014/chart" uri="{C3380CC4-5D6E-409C-BE32-E72D297353CC}">
                <c16:uniqueId val="{00000001-1A3A-49EB-BDAA-96B8B96359C4}"/>
              </c:ext>
            </c:extLst>
          </c:dPt>
          <c:dPt>
            <c:idx val="1"/>
            <c:bubble3D val="0"/>
            <c:spPr>
              <a:noFill/>
              <a:ln w="19050">
                <a:solidFill>
                  <a:schemeClr val="lt1"/>
                </a:solidFill>
              </a:ln>
              <a:effectLst/>
            </c:spPr>
            <c:extLst>
              <c:ext xmlns:c16="http://schemas.microsoft.com/office/drawing/2014/chart" uri="{C3380CC4-5D6E-409C-BE32-E72D297353CC}">
                <c16:uniqueId val="{00000003-1A3A-49EB-BDAA-96B8B96359C4}"/>
              </c:ext>
            </c:extLst>
          </c:dPt>
          <c:cat>
            <c:numRef>
              <c:f>Hoja1!$A$2:$A$3</c:f>
              <c:numCache>
                <c:formatCode>General</c:formatCode>
                <c:ptCount val="2"/>
              </c:numCache>
            </c:numRef>
          </c:cat>
          <c:val>
            <c:numRef>
              <c:f>Hoja1!$B$2:$B$3</c:f>
              <c:numCache>
                <c:formatCode>0</c:formatCode>
                <c:ptCount val="2"/>
                <c:pt idx="0">
                  <c:v>45</c:v>
                </c:pt>
                <c:pt idx="1">
                  <c:v>55</c:v>
                </c:pt>
              </c:numCache>
            </c:numRef>
          </c:val>
          <c:extLst>
            <c:ext xmlns:c16="http://schemas.microsoft.com/office/drawing/2014/chart" uri="{C3380CC4-5D6E-409C-BE32-E72D297353CC}">
              <c16:uniqueId val="{00000004-1A3A-49EB-BDAA-96B8B96359C4}"/>
            </c:ext>
          </c:extLst>
        </c:ser>
        <c:dLbls>
          <c:showLegendKey val="0"/>
          <c:showVal val="0"/>
          <c:showCatName val="0"/>
          <c:showSerName val="0"/>
          <c:showPercent val="0"/>
          <c:showBubbleSize val="0"/>
          <c:showLeaderLines val="0"/>
        </c:dLbls>
        <c:firstSliceAng val="159"/>
        <c:holeSize val="50"/>
      </c:doughnutChart>
      <c:spPr>
        <a:noFill/>
        <a:ln>
          <a:noFill/>
        </a:ln>
        <a:effectLst/>
      </c:spPr>
    </c:plotArea>
    <c:plotVisOnly val="1"/>
    <c:dispBlanksAs val="gap"/>
    <c:showDLblsOverMax val="0"/>
  </c:chart>
  <c:spPr>
    <a:noFill/>
    <a:ln>
      <a:noFill/>
    </a:ln>
    <a:effectLst/>
  </c:spPr>
  <c:txPr>
    <a:bodyPr/>
    <a:lstStyle/>
    <a:p>
      <a:pPr>
        <a:defRPr sz="1050"/>
      </a:pPr>
      <a:endParaRPr lang="es-E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1864986227216991E-2"/>
          <c:y val="0.2572587709062798"/>
          <c:w val="0.95717720565466069"/>
          <c:h val="0.43876712707421112"/>
        </c:manualLayout>
      </c:layout>
      <c:lineChart>
        <c:grouping val="standard"/>
        <c:varyColors val="0"/>
        <c:ser>
          <c:idx val="0"/>
          <c:order val="0"/>
          <c:tx>
            <c:strRef>
              <c:f>Hoja1!$B$1</c:f>
              <c:strCache>
                <c:ptCount val="1"/>
                <c:pt idx="0">
                  <c:v>compra</c:v>
                </c:pt>
              </c:strCache>
            </c:strRef>
          </c:tx>
          <c:spPr>
            <a:ln w="57150">
              <a:solidFill>
                <a:schemeClr val="accent4"/>
              </a:solidFill>
            </a:ln>
          </c:spPr>
          <c:marker>
            <c:symbol val="circle"/>
            <c:size val="15"/>
            <c:spPr>
              <a:solidFill>
                <a:schemeClr val="accent4">
                  <a:lumMod val="50000"/>
                  <a:lumOff val="50000"/>
                </a:schemeClr>
              </a:solidFill>
              <a:ln w="57150">
                <a:solidFill>
                  <a:schemeClr val="accent4"/>
                </a:solidFill>
              </a:ln>
            </c:spPr>
          </c:marker>
          <c:dLbls>
            <c:dLbl>
              <c:idx val="5"/>
              <c:layout>
                <c:manualLayout>
                  <c:x val="-6.8723076933087324E-2"/>
                  <c:y val="-6.3490262436126266E-2"/>
                </c:manualLayout>
              </c:layout>
              <c:numFmt formatCode="0.0&quot;%&quot;" sourceLinked="0"/>
              <c:spPr>
                <a:noFill/>
                <a:ln>
                  <a:noFill/>
                </a:ln>
                <a:effectLst/>
              </c:spPr>
              <c:txPr>
                <a:bodyPr wrap="square" lIns="38100" tIns="19050" rIns="38100" bIns="19050" anchor="ctr" anchorCtr="0">
                  <a:spAutoFit/>
                </a:bodyPr>
                <a:lstStyle/>
                <a:p>
                  <a:pPr algn="ctr">
                    <a:defRPr lang="en-US" sz="1800" b="0" i="0" u="none" strike="noStrike" kern="1200" baseline="0">
                      <a:solidFill>
                        <a:schemeClr val="tx1"/>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0-4BF3-AD5B-56624362FCEB}"/>
                </c:ext>
              </c:extLst>
            </c:dLbl>
            <c:dLbl>
              <c:idx val="6"/>
              <c:tx>
                <c:rich>
                  <a:bodyPr wrap="square" lIns="38100" tIns="19050" rIns="38100" bIns="19050" anchor="ctr">
                    <a:spAutoFit/>
                  </a:bodyPr>
                  <a:lstStyle/>
                  <a:p>
                    <a:pPr>
                      <a:defRPr sz="1800" b="1">
                        <a:solidFill>
                          <a:schemeClr val="tx1"/>
                        </a:solidFill>
                      </a:defRPr>
                    </a:pPr>
                    <a:fld id="{F6116FE9-90C1-4CEE-BFF8-A286AF49ADB6}" type="VALUE">
                      <a:rPr lang="en-US" sz="1800" b="1">
                        <a:solidFill>
                          <a:schemeClr val="tx1"/>
                        </a:solidFill>
                      </a:rPr>
                      <a:pPr>
                        <a:defRPr sz="1800" b="1">
                          <a:solidFill>
                            <a:schemeClr val="tx1"/>
                          </a:solidFill>
                        </a:defRPr>
                      </a:pPr>
                      <a:t>[VALOR]</a:t>
                    </a:fld>
                    <a:endParaRPr lang="es-ES"/>
                  </a:p>
                </c:rich>
              </c:tx>
              <c:numFmt formatCode="0.0&quot;%&quot;"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E0-4BF3-AD5B-56624362FCEB}"/>
                </c:ext>
              </c:extLst>
            </c:dLbl>
            <c:dLbl>
              <c:idx val="7"/>
              <c:numFmt formatCode="0.0&quot;%&quot;" sourceLinked="0"/>
              <c:spPr>
                <a:noFill/>
                <a:ln>
                  <a:noFill/>
                </a:ln>
                <a:effectLst/>
              </c:spPr>
              <c:txPr>
                <a:bodyPr wrap="square" lIns="38100" tIns="19050" rIns="38100" bIns="19050" anchor="ctr">
                  <a:spAutoFit/>
                </a:bodyPr>
                <a:lstStyle/>
                <a:p>
                  <a:pPr>
                    <a:defRPr sz="2800" b="1"/>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5331-41D1-8E90-A5D7B99991EC}"/>
                </c:ext>
              </c:extLst>
            </c:dLbl>
            <c:numFmt formatCode="0.0&quot;%&quot;"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Hoja1!$A$2:$A$8</c:f>
              <c:numCache>
                <c:formatCode>General</c:formatCode>
                <c:ptCount val="7"/>
                <c:pt idx="0">
                  <c:v>2010</c:v>
                </c:pt>
                <c:pt idx="1">
                  <c:v>2011</c:v>
                </c:pt>
                <c:pt idx="2">
                  <c:v>2012</c:v>
                </c:pt>
                <c:pt idx="3">
                  <c:v>2017</c:v>
                </c:pt>
                <c:pt idx="4">
                  <c:v>2018</c:v>
                </c:pt>
                <c:pt idx="5">
                  <c:v>2019</c:v>
                </c:pt>
                <c:pt idx="6">
                  <c:v>2020</c:v>
                </c:pt>
              </c:numCache>
            </c:numRef>
          </c:cat>
          <c:val>
            <c:numRef>
              <c:f>Hoja1!$B$2:$B$8</c:f>
              <c:numCache>
                <c:formatCode>General</c:formatCode>
                <c:ptCount val="7"/>
                <c:pt idx="0">
                  <c:v>56.2</c:v>
                </c:pt>
                <c:pt idx="1">
                  <c:v>57.3</c:v>
                </c:pt>
                <c:pt idx="2" formatCode="0.0">
                  <c:v>55.4</c:v>
                </c:pt>
                <c:pt idx="3">
                  <c:v>61.3</c:v>
                </c:pt>
                <c:pt idx="4">
                  <c:v>62.4</c:v>
                </c:pt>
                <c:pt idx="5">
                  <c:v>62.6</c:v>
                </c:pt>
                <c:pt idx="6">
                  <c:v>64.2</c:v>
                </c:pt>
              </c:numCache>
            </c:numRef>
          </c:val>
          <c:smooth val="0"/>
          <c:extLst>
            <c:ext xmlns:c16="http://schemas.microsoft.com/office/drawing/2014/chart" uri="{C3380CC4-5D6E-409C-BE32-E72D297353CC}">
              <c16:uniqueId val="{00000002-B3E0-4BF3-AD5B-56624362FCEB}"/>
            </c:ext>
          </c:extLst>
        </c:ser>
        <c:ser>
          <c:idx val="1"/>
          <c:order val="1"/>
          <c:tx>
            <c:strRef>
              <c:f>Hoja1!$C$1</c:f>
              <c:strCache>
                <c:ptCount val="1"/>
                <c:pt idx="0">
                  <c:v>Libros no texto</c:v>
                </c:pt>
              </c:strCache>
            </c:strRef>
          </c:tx>
          <c:spPr>
            <a:ln>
              <a:solidFill>
                <a:schemeClr val="accent4">
                  <a:lumMod val="75000"/>
                  <a:lumOff val="25000"/>
                </a:schemeClr>
              </a:solidFill>
            </a:ln>
          </c:spPr>
          <c:marker>
            <c:symbol val="triangle"/>
            <c:size val="15"/>
            <c:spPr>
              <a:solidFill>
                <a:schemeClr val="accent4">
                  <a:lumMod val="50000"/>
                  <a:lumOff val="50000"/>
                </a:schemeClr>
              </a:solidFill>
              <a:ln>
                <a:solidFill>
                  <a:schemeClr val="accent4">
                    <a:lumMod val="90000"/>
                    <a:lumOff val="10000"/>
                  </a:schemeClr>
                </a:solidFill>
              </a:ln>
            </c:spPr>
          </c:marker>
          <c:dLbls>
            <c:dLbl>
              <c:idx val="6"/>
              <c:layout>
                <c:manualLayout>
                  <c:x val="-4.9211370082490408E-2"/>
                  <c:y val="6.3365770824724763E-2"/>
                </c:manualLayout>
              </c:layout>
              <c:numFmt formatCode="0.0&quot;%&quot;" sourceLinked="0"/>
              <c:spPr>
                <a:noFill/>
                <a:ln>
                  <a:noFill/>
                </a:ln>
                <a:effectLst/>
              </c:spPr>
              <c:txPr>
                <a:bodyPr wrap="square" lIns="38100" tIns="19050" rIns="38100" bIns="19050" anchor="ctr">
                  <a:spAutoFit/>
                </a:bodyPr>
                <a:lstStyle/>
                <a:p>
                  <a:pPr>
                    <a:defRPr sz="1600" b="1"/>
                  </a:pPr>
                  <a:endParaRPr lang="es-E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3E-4C06-B19F-38A12C7C02EE}"/>
                </c:ext>
              </c:extLst>
            </c:dLbl>
            <c:numFmt formatCode="0.0&quot;%&quot;" sourceLinked="0"/>
            <c:spPr>
              <a:noFill/>
              <a:ln>
                <a:noFill/>
              </a:ln>
              <a:effectLst/>
            </c:spPr>
            <c:txPr>
              <a:bodyPr wrap="square" lIns="38100" tIns="19050" rIns="38100" bIns="19050" anchor="ctr">
                <a:spAutoFit/>
              </a:bodyPr>
              <a:lstStyle/>
              <a:p>
                <a:pPr>
                  <a:defRPr sz="1600"/>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Hoja1!$A$2:$A$8</c:f>
              <c:numCache>
                <c:formatCode>General</c:formatCode>
                <c:ptCount val="7"/>
                <c:pt idx="0">
                  <c:v>2010</c:v>
                </c:pt>
                <c:pt idx="1">
                  <c:v>2011</c:v>
                </c:pt>
                <c:pt idx="2">
                  <c:v>2012</c:v>
                </c:pt>
                <c:pt idx="3">
                  <c:v>2017</c:v>
                </c:pt>
                <c:pt idx="4">
                  <c:v>2018</c:v>
                </c:pt>
                <c:pt idx="5">
                  <c:v>2019</c:v>
                </c:pt>
                <c:pt idx="6">
                  <c:v>2020</c:v>
                </c:pt>
              </c:numCache>
            </c:numRef>
          </c:cat>
          <c:val>
            <c:numRef>
              <c:f>Hoja1!$C$2:$C$8</c:f>
              <c:numCache>
                <c:formatCode>General</c:formatCode>
                <c:ptCount val="7"/>
                <c:pt idx="0">
                  <c:v>40.700000000000003</c:v>
                </c:pt>
                <c:pt idx="1">
                  <c:v>41.6</c:v>
                </c:pt>
                <c:pt idx="2">
                  <c:v>40.299999999999997</c:v>
                </c:pt>
                <c:pt idx="3">
                  <c:v>47.3</c:v>
                </c:pt>
                <c:pt idx="4">
                  <c:v>50</c:v>
                </c:pt>
                <c:pt idx="5">
                  <c:v>50.4</c:v>
                </c:pt>
                <c:pt idx="6">
                  <c:v>51.7</c:v>
                </c:pt>
              </c:numCache>
            </c:numRef>
          </c:val>
          <c:smooth val="0"/>
          <c:extLst>
            <c:ext xmlns:c16="http://schemas.microsoft.com/office/drawing/2014/chart" uri="{C3380CC4-5D6E-409C-BE32-E72D297353CC}">
              <c16:uniqueId val="{00000000-15BC-49E8-893E-A3BB24F5DAF0}"/>
            </c:ext>
          </c:extLst>
        </c:ser>
        <c:dLbls>
          <c:showLegendKey val="0"/>
          <c:showVal val="0"/>
          <c:showCatName val="0"/>
          <c:showSerName val="0"/>
          <c:showPercent val="0"/>
          <c:showBubbleSize val="0"/>
        </c:dLbls>
        <c:marker val="1"/>
        <c:smooth val="0"/>
        <c:axId val="90849280"/>
        <c:axId val="90850816"/>
      </c:lineChart>
      <c:catAx>
        <c:axId val="90849280"/>
        <c:scaling>
          <c:orientation val="minMax"/>
        </c:scaling>
        <c:delete val="0"/>
        <c:axPos val="b"/>
        <c:numFmt formatCode="General" sourceLinked="1"/>
        <c:majorTickMark val="none"/>
        <c:minorTickMark val="none"/>
        <c:tickLblPos val="nextTo"/>
        <c:crossAx val="90850816"/>
        <c:crosses val="autoZero"/>
        <c:auto val="1"/>
        <c:lblAlgn val="ctr"/>
        <c:lblOffset val="100"/>
        <c:noMultiLvlLbl val="0"/>
      </c:catAx>
      <c:valAx>
        <c:axId val="90850816"/>
        <c:scaling>
          <c:orientation val="minMax"/>
          <c:max val="70"/>
          <c:min val="30"/>
        </c:scaling>
        <c:delete val="1"/>
        <c:axPos val="l"/>
        <c:numFmt formatCode="0&quot;%&quot;" sourceLinked="0"/>
        <c:majorTickMark val="out"/>
        <c:minorTickMark val="none"/>
        <c:tickLblPos val="nextTo"/>
        <c:crossAx val="9084928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1.1180076872584811E-2"/>
          <c:y val="0.30135575247383717"/>
          <c:w val="0.97350785867987222"/>
          <c:h val="0.60884839734740637"/>
        </c:manualLayout>
      </c:layout>
      <c:barChart>
        <c:barDir val="col"/>
        <c:grouping val="clustered"/>
        <c:varyColors val="0"/>
        <c:ser>
          <c:idx val="1"/>
          <c:order val="0"/>
          <c:tx>
            <c:strRef>
              <c:f>Sheet1!$A$2</c:f>
              <c:strCache>
                <c:ptCount val="1"/>
                <c:pt idx="0">
                  <c:v>Total</c:v>
                </c:pt>
              </c:strCache>
            </c:strRef>
          </c:tx>
          <c:invertIfNegative val="0"/>
          <c:dPt>
            <c:idx val="0"/>
            <c:invertIfNegative val="0"/>
            <c:bubble3D val="0"/>
            <c:spPr>
              <a:solidFill>
                <a:srgbClr val="A6A6A6"/>
              </a:solidFill>
            </c:spPr>
            <c:extLst>
              <c:ext xmlns:c16="http://schemas.microsoft.com/office/drawing/2014/chart" uri="{C3380CC4-5D6E-409C-BE32-E72D297353CC}">
                <c16:uniqueId val="{00000001-81FF-4D3A-BA42-492DAEA8A5D9}"/>
              </c:ext>
            </c:extLst>
          </c:dPt>
          <c:dLbls>
            <c:numFmt formatCode="0.0&quot;%&quot;" sourceLinked="0"/>
            <c:spPr>
              <a:noFill/>
              <a:ln>
                <a:noFill/>
              </a:ln>
              <a:effectLst/>
            </c:spPr>
            <c:txPr>
              <a:bodyPr/>
              <a:lstStyle/>
              <a:p>
                <a:pPr>
                  <a:defRPr sz="12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General</c:formatCode>
                <c:ptCount val="1"/>
                <c:pt idx="0">
                  <c:v>95.7</c:v>
                </c:pt>
              </c:numCache>
            </c:numRef>
          </c:val>
          <c:extLst>
            <c:ext xmlns:c16="http://schemas.microsoft.com/office/drawing/2014/chart" uri="{C3380CC4-5D6E-409C-BE32-E72D297353CC}">
              <c16:uniqueId val="{00000002-81FF-4D3A-BA42-492DAEA8A5D9}"/>
            </c:ext>
          </c:extLst>
        </c:ser>
        <c:ser>
          <c:idx val="0"/>
          <c:order val="1"/>
          <c:tx>
            <c:strRef>
              <c:f>Sheet1!$A$3</c:f>
              <c:strCache>
                <c:ptCount val="1"/>
                <c:pt idx="0">
                  <c:v>14-24</c:v>
                </c:pt>
              </c:strCache>
            </c:strRef>
          </c:tx>
          <c:spPr>
            <a:solidFill>
              <a:srgbClr val="48711C"/>
            </a:solidFill>
          </c:spPr>
          <c:invertIfNegative val="0"/>
          <c:dLbls>
            <c:numFmt formatCode="0.0&quot;%&quot;" sourceLinked="0"/>
            <c:spPr>
              <a:noFill/>
              <a:ln>
                <a:noFill/>
              </a:ln>
              <a:effectLst/>
            </c:spPr>
            <c:txPr>
              <a:bodyPr/>
              <a:lstStyle/>
              <a:p>
                <a:pPr>
                  <a:defRPr sz="1200">
                    <a:solidFill>
                      <a:schemeClr val="tx1"/>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General</c:formatCode>
                <c:ptCount val="1"/>
                <c:pt idx="0">
                  <c:v>99.9</c:v>
                </c:pt>
              </c:numCache>
            </c:numRef>
          </c:val>
          <c:extLst>
            <c:ext xmlns:c16="http://schemas.microsoft.com/office/drawing/2014/chart" uri="{C3380CC4-5D6E-409C-BE32-E72D297353CC}">
              <c16:uniqueId val="{00000003-81FF-4D3A-BA42-492DAEA8A5D9}"/>
            </c:ext>
          </c:extLst>
        </c:ser>
        <c:ser>
          <c:idx val="2"/>
          <c:order val="2"/>
          <c:tx>
            <c:strRef>
              <c:f>Sheet1!$A$4</c:f>
              <c:strCache>
                <c:ptCount val="1"/>
                <c:pt idx="0">
                  <c:v>25-34</c:v>
                </c:pt>
              </c:strCache>
            </c:strRef>
          </c:tx>
          <c:spPr>
            <a:solidFill>
              <a:srgbClr val="5F9227"/>
            </a:solidFill>
          </c:spPr>
          <c:invertIfNegative val="0"/>
          <c:dLbls>
            <c:numFmt formatCode="0.0&quot;%&quot;" sourceLinked="0"/>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General</c:formatCode>
                <c:ptCount val="1"/>
                <c:pt idx="0">
                  <c:v>98.4</c:v>
                </c:pt>
              </c:numCache>
            </c:numRef>
          </c:val>
          <c:extLst>
            <c:ext xmlns:c16="http://schemas.microsoft.com/office/drawing/2014/chart" uri="{C3380CC4-5D6E-409C-BE32-E72D297353CC}">
              <c16:uniqueId val="{00000004-81FF-4D3A-BA42-492DAEA8A5D9}"/>
            </c:ext>
          </c:extLst>
        </c:ser>
        <c:ser>
          <c:idx val="3"/>
          <c:order val="3"/>
          <c:tx>
            <c:strRef>
              <c:f>Sheet1!$A$5</c:f>
              <c:strCache>
                <c:ptCount val="1"/>
                <c:pt idx="0">
                  <c:v>35-44</c:v>
                </c:pt>
              </c:strCache>
            </c:strRef>
          </c:tx>
          <c:spPr>
            <a:solidFill>
              <a:srgbClr val="68A02C"/>
            </a:solidFill>
          </c:spPr>
          <c:invertIfNegative val="0"/>
          <c:dLbls>
            <c:numFmt formatCode="0.0&quot;%&quot;" sourceLinked="0"/>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General</c:formatCode>
                <c:ptCount val="1"/>
                <c:pt idx="0">
                  <c:v>99.3</c:v>
                </c:pt>
              </c:numCache>
            </c:numRef>
          </c:val>
          <c:extLst>
            <c:ext xmlns:c16="http://schemas.microsoft.com/office/drawing/2014/chart" uri="{C3380CC4-5D6E-409C-BE32-E72D297353CC}">
              <c16:uniqueId val="{00000006-81FF-4D3A-BA42-492DAEA8A5D9}"/>
            </c:ext>
          </c:extLst>
        </c:ser>
        <c:ser>
          <c:idx val="4"/>
          <c:order val="4"/>
          <c:tx>
            <c:strRef>
              <c:f>Sheet1!$A$6</c:f>
              <c:strCache>
                <c:ptCount val="1"/>
                <c:pt idx="0">
                  <c:v>45-54</c:v>
                </c:pt>
              </c:strCache>
            </c:strRef>
          </c:tx>
          <c:spPr>
            <a:solidFill>
              <a:srgbClr val="91B579"/>
            </a:solidFill>
          </c:spPr>
          <c:invertIfNegative val="0"/>
          <c:dLbls>
            <c:numFmt formatCode="0.0&quot;%&quot;" sourceLinked="0"/>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General</c:formatCode>
                <c:ptCount val="1"/>
                <c:pt idx="0">
                  <c:v>97.8</c:v>
                </c:pt>
              </c:numCache>
            </c:numRef>
          </c:val>
          <c:extLst>
            <c:ext xmlns:c16="http://schemas.microsoft.com/office/drawing/2014/chart" uri="{C3380CC4-5D6E-409C-BE32-E72D297353CC}">
              <c16:uniqueId val="{00000007-81FF-4D3A-BA42-492DAEA8A5D9}"/>
            </c:ext>
          </c:extLst>
        </c:ser>
        <c:ser>
          <c:idx val="5"/>
          <c:order val="5"/>
          <c:tx>
            <c:strRef>
              <c:f>Sheet1!$A$7</c:f>
              <c:strCache>
                <c:ptCount val="1"/>
                <c:pt idx="0">
                  <c:v>55-64</c:v>
                </c:pt>
              </c:strCache>
            </c:strRef>
          </c:tx>
          <c:invertIfNegative val="0"/>
          <c:dLbls>
            <c:numFmt formatCode="0.0&quot;%&quot;" sourceLinked="0"/>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Sheet1!$B$7</c:f>
              <c:numCache>
                <c:formatCode>General</c:formatCode>
                <c:ptCount val="1"/>
                <c:pt idx="0">
                  <c:v>96.3</c:v>
                </c:pt>
              </c:numCache>
            </c:numRef>
          </c:val>
          <c:extLst>
            <c:ext xmlns:c16="http://schemas.microsoft.com/office/drawing/2014/chart" uri="{C3380CC4-5D6E-409C-BE32-E72D297353CC}">
              <c16:uniqueId val="{00000008-81FF-4D3A-BA42-492DAEA8A5D9}"/>
            </c:ext>
          </c:extLst>
        </c:ser>
        <c:ser>
          <c:idx val="6"/>
          <c:order val="6"/>
          <c:tx>
            <c:strRef>
              <c:f>Sheet1!$A$8</c:f>
              <c:strCache>
                <c:ptCount val="1"/>
                <c:pt idx="0">
                  <c:v>65 y más</c:v>
                </c:pt>
              </c:strCache>
            </c:strRef>
          </c:tx>
          <c:invertIfNegative val="0"/>
          <c:dLbls>
            <c:numFmt formatCode="0.0&quot;%&quot;" sourceLinked="0"/>
            <c:spPr>
              <a:noFill/>
              <a:ln>
                <a:noFill/>
              </a:ln>
              <a:effectLst/>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Sheet1!$B$8</c:f>
              <c:numCache>
                <c:formatCode>General</c:formatCode>
                <c:ptCount val="1"/>
                <c:pt idx="0">
                  <c:v>83.2</c:v>
                </c:pt>
              </c:numCache>
            </c:numRef>
          </c:val>
          <c:extLst>
            <c:ext xmlns:c16="http://schemas.microsoft.com/office/drawing/2014/chart" uri="{C3380CC4-5D6E-409C-BE32-E72D297353CC}">
              <c16:uniqueId val="{00000009-81FF-4D3A-BA42-492DAEA8A5D9}"/>
            </c:ext>
          </c:extLst>
        </c:ser>
        <c:dLbls>
          <c:showLegendKey val="0"/>
          <c:showVal val="1"/>
          <c:showCatName val="0"/>
          <c:showSerName val="0"/>
          <c:showPercent val="0"/>
          <c:showBubbleSize val="0"/>
        </c:dLbls>
        <c:gapWidth val="150"/>
        <c:overlap val="-50"/>
        <c:axId val="280886656"/>
        <c:axId val="281662592"/>
      </c:barChart>
      <c:catAx>
        <c:axId val="280886656"/>
        <c:scaling>
          <c:orientation val="minMax"/>
        </c:scaling>
        <c:delete val="0"/>
        <c:axPos val="b"/>
        <c:numFmt formatCode="General" sourceLinked="1"/>
        <c:majorTickMark val="none"/>
        <c:minorTickMark val="none"/>
        <c:tickLblPos val="none"/>
        <c:crossAx val="281662592"/>
        <c:crosses val="autoZero"/>
        <c:auto val="1"/>
        <c:lblAlgn val="ctr"/>
        <c:lblOffset val="100"/>
        <c:noMultiLvlLbl val="0"/>
      </c:catAx>
      <c:valAx>
        <c:axId val="281662592"/>
        <c:scaling>
          <c:orientation val="minMax"/>
          <c:max val="100"/>
          <c:min val="0"/>
        </c:scaling>
        <c:delete val="1"/>
        <c:axPos val="l"/>
        <c:numFmt formatCode="#,##0.0" sourceLinked="0"/>
        <c:majorTickMark val="out"/>
        <c:minorTickMark val="none"/>
        <c:tickLblPos val="none"/>
        <c:crossAx val="280886656"/>
        <c:crosses val="autoZero"/>
        <c:crossBetween val="between"/>
        <c:majorUnit val="20"/>
      </c:valAx>
    </c:plotArea>
    <c:legend>
      <c:legendPos val="t"/>
      <c:layout>
        <c:manualLayout>
          <c:xMode val="edge"/>
          <c:yMode val="edge"/>
          <c:x val="2.6143295964355395E-2"/>
          <c:y val="2.7916947301596235E-2"/>
          <c:w val="0.97385669126477714"/>
          <c:h val="0.12988944164949645"/>
        </c:manualLayout>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494636471990278E-2"/>
          <c:y val="8.1526620644680178E-2"/>
          <c:w val="0.97377830750896865"/>
          <c:h val="0.91847300196094139"/>
        </c:manualLayout>
      </c:layout>
      <c:barChart>
        <c:barDir val="col"/>
        <c:grouping val="clustered"/>
        <c:varyColors val="0"/>
        <c:ser>
          <c:idx val="1"/>
          <c:order val="0"/>
          <c:tx>
            <c:strRef>
              <c:f>Sheet1!$A$2</c:f>
              <c:strCache>
                <c:ptCount val="1"/>
                <c:pt idx="0">
                  <c:v>2011</c:v>
                </c:pt>
              </c:strCache>
            </c:strRef>
          </c:tx>
          <c:invertIfNegative val="0"/>
          <c:dLbls>
            <c:numFmt formatCode="0.0&quot;%&quot;" sourceLinked="0"/>
            <c:spPr>
              <a:noFill/>
              <a:ln>
                <a:noFill/>
              </a:ln>
              <a:effectLst/>
            </c:spPr>
            <c:txPr>
              <a:bodyPr/>
              <a:lstStyle/>
              <a:p>
                <a:pPr>
                  <a:defRPr sz="900">
                    <a:solidFill>
                      <a:schemeClr val="tx1">
                        <a:lumMod val="95000"/>
                        <a:lumOff val="5000"/>
                      </a:schemeClr>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Sheet1!$B$2:$F$2</c:f>
            </c:numRef>
          </c:val>
          <c:extLst>
            <c:ext xmlns:c16="http://schemas.microsoft.com/office/drawing/2014/chart" uri="{C3380CC4-5D6E-409C-BE32-E72D297353CC}">
              <c16:uniqueId val="{00000000-531D-44B4-97F6-7B190CC488C6}"/>
            </c:ext>
          </c:extLst>
        </c:ser>
        <c:ser>
          <c:idx val="0"/>
          <c:order val="1"/>
          <c:tx>
            <c:strRef>
              <c:f>Sheet1!$A$3</c:f>
              <c:strCache>
                <c:ptCount val="1"/>
                <c:pt idx="0">
                  <c:v>2012</c:v>
                </c:pt>
              </c:strCache>
            </c:strRef>
          </c:tx>
          <c:spPr>
            <a:solidFill>
              <a:schemeClr val="accent4">
                <a:lumMod val="50000"/>
                <a:lumOff val="50000"/>
              </a:schemeClr>
            </a:solidFill>
          </c:spPr>
          <c:invertIfNegative val="0"/>
          <c:dLbls>
            <c:numFmt formatCode="0.0&quot;%&quot;" sourceLinked="0"/>
            <c:spPr>
              <a:noFill/>
              <a:ln>
                <a:noFill/>
              </a:ln>
              <a:effectLst/>
            </c:spPr>
            <c:txPr>
              <a:bodyPr/>
              <a:lstStyle/>
              <a:p>
                <a:pPr>
                  <a:defRPr sz="900">
                    <a:solidFill>
                      <a:schemeClr val="tx1">
                        <a:lumMod val="95000"/>
                        <a:lumOff val="5000"/>
                      </a:schemeClr>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Sheet1!$B$3:$F$3</c:f>
              <c:numCache>
                <c:formatCode>0.0</c:formatCode>
                <c:ptCount val="5"/>
                <c:pt idx="0">
                  <c:v>44.6</c:v>
                </c:pt>
                <c:pt idx="1">
                  <c:v>22</c:v>
                </c:pt>
                <c:pt idx="2">
                  <c:v>13.6</c:v>
                </c:pt>
                <c:pt idx="3">
                  <c:v>12.9</c:v>
                </c:pt>
                <c:pt idx="4">
                  <c:v>6.9</c:v>
                </c:pt>
              </c:numCache>
            </c:numRef>
          </c:val>
          <c:extLst>
            <c:ext xmlns:c16="http://schemas.microsoft.com/office/drawing/2014/chart" uri="{C3380CC4-5D6E-409C-BE32-E72D297353CC}">
              <c16:uniqueId val="{00000001-531D-44B4-97F6-7B190CC488C6}"/>
            </c:ext>
          </c:extLst>
        </c:ser>
        <c:ser>
          <c:idx val="2"/>
          <c:order val="2"/>
          <c:tx>
            <c:strRef>
              <c:f>Sheet1!$A$4</c:f>
              <c:strCache>
                <c:ptCount val="1"/>
                <c:pt idx="0">
                  <c:v>2017</c:v>
                </c:pt>
              </c:strCache>
            </c:strRef>
          </c:tx>
          <c:spPr>
            <a:solidFill>
              <a:schemeClr val="accent4">
                <a:lumMod val="75000"/>
                <a:lumOff val="25000"/>
              </a:schemeClr>
            </a:solidFill>
          </c:spPr>
          <c:invertIfNegative val="0"/>
          <c:dLbls>
            <c:numFmt formatCode="0.0&quot;%&quot;" sourceLinked="0"/>
            <c:spPr>
              <a:noFill/>
            </c:spPr>
            <c:txPr>
              <a:bodyPr anchorCtr="0"/>
              <a:lstStyle/>
              <a:p>
                <a:pPr algn="ctr">
                  <a:defRPr lang="es-ES_tradnl" sz="900" b="0" i="0" u="none" strike="noStrike" kern="1200" baseline="0">
                    <a:solidFill>
                      <a:schemeClr val="tx1">
                        <a:lumMod val="95000"/>
                        <a:lumOff val="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Sheet1!$B$4:$F$4</c:f>
              <c:numCache>
                <c:formatCode>0.0</c:formatCode>
                <c:ptCount val="5"/>
                <c:pt idx="0">
                  <c:v>38.700000000000003</c:v>
                </c:pt>
                <c:pt idx="1">
                  <c:v>23.3</c:v>
                </c:pt>
                <c:pt idx="2">
                  <c:v>17.8</c:v>
                </c:pt>
                <c:pt idx="3">
                  <c:v>14</c:v>
                </c:pt>
                <c:pt idx="4">
                  <c:v>6.3</c:v>
                </c:pt>
              </c:numCache>
            </c:numRef>
          </c:val>
          <c:extLst>
            <c:ext xmlns:c16="http://schemas.microsoft.com/office/drawing/2014/chart" uri="{C3380CC4-5D6E-409C-BE32-E72D297353CC}">
              <c16:uniqueId val="{00000003-531D-44B4-97F6-7B190CC488C6}"/>
            </c:ext>
          </c:extLst>
        </c:ser>
        <c:ser>
          <c:idx val="3"/>
          <c:order val="3"/>
          <c:tx>
            <c:strRef>
              <c:f>Sheet1!$A$5</c:f>
              <c:strCache>
                <c:ptCount val="1"/>
                <c:pt idx="0">
                  <c:v>2018</c:v>
                </c:pt>
              </c:strCache>
            </c:strRef>
          </c:tx>
          <c:spPr>
            <a:solidFill>
              <a:srgbClr val="003C8A"/>
            </a:solidFill>
          </c:spPr>
          <c:invertIfNegative val="0"/>
          <c:dLbls>
            <c:numFmt formatCode="0.0&quot;%&quot;" sourceLinked="0"/>
            <c:spPr>
              <a:noFill/>
              <a:ln>
                <a:noFill/>
              </a:ln>
              <a:effectLst/>
            </c:spPr>
            <c:txPr>
              <a:bodyPr wrap="square" lIns="38100" tIns="19050" rIns="38100" bIns="19050" anchor="ctr">
                <a:spAutoFit/>
              </a:bodyPr>
              <a:lstStyle/>
              <a:p>
                <a:pPr>
                  <a:defRPr sz="9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Sheet1!$B$5:$F$5</c:f>
              <c:numCache>
                <c:formatCode>0.0</c:formatCode>
                <c:ptCount val="5"/>
                <c:pt idx="0">
                  <c:v>37.6</c:v>
                </c:pt>
                <c:pt idx="1">
                  <c:v>24.503656597774246</c:v>
                </c:pt>
                <c:pt idx="2">
                  <c:v>16.46804451510334</c:v>
                </c:pt>
                <c:pt idx="3">
                  <c:v>13.095071542130365</c:v>
                </c:pt>
                <c:pt idx="4">
                  <c:v>8.33322734499205</c:v>
                </c:pt>
              </c:numCache>
            </c:numRef>
          </c:val>
          <c:extLst>
            <c:ext xmlns:c16="http://schemas.microsoft.com/office/drawing/2014/chart" uri="{C3380CC4-5D6E-409C-BE32-E72D297353CC}">
              <c16:uniqueId val="{00000008-531D-44B4-97F6-7B190CC488C6}"/>
            </c:ext>
          </c:extLst>
        </c:ser>
        <c:ser>
          <c:idx val="4"/>
          <c:order val="4"/>
          <c:tx>
            <c:strRef>
              <c:f>Sheet1!$A$6</c:f>
              <c:strCache>
                <c:ptCount val="1"/>
                <c:pt idx="0">
                  <c:v>2019</c:v>
                </c:pt>
              </c:strCache>
            </c:strRef>
          </c:tx>
          <c:spPr>
            <a:solidFill>
              <a:srgbClr val="002D6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9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Sheet1!$B$6:$F$6</c:f>
              <c:numCache>
                <c:formatCode>0.0</c:formatCode>
                <c:ptCount val="5"/>
                <c:pt idx="0">
                  <c:v>37.4</c:v>
                </c:pt>
                <c:pt idx="1">
                  <c:v>21.8</c:v>
                </c:pt>
                <c:pt idx="2">
                  <c:v>16.399999999999999</c:v>
                </c:pt>
                <c:pt idx="3">
                  <c:v>16.3</c:v>
                </c:pt>
                <c:pt idx="4">
                  <c:v>8.1</c:v>
                </c:pt>
              </c:numCache>
            </c:numRef>
          </c:val>
          <c:extLst>
            <c:ext xmlns:c16="http://schemas.microsoft.com/office/drawing/2014/chart" uri="{C3380CC4-5D6E-409C-BE32-E72D297353CC}">
              <c16:uniqueId val="{00000000-3F6F-4F6F-B15F-E0BB9EF90809}"/>
            </c:ext>
          </c:extLst>
        </c:ser>
        <c:ser>
          <c:idx val="5"/>
          <c:order val="5"/>
          <c:tx>
            <c:strRef>
              <c:f>Sheet1!$A$7</c:f>
              <c:strCache>
                <c:ptCount val="1"/>
                <c:pt idx="0">
                  <c:v>2020</c:v>
                </c:pt>
              </c:strCache>
            </c:strRef>
          </c:tx>
          <c:spPr>
            <a:solidFill>
              <a:srgbClr val="0D2235"/>
            </a:solidFill>
          </c:spPr>
          <c:invertIfNegative val="0"/>
          <c:dLbls>
            <c:dLbl>
              <c:idx val="0"/>
              <c:layout>
                <c:manualLayout>
                  <c:x val="8.51323548363472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08-4933-931A-AE2BD7273F3A}"/>
                </c:ext>
              </c:extLst>
            </c:dLbl>
            <c:dLbl>
              <c:idx val="1"/>
              <c:layout>
                <c:manualLayout>
                  <c:x val="9.57738991908907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08-4933-931A-AE2BD7273F3A}"/>
                </c:ext>
              </c:extLst>
            </c:dLbl>
            <c:dLbl>
              <c:idx val="2"/>
              <c:layout>
                <c:manualLayout>
                  <c:x val="6.38492661272596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08-4933-931A-AE2BD7273F3A}"/>
                </c:ext>
              </c:extLst>
            </c:dLbl>
            <c:dLbl>
              <c:idx val="3"/>
              <c:layout>
                <c:manualLayout>
                  <c:x val="6.384926612726047E-3"/>
                  <c:y val="9.5858172173352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08-4933-931A-AE2BD7273F3A}"/>
                </c:ext>
              </c:extLst>
            </c:dLbl>
            <c:dLbl>
              <c:idx val="4"/>
              <c:layout>
                <c:manualLayout>
                  <c:x val="5.3207721772717056E-3"/>
                  <c:y val="-8.786897608899775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08-4933-931A-AE2BD7273F3A}"/>
                </c:ext>
              </c:extLst>
            </c:dLbl>
            <c:numFmt formatCode="0.0&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Ninguno</c:v>
                </c:pt>
                <c:pt idx="1">
                  <c:v>De 1 a 5 libros</c:v>
                </c:pt>
                <c:pt idx="2">
                  <c:v>De 6 a 10 libros</c:v>
                </c:pt>
                <c:pt idx="3">
                  <c:v>De 11 a 20 libros</c:v>
                </c:pt>
                <c:pt idx="4">
                  <c:v>Más de 20 libros</c:v>
                </c:pt>
              </c:strCache>
            </c:strRef>
          </c:cat>
          <c:val>
            <c:numRef>
              <c:f>Sheet1!$B$7:$F$7</c:f>
              <c:numCache>
                <c:formatCode>0.0</c:formatCode>
                <c:ptCount val="5"/>
                <c:pt idx="0" formatCode="General">
                  <c:v>35.799999999999997</c:v>
                </c:pt>
                <c:pt idx="1">
                  <c:v>24.1</c:v>
                </c:pt>
                <c:pt idx="2">
                  <c:v>16.399999999999999</c:v>
                </c:pt>
                <c:pt idx="3">
                  <c:v>15.8</c:v>
                </c:pt>
                <c:pt idx="4">
                  <c:v>7.9</c:v>
                </c:pt>
              </c:numCache>
            </c:numRef>
          </c:val>
          <c:extLst>
            <c:ext xmlns:c16="http://schemas.microsoft.com/office/drawing/2014/chart" uri="{C3380CC4-5D6E-409C-BE32-E72D297353CC}">
              <c16:uniqueId val="{00000001-5708-4933-931A-AE2BD7273F3A}"/>
            </c:ext>
          </c:extLst>
        </c:ser>
        <c:dLbls>
          <c:showLegendKey val="0"/>
          <c:showVal val="1"/>
          <c:showCatName val="0"/>
          <c:showSerName val="0"/>
          <c:showPercent val="0"/>
          <c:showBubbleSize val="0"/>
        </c:dLbls>
        <c:gapWidth val="100"/>
        <c:overlap val="-7"/>
        <c:axId val="90900736"/>
        <c:axId val="90923008"/>
      </c:barChart>
      <c:catAx>
        <c:axId val="90900736"/>
        <c:scaling>
          <c:orientation val="minMax"/>
        </c:scaling>
        <c:delete val="0"/>
        <c:axPos val="b"/>
        <c:numFmt formatCode="General" sourceLinked="1"/>
        <c:majorTickMark val="out"/>
        <c:minorTickMark val="none"/>
        <c:tickLblPos val="nextTo"/>
        <c:txPr>
          <a:bodyPr/>
          <a:lstStyle/>
          <a:p>
            <a:pPr>
              <a:defRPr sz="1200">
                <a:solidFill>
                  <a:schemeClr val="tx1">
                    <a:lumMod val="95000"/>
                    <a:lumOff val="5000"/>
                  </a:schemeClr>
                </a:solidFill>
              </a:defRPr>
            </a:pPr>
            <a:endParaRPr lang="es-ES"/>
          </a:p>
        </c:txPr>
        <c:crossAx val="90923008"/>
        <c:crosses val="autoZero"/>
        <c:auto val="1"/>
        <c:lblAlgn val="ctr"/>
        <c:lblOffset val="100"/>
        <c:noMultiLvlLbl val="0"/>
      </c:catAx>
      <c:valAx>
        <c:axId val="90923008"/>
        <c:scaling>
          <c:orientation val="minMax"/>
          <c:max val="65"/>
        </c:scaling>
        <c:delete val="1"/>
        <c:axPos val="l"/>
        <c:numFmt formatCode="0.0" sourceLinked="1"/>
        <c:majorTickMark val="out"/>
        <c:minorTickMark val="none"/>
        <c:tickLblPos val="none"/>
        <c:crossAx val="90900736"/>
        <c:crosses val="autoZero"/>
        <c:crossBetween val="between"/>
      </c:valAx>
    </c:plotArea>
    <c:legend>
      <c:legendPos val="t"/>
      <c:layout>
        <c:manualLayout>
          <c:xMode val="edge"/>
          <c:yMode val="edge"/>
          <c:x val="0.30777734336442725"/>
          <c:y val="3.9957987030779093E-3"/>
          <c:w val="0.42574992303733472"/>
          <c:h val="0.12102320673513103"/>
        </c:manualLayout>
      </c:layout>
      <c:overlay val="0"/>
      <c:txPr>
        <a:bodyPr/>
        <a:lstStyle/>
        <a:p>
          <a:pPr>
            <a:defRPr sz="1600">
              <a:solidFill>
                <a:schemeClr val="tx1">
                  <a:lumMod val="95000"/>
                  <a:lumOff val="5000"/>
                </a:schemeClr>
              </a:solidFill>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94636471990278E-2"/>
          <c:y val="0.16829268292683044"/>
          <c:w val="0.97377830750895522"/>
          <c:h val="0.80487804878048785"/>
        </c:manualLayout>
      </c:layout>
      <c:barChart>
        <c:barDir val="col"/>
        <c:grouping val="clustered"/>
        <c:varyColors val="0"/>
        <c:ser>
          <c:idx val="1"/>
          <c:order val="0"/>
          <c:tx>
            <c:strRef>
              <c:f>Sheet1!$A$2</c:f>
              <c:strCache>
                <c:ptCount val="1"/>
                <c:pt idx="0">
                  <c:v>2011</c:v>
                </c:pt>
              </c:strCache>
            </c:strRef>
          </c:tx>
          <c:invertIfNegative val="0"/>
          <c:dLbls>
            <c:numFmt formatCode="0.0&quot;%&quot;" sourceLinked="0"/>
            <c:spPr>
              <a:noFill/>
              <a:ln w="25414">
                <a:noFill/>
              </a:ln>
            </c:spPr>
            <c:txPr>
              <a:bodyPr/>
              <a:lstStyle/>
              <a:p>
                <a:pPr>
                  <a:defRPr sz="900" b="0" i="0" u="none" strike="noStrike"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Sheet1!$B$2:$E$2</c:f>
            </c:numRef>
          </c:val>
          <c:extLst>
            <c:ext xmlns:c16="http://schemas.microsoft.com/office/drawing/2014/chart" uri="{C3380CC4-5D6E-409C-BE32-E72D297353CC}">
              <c16:uniqueId val="{00000000-78D5-4718-9327-22AD0AC2D8BC}"/>
            </c:ext>
          </c:extLst>
        </c:ser>
        <c:ser>
          <c:idx val="3"/>
          <c:order val="1"/>
          <c:tx>
            <c:strRef>
              <c:f>Sheet1!$A$3</c:f>
              <c:strCache>
                <c:ptCount val="1"/>
                <c:pt idx="0">
                  <c:v>2012</c:v>
                </c:pt>
              </c:strCache>
            </c:strRef>
          </c:tx>
          <c:spPr>
            <a:solidFill>
              <a:srgbClr val="308AFF"/>
            </a:solidFill>
          </c:spPr>
          <c:invertIfNegative val="0"/>
          <c:dLbls>
            <c:numFmt formatCode="0.0&quot;%&quot;" sourceLinked="0"/>
            <c:spPr>
              <a:noFill/>
              <a:ln w="25414">
                <a:noFill/>
              </a:ln>
            </c:spPr>
            <c:txPr>
              <a:bodyPr anchorCtr="0"/>
              <a:lstStyle/>
              <a:p>
                <a:pPr algn="ctr">
                  <a:defRPr lang="es-ES_tradnl" sz="9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Sheet1!$B$3:$E$3</c:f>
              <c:numCache>
                <c:formatCode>0.0</c:formatCode>
                <c:ptCount val="4"/>
                <c:pt idx="0">
                  <c:v>23.9</c:v>
                </c:pt>
                <c:pt idx="1">
                  <c:v>16.399999999999999</c:v>
                </c:pt>
                <c:pt idx="2">
                  <c:v>15.1</c:v>
                </c:pt>
                <c:pt idx="3">
                  <c:v>44.6</c:v>
                </c:pt>
              </c:numCache>
            </c:numRef>
          </c:val>
          <c:extLst>
            <c:ext xmlns:c16="http://schemas.microsoft.com/office/drawing/2014/chart" uri="{C3380CC4-5D6E-409C-BE32-E72D297353CC}">
              <c16:uniqueId val="{00000001-78D5-4718-9327-22AD0AC2D8BC}"/>
            </c:ext>
          </c:extLst>
        </c:ser>
        <c:ser>
          <c:idx val="0"/>
          <c:order val="2"/>
          <c:tx>
            <c:strRef>
              <c:f>Sheet1!$A$4</c:f>
              <c:strCache>
                <c:ptCount val="1"/>
                <c:pt idx="0">
                  <c:v>2017</c:v>
                </c:pt>
              </c:strCache>
            </c:strRef>
          </c:tx>
          <c:spPr>
            <a:solidFill>
              <a:srgbClr val="0057C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9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Sheet1!$B$4:$E$4</c:f>
              <c:numCache>
                <c:formatCode>General</c:formatCode>
                <c:ptCount val="4"/>
                <c:pt idx="0" formatCode="0.0">
                  <c:v>28.5</c:v>
                </c:pt>
                <c:pt idx="1">
                  <c:v>18.8</c:v>
                </c:pt>
                <c:pt idx="2" formatCode="0.0">
                  <c:v>14</c:v>
                </c:pt>
                <c:pt idx="3">
                  <c:v>38.700000000000003</c:v>
                </c:pt>
              </c:numCache>
            </c:numRef>
          </c:val>
          <c:extLst>
            <c:ext xmlns:c16="http://schemas.microsoft.com/office/drawing/2014/chart" uri="{C3380CC4-5D6E-409C-BE32-E72D297353CC}">
              <c16:uniqueId val="{00000002-78D5-4718-9327-22AD0AC2D8BC}"/>
            </c:ext>
          </c:extLst>
        </c:ser>
        <c:ser>
          <c:idx val="2"/>
          <c:order val="3"/>
          <c:tx>
            <c:strRef>
              <c:f>Sheet1!$A$5</c:f>
              <c:strCache>
                <c:ptCount val="1"/>
                <c:pt idx="0">
                  <c:v>2018</c:v>
                </c:pt>
              </c:strCache>
            </c:strRef>
          </c:tx>
          <c:spPr>
            <a:solidFill>
              <a:srgbClr val="003C8A"/>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9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Sheet1!$B$5:$E$5</c:f>
              <c:numCache>
                <c:formatCode>0.0</c:formatCode>
                <c:ptCount val="4"/>
                <c:pt idx="0">
                  <c:v>31.5</c:v>
                </c:pt>
                <c:pt idx="1">
                  <c:v>18.5</c:v>
                </c:pt>
                <c:pt idx="2">
                  <c:v>12.4</c:v>
                </c:pt>
                <c:pt idx="3">
                  <c:v>37.6</c:v>
                </c:pt>
              </c:numCache>
            </c:numRef>
          </c:val>
          <c:extLst>
            <c:ext xmlns:c16="http://schemas.microsoft.com/office/drawing/2014/chart" uri="{C3380CC4-5D6E-409C-BE32-E72D297353CC}">
              <c16:uniqueId val="{00000003-78D5-4718-9327-22AD0AC2D8BC}"/>
            </c:ext>
          </c:extLst>
        </c:ser>
        <c:ser>
          <c:idx val="4"/>
          <c:order val="4"/>
          <c:tx>
            <c:strRef>
              <c:f>Sheet1!$A$6</c:f>
              <c:strCache>
                <c:ptCount val="1"/>
                <c:pt idx="0">
                  <c:v>2019</c:v>
                </c:pt>
              </c:strCache>
            </c:strRef>
          </c:tx>
          <c:spPr>
            <a:solidFill>
              <a:srgbClr val="002D6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Sheet1!$B$6:$E$6</c:f>
              <c:numCache>
                <c:formatCode>0.0</c:formatCode>
                <c:ptCount val="4"/>
                <c:pt idx="0">
                  <c:v>29.6</c:v>
                </c:pt>
                <c:pt idx="1">
                  <c:v>20.8</c:v>
                </c:pt>
                <c:pt idx="2">
                  <c:v>12.2</c:v>
                </c:pt>
                <c:pt idx="3">
                  <c:v>37.4</c:v>
                </c:pt>
              </c:numCache>
            </c:numRef>
          </c:val>
          <c:extLst>
            <c:ext xmlns:c16="http://schemas.microsoft.com/office/drawing/2014/chart" uri="{C3380CC4-5D6E-409C-BE32-E72D297353CC}">
              <c16:uniqueId val="{00000001-C658-46A8-B8A7-9A37F620F2B3}"/>
            </c:ext>
          </c:extLst>
        </c:ser>
        <c:ser>
          <c:idx val="5"/>
          <c:order val="5"/>
          <c:tx>
            <c:strRef>
              <c:f>Sheet1!$A$7</c:f>
              <c:strCache>
                <c:ptCount val="1"/>
                <c:pt idx="0">
                  <c:v>2020</c:v>
                </c:pt>
              </c:strCache>
            </c:strRef>
          </c:tx>
          <c:spPr>
            <a:solidFill>
              <a:srgbClr val="0D2235"/>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j-lt"/>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Compró sólo libros no de texto
</c:v>
                </c:pt>
                <c:pt idx="1">
                  <c:v>Compró libros de texto y no de texto</c:v>
                </c:pt>
                <c:pt idx="2">
                  <c:v>Compró sólo libros de texto</c:v>
                </c:pt>
                <c:pt idx="3">
                  <c:v>No compró libros</c:v>
                </c:pt>
              </c:strCache>
            </c:strRef>
          </c:cat>
          <c:val>
            <c:numRef>
              <c:f>Sheet1!$B$7:$E$7</c:f>
              <c:numCache>
                <c:formatCode>0.0</c:formatCode>
                <c:ptCount val="4"/>
                <c:pt idx="0">
                  <c:v>32.200000000000003</c:v>
                </c:pt>
                <c:pt idx="1">
                  <c:v>19.5</c:v>
                </c:pt>
                <c:pt idx="2">
                  <c:v>12.5</c:v>
                </c:pt>
                <c:pt idx="3">
                  <c:v>35.799999999999997</c:v>
                </c:pt>
              </c:numCache>
            </c:numRef>
          </c:val>
          <c:extLst>
            <c:ext xmlns:c16="http://schemas.microsoft.com/office/drawing/2014/chart" uri="{C3380CC4-5D6E-409C-BE32-E72D297353CC}">
              <c16:uniqueId val="{00000002-440B-4913-BA4B-3A1EF1625F51}"/>
            </c:ext>
          </c:extLst>
        </c:ser>
        <c:dLbls>
          <c:showLegendKey val="0"/>
          <c:showVal val="1"/>
          <c:showCatName val="0"/>
          <c:showSerName val="0"/>
          <c:showPercent val="0"/>
          <c:showBubbleSize val="0"/>
        </c:dLbls>
        <c:gapWidth val="100"/>
        <c:overlap val="-7"/>
        <c:axId val="78232192"/>
        <c:axId val="85131648"/>
      </c:barChart>
      <c:catAx>
        <c:axId val="78232192"/>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05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85131648"/>
        <c:crosses val="autoZero"/>
        <c:auto val="1"/>
        <c:lblAlgn val="ctr"/>
        <c:lblOffset val="100"/>
        <c:noMultiLvlLbl val="0"/>
      </c:catAx>
      <c:valAx>
        <c:axId val="85131648"/>
        <c:scaling>
          <c:orientation val="minMax"/>
          <c:max val="55"/>
        </c:scaling>
        <c:delete val="1"/>
        <c:axPos val="l"/>
        <c:numFmt formatCode="0.0" sourceLinked="1"/>
        <c:majorTickMark val="out"/>
        <c:minorTickMark val="none"/>
        <c:tickLblPos val="none"/>
        <c:crossAx val="78232192"/>
        <c:crosses val="autoZero"/>
        <c:crossBetween val="between"/>
      </c:valAx>
      <c:spPr>
        <a:noFill/>
        <a:ln w="25414">
          <a:noFill/>
        </a:ln>
      </c:spPr>
    </c:plotArea>
    <c:legend>
      <c:legendPos val="t"/>
      <c:legendEntry>
        <c:idx val="2"/>
        <c:txPr>
          <a:bodyPr/>
          <a:lstStyle/>
          <a:p>
            <a:pPr>
              <a:defRPr sz="1600" b="0" i="0" u="none" strike="noStrike" baseline="0">
                <a:solidFill>
                  <a:schemeClr val="tx1">
                    <a:lumMod val="75000"/>
                    <a:lumOff val="25000"/>
                  </a:schemeClr>
                </a:solidFill>
                <a:latin typeface="+mn-lt"/>
                <a:ea typeface="Arial"/>
                <a:cs typeface="Arial"/>
              </a:defRPr>
            </a:pPr>
            <a:endParaRPr lang="es-ES"/>
          </a:p>
        </c:txPr>
      </c:legendEntry>
      <c:legendEntry>
        <c:idx val="3"/>
        <c:txPr>
          <a:bodyPr/>
          <a:lstStyle/>
          <a:p>
            <a:pPr>
              <a:defRPr sz="1600" b="0" i="0" u="none" strike="noStrike" baseline="0">
                <a:solidFill>
                  <a:schemeClr val="tx1">
                    <a:lumMod val="75000"/>
                    <a:lumOff val="25000"/>
                  </a:schemeClr>
                </a:solidFill>
                <a:latin typeface="+mn-lt"/>
                <a:ea typeface="Arial"/>
                <a:cs typeface="Arial"/>
              </a:defRPr>
            </a:pPr>
            <a:endParaRPr lang="es-ES"/>
          </a:p>
        </c:txPr>
      </c:legendEntry>
      <c:legendEntry>
        <c:idx val="4"/>
        <c:txPr>
          <a:bodyPr/>
          <a:lstStyle/>
          <a:p>
            <a:pPr>
              <a:defRPr sz="1600" b="1" i="0" u="none" strike="noStrike" baseline="0">
                <a:solidFill>
                  <a:schemeClr val="tx1">
                    <a:lumMod val="75000"/>
                    <a:lumOff val="25000"/>
                  </a:schemeClr>
                </a:solidFill>
                <a:latin typeface="+mn-lt"/>
                <a:ea typeface="Arial"/>
                <a:cs typeface="Arial"/>
              </a:defRPr>
            </a:pPr>
            <a:endParaRPr lang="es-ES"/>
          </a:p>
        </c:txPr>
      </c:legendEntry>
      <c:layout>
        <c:manualLayout>
          <c:xMode val="edge"/>
          <c:yMode val="edge"/>
          <c:x val="0.27899115660830937"/>
          <c:y val="2.6226045692544072E-3"/>
          <c:w val="0.52453884319694999"/>
          <c:h val="0.10194994583920174"/>
        </c:manualLayout>
      </c:layout>
      <c:overlay val="0"/>
      <c:spPr>
        <a:noFill/>
        <a:ln w="25414">
          <a:noFill/>
        </a:ln>
      </c:spPr>
      <c:txPr>
        <a:bodyPr/>
        <a:lstStyle/>
        <a:p>
          <a:pPr>
            <a:defRPr sz="1600" b="0" i="0" u="none" strike="noStrike" baseline="0">
              <a:solidFill>
                <a:schemeClr val="tx1">
                  <a:lumMod val="75000"/>
                  <a:lumOff val="25000"/>
                </a:schemeClr>
              </a:solidFill>
              <a:latin typeface="+mn-lt"/>
              <a:ea typeface="Arial"/>
              <a:cs typeface="Arial"/>
            </a:defRPr>
          </a:pPr>
          <a:endParaRPr lang="es-ES"/>
        </a:p>
      </c:txPr>
    </c:legend>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s-E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s-ES" sz="1200" b="1" i="0" u="none" strike="noStrike" kern="1200" baseline="0" dirty="0" smtClean="0">
                <a:solidFill>
                  <a:srgbClr val="003C8A"/>
                </a:solidFill>
                <a:latin typeface="Verdana" panose="020B0604030504040204" pitchFamily="34" charset="0"/>
                <a:ea typeface="Verdana" panose="020B0604030504040204" pitchFamily="34" charset="0"/>
                <a:cs typeface="Verdana" panose="020B0604030504040204" pitchFamily="34" charset="0"/>
              </a:defRPr>
            </a:pPr>
            <a:endParaRPr lang="es-ES" sz="1200" b="1" i="0" u="none" strike="noStrike" kern="1200" baseline="0" dirty="0">
              <a:solidFill>
                <a:srgbClr val="003C8A"/>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5900944343905574"/>
          <c:y val="3.1448552973263703E-2"/>
        </c:manualLayout>
      </c:layout>
      <c:overlay val="0"/>
    </c:title>
    <c:autoTitleDeleted val="0"/>
    <c:plotArea>
      <c:layout>
        <c:manualLayout>
          <c:layoutTarget val="inner"/>
          <c:xMode val="edge"/>
          <c:yMode val="edge"/>
          <c:x val="0"/>
          <c:y val="0.18780146855510782"/>
          <c:w val="0.95954726794806722"/>
          <c:h val="0.68088763213807779"/>
        </c:manualLayout>
      </c:layout>
      <c:barChart>
        <c:barDir val="col"/>
        <c:grouping val="clustered"/>
        <c:varyColors val="0"/>
        <c:ser>
          <c:idx val="0"/>
          <c:order val="0"/>
          <c:tx>
            <c:strRef>
              <c:f>Sheet1!$A$2</c:f>
              <c:strCache>
                <c:ptCount val="1"/>
                <c:pt idx="0">
                  <c:v>2011</c:v>
                </c:pt>
              </c:strCache>
            </c:strRef>
          </c:tx>
          <c:invertIfNegative val="0"/>
          <c:dLbls>
            <c:numFmt formatCode="0.0&quot;%&quot;" sourceLinked="0"/>
            <c:spPr>
              <a:noFill/>
              <a:ln w="24337">
                <a:noFill/>
              </a:ln>
            </c:spPr>
            <c:txPr>
              <a:bodyPr anchorCtr="0"/>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Sheet1!$B$2:$H$2</c:f>
            </c:numRef>
          </c:val>
          <c:extLst>
            <c:ext xmlns:c16="http://schemas.microsoft.com/office/drawing/2014/chart" uri="{C3380CC4-5D6E-409C-BE32-E72D297353CC}">
              <c16:uniqueId val="{00000000-85C3-4FD0-AF79-AE34B22D5C5B}"/>
            </c:ext>
          </c:extLst>
        </c:ser>
        <c:ser>
          <c:idx val="1"/>
          <c:order val="1"/>
          <c:tx>
            <c:strRef>
              <c:f>Sheet1!$A$3</c:f>
              <c:strCache>
                <c:ptCount val="1"/>
                <c:pt idx="0">
                  <c:v>2012</c:v>
                </c:pt>
              </c:strCache>
            </c:strRef>
          </c:tx>
          <c:spPr>
            <a:solidFill>
              <a:srgbClr val="308AFF"/>
            </a:solidFill>
            <a:ln w="12700" cap="flat" cmpd="sng" algn="ctr">
              <a:noFill/>
              <a:prstDash val="solid"/>
              <a:miter lim="800000"/>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Sheet1!$B$3:$H$3</c:f>
              <c:numCache>
                <c:formatCode>General</c:formatCode>
                <c:ptCount val="6"/>
                <c:pt idx="0">
                  <c:v>69.8</c:v>
                </c:pt>
                <c:pt idx="1">
                  <c:v>59.7</c:v>
                </c:pt>
                <c:pt idx="2">
                  <c:v>69.5</c:v>
                </c:pt>
                <c:pt idx="3">
                  <c:v>59.5</c:v>
                </c:pt>
                <c:pt idx="4">
                  <c:v>45.1</c:v>
                </c:pt>
                <c:pt idx="5">
                  <c:v>28</c:v>
                </c:pt>
              </c:numCache>
            </c:numRef>
          </c:val>
          <c:extLst>
            <c:ext xmlns:c16="http://schemas.microsoft.com/office/drawing/2014/chart" uri="{C3380CC4-5D6E-409C-BE32-E72D297353CC}">
              <c16:uniqueId val="{00000001-85C3-4FD0-AF79-AE34B22D5C5B}"/>
            </c:ext>
          </c:extLst>
        </c:ser>
        <c:ser>
          <c:idx val="2"/>
          <c:order val="2"/>
          <c:tx>
            <c:strRef>
              <c:f>Sheet1!$A$4</c:f>
              <c:strCache>
                <c:ptCount val="1"/>
                <c:pt idx="0">
                  <c:v>2017</c:v>
                </c:pt>
              </c:strCache>
            </c:strRef>
          </c:tx>
          <c:spPr>
            <a:solidFill>
              <a:srgbClr val="0057C8"/>
            </a:solidFill>
            <a:ln w="12700" cap="flat" cmpd="sng" algn="ctr">
              <a:noFill/>
              <a:prstDash val="solid"/>
              <a:miter lim="800000"/>
            </a:ln>
            <a:effectLst/>
          </c:spPr>
          <c:invertIfNegative val="0"/>
          <c:dLbls>
            <c:dLbl>
              <c:idx val="0"/>
              <c:layout>
                <c:manualLayout>
                  <c:x val="1.6112743753709732E-3"/>
                  <c:y val="1.3978276071319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C3-4FD0-AF79-AE34B22D5C5B}"/>
                </c:ext>
              </c:extLst>
            </c:dLbl>
            <c:dLbl>
              <c:idx val="1"/>
              <c:layout>
                <c:manualLayout>
                  <c:x val="1.0741510873857607E-3"/>
                  <c:y val="1.8637701428425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C3-4FD0-AF79-AE34B22D5C5B}"/>
                </c:ext>
              </c:extLst>
            </c:dLbl>
            <c:dLbl>
              <c:idx val="2"/>
              <c:layout>
                <c:manualLayout>
                  <c:x val="1.3005545213080866E-4"/>
                  <c:y val="4.65942535710638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C3-4FD0-AF79-AE34B22D5C5B}"/>
                </c:ext>
              </c:extLst>
            </c:dLbl>
            <c:dLbl>
              <c:idx val="3"/>
              <c:layout>
                <c:manualLayout>
                  <c:x val="3.9856935183112731E-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C3-4FD0-AF79-AE34B22D5C5B}"/>
                </c:ext>
              </c:extLst>
            </c:dLbl>
            <c:dLbl>
              <c:idx val="4"/>
              <c:layout>
                <c:manualLayout>
                  <c:x val="1.6112743753709732E-3"/>
                  <c:y val="1.3978276071319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C3-4FD0-AF79-AE34B22D5C5B}"/>
                </c:ext>
              </c:extLst>
            </c:dLbl>
            <c:dLbl>
              <c:idx val="5"/>
              <c:layout>
                <c:manualLayout>
                  <c:x val="1.3427604756704767E-3"/>
                  <c:y val="1.5489046090666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C3-4FD0-AF79-AE34B22D5C5B}"/>
                </c:ext>
              </c:extLst>
            </c:dLbl>
            <c:numFmt formatCode="0.0&quot;%&quot;" sourceLinked="0"/>
            <c:spPr>
              <a:noFill/>
              <a:ln w="24337">
                <a:noFill/>
              </a:ln>
            </c:spPr>
            <c:txPr>
              <a:bodyPr anchorCtr="0"/>
              <a:lstStyle/>
              <a:p>
                <a:pPr algn="ctr">
                  <a:defRPr lang="es-ES"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Sheet1!$B$4:$H$4</c:f>
              <c:numCache>
                <c:formatCode>General</c:formatCode>
                <c:ptCount val="6"/>
                <c:pt idx="0">
                  <c:v>86.1</c:v>
                </c:pt>
                <c:pt idx="1">
                  <c:v>62.2</c:v>
                </c:pt>
                <c:pt idx="2">
                  <c:v>74.900000000000006</c:v>
                </c:pt>
                <c:pt idx="3">
                  <c:v>68.7</c:v>
                </c:pt>
                <c:pt idx="4">
                  <c:v>48</c:v>
                </c:pt>
                <c:pt idx="5">
                  <c:v>27.2</c:v>
                </c:pt>
              </c:numCache>
            </c:numRef>
          </c:val>
          <c:extLst>
            <c:ext xmlns:c16="http://schemas.microsoft.com/office/drawing/2014/chart" uri="{C3380CC4-5D6E-409C-BE32-E72D297353CC}">
              <c16:uniqueId val="{00000009-85C3-4FD0-AF79-AE34B22D5C5B}"/>
            </c:ext>
          </c:extLst>
        </c:ser>
        <c:ser>
          <c:idx val="3"/>
          <c:order val="3"/>
          <c:tx>
            <c:strRef>
              <c:f>Sheet1!$A$5</c:f>
              <c:strCache>
                <c:ptCount val="1"/>
                <c:pt idx="0">
                  <c:v>2018</c:v>
                </c:pt>
              </c:strCache>
            </c:strRef>
          </c:tx>
          <c:spPr>
            <a:solidFill>
              <a:srgbClr val="003C8A"/>
            </a:solidFill>
          </c:spPr>
          <c:invertIfNegative val="0"/>
          <c:dLbls>
            <c:numFmt formatCode="0.0&quot;%&quot;" sourceLinked="0"/>
            <c:spPr>
              <a:noFill/>
              <a:ln>
                <a:noFill/>
              </a:ln>
              <a:effectLst/>
            </c:spPr>
            <c:txPr>
              <a:bodyPr wrap="square" lIns="38100" tIns="19050" rIns="38100" bIns="19050" anchor="ctr" anchorCtr="0">
                <a:spAutoFit/>
              </a:bodyPr>
              <a:lstStyle/>
              <a:p>
                <a:pPr algn="r">
                  <a:defRPr sz="700" b="0">
                    <a:latin typeface="+mj-lt"/>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Sheet1!$B$5:$H$5</c:f>
              <c:numCache>
                <c:formatCode>General</c:formatCode>
                <c:ptCount val="6"/>
                <c:pt idx="0">
                  <c:v>81.5</c:v>
                </c:pt>
                <c:pt idx="1">
                  <c:v>66.599999999999994</c:v>
                </c:pt>
                <c:pt idx="2">
                  <c:v>75.2</c:v>
                </c:pt>
                <c:pt idx="3">
                  <c:v>65.8</c:v>
                </c:pt>
                <c:pt idx="4">
                  <c:v>52.6</c:v>
                </c:pt>
                <c:pt idx="5">
                  <c:v>33.799999999999997</c:v>
                </c:pt>
              </c:numCache>
            </c:numRef>
          </c:val>
          <c:extLst>
            <c:ext xmlns:c16="http://schemas.microsoft.com/office/drawing/2014/chart" uri="{C3380CC4-5D6E-409C-BE32-E72D297353CC}">
              <c16:uniqueId val="{0000000F-85C3-4FD0-AF79-AE34B22D5C5B}"/>
            </c:ext>
          </c:extLst>
        </c:ser>
        <c:ser>
          <c:idx val="4"/>
          <c:order val="4"/>
          <c:tx>
            <c:strRef>
              <c:f>Sheet1!$A$6</c:f>
              <c:strCache>
                <c:ptCount val="1"/>
                <c:pt idx="0">
                  <c:v>2019</c:v>
                </c:pt>
              </c:strCache>
            </c:strRef>
          </c:tx>
          <c:spPr>
            <a:solidFill>
              <a:srgbClr val="002D68"/>
            </a:solidFill>
          </c:spPr>
          <c:invertIfNegative val="0"/>
          <c:dLbls>
            <c:numFmt formatCode="0.0&quot;%&quot;" sourceLinked="0"/>
            <c:spPr>
              <a:noFill/>
              <a:ln>
                <a:noFill/>
              </a:ln>
              <a:effectLst/>
            </c:spPr>
            <c:txPr>
              <a:bodyPr wrap="square" lIns="38100" tIns="19050" rIns="38100" bIns="19050" anchor="ctr" anchorCtr="0">
                <a:spAutoFit/>
              </a:bodyPr>
              <a:lstStyle/>
              <a:p>
                <a:pPr algn="r">
                  <a:defRPr lang="en-US" sz="700" b="0" i="0" u="none" strike="noStrike" kern="1200" baseline="0">
                    <a:solidFill>
                      <a:schemeClr val="tx1"/>
                    </a:solidFill>
                    <a:latin typeface="+mj-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Sheet1!$B$6:$H$6</c:f>
              <c:numCache>
                <c:formatCode>General</c:formatCode>
                <c:ptCount val="6"/>
                <c:pt idx="0">
                  <c:v>77.099999999999994</c:v>
                </c:pt>
                <c:pt idx="1">
                  <c:v>64</c:v>
                </c:pt>
                <c:pt idx="2">
                  <c:v>72.3</c:v>
                </c:pt>
                <c:pt idx="3">
                  <c:v>70.400000000000006</c:v>
                </c:pt>
                <c:pt idx="4">
                  <c:v>52.3</c:v>
                </c:pt>
                <c:pt idx="5">
                  <c:v>36.799999999999997</c:v>
                </c:pt>
              </c:numCache>
            </c:numRef>
          </c:val>
          <c:extLst>
            <c:ext xmlns:c16="http://schemas.microsoft.com/office/drawing/2014/chart" uri="{C3380CC4-5D6E-409C-BE32-E72D297353CC}">
              <c16:uniqueId val="{00000000-1216-43DD-B98A-C2376F30E4CE}"/>
            </c:ext>
          </c:extLst>
        </c:ser>
        <c:ser>
          <c:idx val="5"/>
          <c:order val="5"/>
          <c:tx>
            <c:strRef>
              <c:f>Sheet1!$A$7</c:f>
              <c:strCache>
                <c:ptCount val="1"/>
                <c:pt idx="0">
                  <c:v>2020</c:v>
                </c:pt>
              </c:strCache>
            </c:strRef>
          </c:tx>
          <c:spPr>
            <a:solidFill>
              <a:srgbClr val="0D2235"/>
            </a:solidFill>
          </c:spPr>
          <c:invertIfNegative val="0"/>
          <c:dLbls>
            <c:dLbl>
              <c:idx val="0"/>
              <c:layout>
                <c:manualLayout>
                  <c:x val="9.4926150538112621E-3"/>
                  <c:y val="1.6244120566335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65-4303-9714-83AEB8C6C445}"/>
                </c:ext>
              </c:extLst>
            </c:dLbl>
            <c:dLbl>
              <c:idx val="1"/>
              <c:layout>
                <c:manualLayout>
                  <c:x val="5.93288440863203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65-4303-9714-83AEB8C6C445}"/>
                </c:ext>
              </c:extLst>
            </c:dLbl>
            <c:dLbl>
              <c:idx val="4"/>
              <c:layout>
                <c:manualLayout>
                  <c:x val="5.9328844086319514E-3"/>
                  <c:y val="2.7073534277226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65-4303-9714-83AEB8C6C445}"/>
                </c:ext>
              </c:extLst>
            </c:dLbl>
            <c:dLbl>
              <c:idx val="5"/>
              <c:layout>
                <c:manualLayout>
                  <c:x val="4.7463075269056311E-3"/>
                  <c:y val="2.16588274217808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65-4303-9714-83AEB8C6C445}"/>
                </c:ext>
              </c:extLst>
            </c:dLbl>
            <c:numFmt formatCode="0.0&quot;%&quot;" sourceLinked="0"/>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j-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6"/>
                <c:pt idx="0">
                  <c:v>De 14 a 24 años</c:v>
                </c:pt>
                <c:pt idx="1">
                  <c:v>De 25 a 34 años</c:v>
                </c:pt>
                <c:pt idx="2">
                  <c:v>De 35 a 44 años</c:v>
                </c:pt>
                <c:pt idx="3">
                  <c:v>De 45 a 54 años</c:v>
                </c:pt>
                <c:pt idx="4">
                  <c:v>De 55 a 64 años</c:v>
                </c:pt>
                <c:pt idx="5">
                  <c:v>65 años y más</c:v>
                </c:pt>
              </c:strCache>
            </c:strRef>
          </c:cat>
          <c:val>
            <c:numRef>
              <c:f>Sheet1!$B$7:$H$7</c:f>
              <c:numCache>
                <c:formatCode>0.0</c:formatCode>
                <c:ptCount val="6"/>
                <c:pt idx="0">
                  <c:v>75.599999999999994</c:v>
                </c:pt>
                <c:pt idx="1">
                  <c:v>63.4</c:v>
                </c:pt>
                <c:pt idx="2">
                  <c:v>77.7</c:v>
                </c:pt>
                <c:pt idx="3">
                  <c:v>75.900000000000006</c:v>
                </c:pt>
                <c:pt idx="4">
                  <c:v>54.6</c:v>
                </c:pt>
                <c:pt idx="5" formatCode="General">
                  <c:v>35.700000000000003</c:v>
                </c:pt>
              </c:numCache>
            </c:numRef>
          </c:val>
          <c:extLst>
            <c:ext xmlns:c16="http://schemas.microsoft.com/office/drawing/2014/chart" uri="{C3380CC4-5D6E-409C-BE32-E72D297353CC}">
              <c16:uniqueId val="{00000001-F065-4303-9714-83AEB8C6C445}"/>
            </c:ext>
          </c:extLst>
        </c:ser>
        <c:dLbls>
          <c:showLegendKey val="0"/>
          <c:showVal val="1"/>
          <c:showCatName val="0"/>
          <c:showSerName val="0"/>
          <c:showPercent val="0"/>
          <c:showBubbleSize val="0"/>
        </c:dLbls>
        <c:gapWidth val="98"/>
        <c:overlap val="-7"/>
        <c:axId val="188754176"/>
        <c:axId val="188772352"/>
      </c:barChart>
      <c:catAx>
        <c:axId val="188754176"/>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050" b="0" i="0" u="none" strike="noStrike" kern="1200" spc="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88772352"/>
        <c:crosses val="autoZero"/>
        <c:auto val="1"/>
        <c:lblAlgn val="ctr"/>
        <c:lblOffset val="100"/>
        <c:noMultiLvlLbl val="0"/>
      </c:catAx>
      <c:valAx>
        <c:axId val="188772352"/>
        <c:scaling>
          <c:orientation val="minMax"/>
        </c:scaling>
        <c:delete val="1"/>
        <c:axPos val="l"/>
        <c:numFmt formatCode="General" sourceLinked="1"/>
        <c:majorTickMark val="out"/>
        <c:minorTickMark val="none"/>
        <c:tickLblPos val="none"/>
        <c:crossAx val="188754176"/>
        <c:crosses val="autoZero"/>
        <c:crossBetween val="between"/>
      </c:valAx>
      <c:spPr>
        <a:noFill/>
        <a:ln w="24337">
          <a:noFill/>
        </a:ln>
      </c:spPr>
    </c:plotArea>
    <c:plotVisOnly val="1"/>
    <c:dispBlanksAs val="gap"/>
    <c:showDLblsOverMax val="0"/>
  </c:chart>
  <c:spPr>
    <a:noFill/>
    <a:ln>
      <a:noFill/>
    </a:ln>
  </c:spPr>
  <c:txPr>
    <a:bodyPr/>
    <a:lstStyle/>
    <a:p>
      <a:pPr>
        <a:defRPr sz="1725" b="1" i="0" u="none" strike="noStrike" baseline="0">
          <a:solidFill>
            <a:schemeClr val="tx1"/>
          </a:solidFill>
          <a:latin typeface="Arial"/>
          <a:ea typeface="Arial"/>
          <a:cs typeface="Arial"/>
        </a:defRPr>
      </a:pPr>
      <a:endParaRPr lang="es-ES"/>
    </a:p>
  </c:txPr>
  <c:externalData r:id="rId2">
    <c:autoUpdate val="0"/>
  </c:externalData>
  <c:userShapes r:id="rId3"/>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15904669510212E-2"/>
          <c:y val="0.18780146855510749"/>
          <c:w val="0.95656819066097953"/>
          <c:h val="0.68088763213807546"/>
        </c:manualLayout>
      </c:layout>
      <c:barChart>
        <c:barDir val="col"/>
        <c:grouping val="clustered"/>
        <c:varyColors val="0"/>
        <c:ser>
          <c:idx val="0"/>
          <c:order val="0"/>
          <c:tx>
            <c:strRef>
              <c:f>Sheet1!$A$2</c:f>
              <c:strCache>
                <c:ptCount val="1"/>
                <c:pt idx="0">
                  <c:v>2011</c:v>
                </c:pt>
              </c:strCache>
            </c:strRef>
          </c:tx>
          <c:invertIfNegative val="0"/>
          <c:dLbls>
            <c:numFmt formatCode="0.0&quot;%&quot;" sourceLinked="0"/>
            <c:spPr>
              <a:noFill/>
              <a:ln w="24337">
                <a:noFill/>
              </a:ln>
            </c:spPr>
            <c:txPr>
              <a:bodyPr anchorCtr="0"/>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Sheet1!$B$2:$D$2</c:f>
            </c:numRef>
          </c:val>
          <c:extLst>
            <c:ext xmlns:c16="http://schemas.microsoft.com/office/drawing/2014/chart" uri="{C3380CC4-5D6E-409C-BE32-E72D297353CC}">
              <c16:uniqueId val="{00000000-E113-494C-9776-FB53EA78AA2C}"/>
            </c:ext>
          </c:extLst>
        </c:ser>
        <c:ser>
          <c:idx val="1"/>
          <c:order val="1"/>
          <c:tx>
            <c:strRef>
              <c:f>Sheet1!$A$3</c:f>
              <c:strCache>
                <c:ptCount val="1"/>
                <c:pt idx="0">
                  <c:v>2012</c:v>
                </c:pt>
              </c:strCache>
            </c:strRef>
          </c:tx>
          <c:spPr>
            <a:solidFill>
              <a:srgbClr val="308AFF"/>
            </a:solidFill>
            <a:ln w="12700" cap="flat" cmpd="sng" algn="ctr">
              <a:noFill/>
              <a:prstDash val="solid"/>
              <a:miter lim="800000"/>
            </a:ln>
            <a:effectLst/>
          </c:spPr>
          <c:invertIfNegative val="0"/>
          <c:dLbls>
            <c:numFmt formatCode="0.0&quot;%&quot;" sourceLinked="0"/>
            <c:spPr>
              <a:noFill/>
              <a:ln w="24337">
                <a:noFill/>
              </a:ln>
            </c:spPr>
            <c:txPr>
              <a:bodyPr anchorCtr="0"/>
              <a:lstStyle/>
              <a:p>
                <a:pPr algn="ctr">
                  <a:defRPr lang="es-ES" sz="7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Sheet1!$B$3:$D$3</c:f>
              <c:numCache>
                <c:formatCode>General</c:formatCode>
                <c:ptCount val="3"/>
                <c:pt idx="0">
                  <c:v>55.4</c:v>
                </c:pt>
                <c:pt idx="1">
                  <c:v>53.1</c:v>
                </c:pt>
                <c:pt idx="2">
                  <c:v>57.7</c:v>
                </c:pt>
              </c:numCache>
            </c:numRef>
          </c:val>
          <c:extLst>
            <c:ext xmlns:c16="http://schemas.microsoft.com/office/drawing/2014/chart" uri="{C3380CC4-5D6E-409C-BE32-E72D297353CC}">
              <c16:uniqueId val="{00000001-E113-494C-9776-FB53EA78AA2C}"/>
            </c:ext>
          </c:extLst>
        </c:ser>
        <c:ser>
          <c:idx val="2"/>
          <c:order val="2"/>
          <c:tx>
            <c:strRef>
              <c:f>Sheet1!$A$4</c:f>
              <c:strCache>
                <c:ptCount val="1"/>
                <c:pt idx="0">
                  <c:v>2017</c:v>
                </c:pt>
              </c:strCache>
            </c:strRef>
          </c:tx>
          <c:spPr>
            <a:solidFill>
              <a:srgbClr val="0057C8"/>
            </a:solidFill>
            <a:ln w="12700" cap="flat" cmpd="sng" algn="ctr">
              <a:noFill/>
              <a:prstDash val="solid"/>
              <a:miter lim="800000"/>
            </a:ln>
            <a:effectLst/>
          </c:spPr>
          <c:invertIfNegative val="0"/>
          <c:dLbls>
            <c:numFmt formatCode="0.0&quot;%&quot;" sourceLinked="0"/>
            <c:spPr>
              <a:noFill/>
              <a:ln w="24337">
                <a:noFill/>
              </a:ln>
            </c:spPr>
            <c:txPr>
              <a:bodyPr anchorCtr="0"/>
              <a:lstStyle/>
              <a:p>
                <a:pPr algn="ctr">
                  <a:defRPr lang="es-ES" sz="7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Sheet1!$B$4:$D$4</c:f>
              <c:numCache>
                <c:formatCode>General</c:formatCode>
                <c:ptCount val="3"/>
                <c:pt idx="0">
                  <c:v>61.3</c:v>
                </c:pt>
                <c:pt idx="1">
                  <c:v>60.7</c:v>
                </c:pt>
                <c:pt idx="2">
                  <c:v>61.9</c:v>
                </c:pt>
              </c:numCache>
            </c:numRef>
          </c:val>
          <c:extLst>
            <c:ext xmlns:c16="http://schemas.microsoft.com/office/drawing/2014/chart" uri="{C3380CC4-5D6E-409C-BE32-E72D297353CC}">
              <c16:uniqueId val="{00000002-E113-494C-9776-FB53EA78AA2C}"/>
            </c:ext>
          </c:extLst>
        </c:ser>
        <c:ser>
          <c:idx val="3"/>
          <c:order val="3"/>
          <c:tx>
            <c:strRef>
              <c:f>Sheet1!$A$5</c:f>
              <c:strCache>
                <c:ptCount val="1"/>
                <c:pt idx="0">
                  <c:v>2018</c:v>
                </c:pt>
              </c:strCache>
            </c:strRef>
          </c:tx>
          <c:spPr>
            <a:solidFill>
              <a:srgbClr val="003C8A"/>
            </a:solidFill>
            <a:ln w="12700" cap="flat" cmpd="sng" algn="ctr">
              <a:noFill/>
              <a:prstDash val="solid"/>
              <a:miter lim="800000"/>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Sheet1!$B$5:$D$5</c:f>
              <c:numCache>
                <c:formatCode>General</c:formatCode>
                <c:ptCount val="3"/>
                <c:pt idx="0">
                  <c:v>62.4</c:v>
                </c:pt>
                <c:pt idx="1">
                  <c:v>64</c:v>
                </c:pt>
                <c:pt idx="2">
                  <c:v>60.9</c:v>
                </c:pt>
              </c:numCache>
            </c:numRef>
          </c:val>
          <c:extLst>
            <c:ext xmlns:c16="http://schemas.microsoft.com/office/drawing/2014/chart" uri="{C3380CC4-5D6E-409C-BE32-E72D297353CC}">
              <c16:uniqueId val="{00000003-E113-494C-9776-FB53EA78AA2C}"/>
            </c:ext>
          </c:extLst>
        </c:ser>
        <c:ser>
          <c:idx val="4"/>
          <c:order val="4"/>
          <c:tx>
            <c:strRef>
              <c:f>Sheet1!$A$6</c:f>
              <c:strCache>
                <c:ptCount val="1"/>
                <c:pt idx="0">
                  <c:v>2019</c:v>
                </c:pt>
              </c:strCache>
            </c:strRef>
          </c:tx>
          <c:spPr>
            <a:solidFill>
              <a:srgbClr val="002D6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7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Sheet1!$B$6:$D$6</c:f>
              <c:numCache>
                <c:formatCode>General</c:formatCode>
                <c:ptCount val="3"/>
                <c:pt idx="0">
                  <c:v>62.6</c:v>
                </c:pt>
                <c:pt idx="1">
                  <c:v>62.1</c:v>
                </c:pt>
                <c:pt idx="2">
                  <c:v>63.1</c:v>
                </c:pt>
              </c:numCache>
            </c:numRef>
          </c:val>
          <c:extLst>
            <c:ext xmlns:c16="http://schemas.microsoft.com/office/drawing/2014/chart" uri="{C3380CC4-5D6E-409C-BE32-E72D297353CC}">
              <c16:uniqueId val="{00000000-5887-4230-B8B3-96A89EE232F6}"/>
            </c:ext>
          </c:extLst>
        </c:ser>
        <c:ser>
          <c:idx val="5"/>
          <c:order val="5"/>
          <c:tx>
            <c:strRef>
              <c:f>Sheet1!$A$7</c:f>
              <c:strCache>
                <c:ptCount val="1"/>
                <c:pt idx="0">
                  <c:v>2020</c:v>
                </c:pt>
              </c:strCache>
            </c:strRef>
          </c:tx>
          <c:spPr>
            <a:solidFill>
              <a:srgbClr val="0D2235"/>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j-lt"/>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Sheet1!$B$7:$D$7</c:f>
              <c:numCache>
                <c:formatCode>General</c:formatCode>
                <c:ptCount val="3"/>
                <c:pt idx="0">
                  <c:v>64.2</c:v>
                </c:pt>
                <c:pt idx="1">
                  <c:v>63.3</c:v>
                </c:pt>
                <c:pt idx="2">
                  <c:v>65</c:v>
                </c:pt>
              </c:numCache>
            </c:numRef>
          </c:val>
          <c:extLst>
            <c:ext xmlns:c16="http://schemas.microsoft.com/office/drawing/2014/chart" uri="{C3380CC4-5D6E-409C-BE32-E72D297353CC}">
              <c16:uniqueId val="{00000001-8128-4A5D-996A-F778D57537CE}"/>
            </c:ext>
          </c:extLst>
        </c:ser>
        <c:dLbls>
          <c:showLegendKey val="0"/>
          <c:showVal val="1"/>
          <c:showCatName val="0"/>
          <c:showSerName val="0"/>
          <c:showPercent val="0"/>
          <c:showBubbleSize val="0"/>
        </c:dLbls>
        <c:gapWidth val="98"/>
        <c:overlap val="-6"/>
        <c:axId val="188877056"/>
        <c:axId val="188903424"/>
      </c:barChart>
      <c:catAx>
        <c:axId val="188877056"/>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100" b="0" i="0" u="none" strike="noStrike" kern="1200" spc="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88903424"/>
        <c:crosses val="autoZero"/>
        <c:auto val="1"/>
        <c:lblAlgn val="ctr"/>
        <c:lblOffset val="100"/>
        <c:noMultiLvlLbl val="0"/>
      </c:catAx>
      <c:valAx>
        <c:axId val="188903424"/>
        <c:scaling>
          <c:orientation val="minMax"/>
          <c:max val="100"/>
          <c:min val="0"/>
        </c:scaling>
        <c:delete val="1"/>
        <c:axPos val="l"/>
        <c:numFmt formatCode="General" sourceLinked="1"/>
        <c:majorTickMark val="out"/>
        <c:minorTickMark val="none"/>
        <c:tickLblPos val="none"/>
        <c:crossAx val="188877056"/>
        <c:crosses val="autoZero"/>
        <c:crossBetween val="between"/>
      </c:valAx>
      <c:spPr>
        <a:noFill/>
        <a:ln w="24337">
          <a:noFill/>
        </a:ln>
      </c:spPr>
    </c:plotArea>
    <c:legend>
      <c:legendPos val="t"/>
      <c:legendEntry>
        <c:idx val="2"/>
        <c:txPr>
          <a:bodyPr/>
          <a:lstStyle/>
          <a:p>
            <a:pPr>
              <a:defRPr sz="1600" b="0" i="0" u="none" strike="noStrike" baseline="0">
                <a:solidFill>
                  <a:schemeClr val="tx1">
                    <a:lumMod val="75000"/>
                    <a:lumOff val="25000"/>
                  </a:schemeClr>
                </a:solidFill>
                <a:latin typeface="+mj-lt"/>
                <a:ea typeface="Arial"/>
                <a:cs typeface="Arial"/>
              </a:defRPr>
            </a:pPr>
            <a:endParaRPr lang="es-ES"/>
          </a:p>
        </c:txPr>
      </c:legendEntry>
      <c:legendEntry>
        <c:idx val="3"/>
        <c:txPr>
          <a:bodyPr/>
          <a:lstStyle/>
          <a:p>
            <a:pPr>
              <a:defRPr sz="1600" b="0" i="0" u="none" strike="noStrike" baseline="0">
                <a:solidFill>
                  <a:schemeClr val="tx1">
                    <a:lumMod val="75000"/>
                    <a:lumOff val="25000"/>
                  </a:schemeClr>
                </a:solidFill>
                <a:latin typeface="+mj-lt"/>
                <a:ea typeface="Arial"/>
                <a:cs typeface="Arial"/>
              </a:defRPr>
            </a:pPr>
            <a:endParaRPr lang="es-ES"/>
          </a:p>
        </c:txPr>
      </c:legendEntry>
      <c:legendEntry>
        <c:idx val="4"/>
        <c:txPr>
          <a:bodyPr/>
          <a:lstStyle/>
          <a:p>
            <a:pPr>
              <a:defRPr sz="1600" b="1" i="0" u="none" strike="noStrike" baseline="0">
                <a:solidFill>
                  <a:schemeClr val="tx1">
                    <a:lumMod val="75000"/>
                    <a:lumOff val="25000"/>
                  </a:schemeClr>
                </a:solidFill>
                <a:latin typeface="+mj-lt"/>
                <a:ea typeface="Arial"/>
                <a:cs typeface="Arial"/>
              </a:defRPr>
            </a:pPr>
            <a:endParaRPr lang="es-ES"/>
          </a:p>
        </c:txPr>
      </c:legendEntry>
      <c:layout>
        <c:manualLayout>
          <c:xMode val="edge"/>
          <c:yMode val="edge"/>
          <c:x val="7.8519865960504143E-2"/>
          <c:y val="1.0487655327749552E-2"/>
          <c:w val="0.8514515156004876"/>
          <c:h val="0.1324091259117344"/>
        </c:manualLayout>
      </c:layout>
      <c:overlay val="0"/>
      <c:spPr>
        <a:noFill/>
        <a:ln w="24337">
          <a:noFill/>
        </a:ln>
      </c:spPr>
      <c:txPr>
        <a:bodyPr/>
        <a:lstStyle/>
        <a:p>
          <a:pPr>
            <a:defRPr sz="1600" b="0" i="0" u="none" strike="noStrike" baseline="0">
              <a:solidFill>
                <a:schemeClr val="tx1">
                  <a:lumMod val="75000"/>
                  <a:lumOff val="25000"/>
                </a:schemeClr>
              </a:solidFill>
              <a:latin typeface="+mj-lt"/>
              <a:ea typeface="Arial"/>
              <a:cs typeface="Arial"/>
            </a:defRPr>
          </a:pPr>
          <a:endParaRPr lang="es-ES"/>
        </a:p>
      </c:txPr>
    </c:legend>
    <c:plotVisOnly val="1"/>
    <c:dispBlanksAs val="gap"/>
    <c:showDLblsOverMax val="0"/>
  </c:chart>
  <c:spPr>
    <a:noFill/>
    <a:ln>
      <a:noFill/>
    </a:ln>
  </c:spPr>
  <c:txPr>
    <a:bodyPr/>
    <a:lstStyle/>
    <a:p>
      <a:pPr>
        <a:defRPr sz="1725" b="1" i="0" u="none" strike="noStrike" baseline="0">
          <a:solidFill>
            <a:schemeClr val="tx1"/>
          </a:solidFill>
          <a:latin typeface="Arial"/>
          <a:ea typeface="Arial"/>
          <a:cs typeface="Arial"/>
        </a:defRPr>
      </a:pPr>
      <a:endParaRPr lang="es-ES"/>
    </a:p>
  </c:txPr>
  <c:externalData r:id="rId2">
    <c:autoUpdate val="0"/>
  </c:externalData>
  <c:userShapes r:id="rId3"/>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1864986227216991E-2"/>
          <c:y val="0.11571221850915502"/>
          <c:w val="0.95717720565466069"/>
          <c:h val="0.58031351991960456"/>
        </c:manualLayout>
      </c:layout>
      <c:lineChart>
        <c:grouping val="standard"/>
        <c:varyColors val="0"/>
        <c:ser>
          <c:idx val="0"/>
          <c:order val="0"/>
          <c:tx>
            <c:strRef>
              <c:f>Hoja1!$B$1</c:f>
              <c:strCache>
                <c:ptCount val="1"/>
                <c:pt idx="0">
                  <c:v>Compra</c:v>
                </c:pt>
              </c:strCache>
            </c:strRef>
          </c:tx>
          <c:spPr>
            <a:ln w="38100">
              <a:solidFill>
                <a:schemeClr val="accent4">
                  <a:lumMod val="75000"/>
                  <a:lumOff val="25000"/>
                </a:schemeClr>
              </a:solidFill>
            </a:ln>
          </c:spPr>
          <c:marker>
            <c:symbol val="circle"/>
            <c:size val="12"/>
            <c:spPr>
              <a:solidFill>
                <a:schemeClr val="accent4">
                  <a:lumMod val="10000"/>
                  <a:lumOff val="90000"/>
                </a:schemeClr>
              </a:solidFill>
              <a:ln w="57150">
                <a:solidFill>
                  <a:schemeClr val="accent4">
                    <a:lumMod val="75000"/>
                    <a:lumOff val="25000"/>
                  </a:schemeClr>
                </a:solidFill>
              </a:ln>
            </c:spPr>
          </c:marker>
          <c:dPt>
            <c:idx val="5"/>
            <c:marker>
              <c:spPr>
                <a:solidFill>
                  <a:schemeClr val="accent4">
                    <a:lumMod val="10000"/>
                    <a:lumOff val="90000"/>
                  </a:schemeClr>
                </a:solidFill>
                <a:ln w="50800">
                  <a:solidFill>
                    <a:schemeClr val="accent4">
                      <a:lumMod val="75000"/>
                      <a:lumOff val="25000"/>
                    </a:schemeClr>
                  </a:solidFill>
                </a:ln>
              </c:spPr>
            </c:marker>
            <c:bubble3D val="0"/>
            <c:spPr>
              <a:ln w="38100">
                <a:solidFill>
                  <a:schemeClr val="accent4">
                    <a:lumMod val="75000"/>
                    <a:lumOff val="25000"/>
                  </a:schemeClr>
                </a:solidFill>
                <a:prstDash val="sysDash"/>
              </a:ln>
            </c:spPr>
            <c:extLst>
              <c:ext xmlns:c16="http://schemas.microsoft.com/office/drawing/2014/chart" uri="{C3380CC4-5D6E-409C-BE32-E72D297353CC}">
                <c16:uniqueId val="{00000000-2C1C-4938-A233-A5E4E5940301}"/>
              </c:ext>
            </c:extLst>
          </c:dPt>
          <c:dLbls>
            <c:dLbl>
              <c:idx val="5"/>
              <c:numFmt formatCode="0.0&quot;%&quot;" sourceLinked="0"/>
              <c:spPr>
                <a:noFill/>
                <a:ln>
                  <a:noFill/>
                </a:ln>
                <a:effectLst/>
              </c:spPr>
              <c:txPr>
                <a:bodyPr wrap="square" lIns="38100" tIns="19050" rIns="38100" bIns="19050" anchor="ctr">
                  <a:spAutoFit/>
                </a:bodyPr>
                <a:lstStyle/>
                <a:p>
                  <a:pPr>
                    <a:defRPr sz="1200" b="0"/>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2C1C-4938-A233-A5E4E5940301}"/>
                </c:ext>
              </c:extLst>
            </c:dLbl>
            <c:dLbl>
              <c:idx val="6"/>
              <c:numFmt formatCode="0.0&quot;%&quot;" sourceLinked="0"/>
              <c:spPr>
                <a:noFill/>
                <a:ln>
                  <a:noFill/>
                </a:ln>
                <a:effectLst/>
              </c:spPr>
              <c:txPr>
                <a:bodyPr wrap="square" lIns="38100" tIns="19050" rIns="38100" bIns="19050" anchor="ctr">
                  <a:spAutoFit/>
                </a:bodyPr>
                <a:lstStyle/>
                <a:p>
                  <a:pPr>
                    <a:defRPr sz="1200" b="0"/>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86DD-4AB7-BFAB-3A02FEFC80DD}"/>
                </c:ext>
              </c:extLst>
            </c:dLbl>
            <c:dLbl>
              <c:idx val="7"/>
              <c:numFmt formatCode="0.0&quot;%&quot;" sourceLinked="0"/>
              <c:spPr>
                <a:noFill/>
                <a:ln>
                  <a:noFill/>
                </a:ln>
                <a:effectLst/>
              </c:spPr>
              <c:txPr>
                <a:bodyPr wrap="square" lIns="38100" tIns="19050" rIns="38100" bIns="19050" anchor="ctr" anchorCtr="0">
                  <a:spAutoFit/>
                </a:bodyPr>
                <a:lstStyle/>
                <a:p>
                  <a:pPr algn="ctr" rtl="0">
                    <a:defRPr lang="en-US" sz="1200" b="0" i="0" u="none" strike="noStrike" kern="1200" baseline="0">
                      <a:solidFill>
                        <a:prstClr val="black"/>
                      </a:solidFill>
                      <a:latin typeface="+mn-lt"/>
                      <a:ea typeface="+mn-ea"/>
                      <a:cs typeface="+mn-cs"/>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1-A065-4834-B04D-12F37586A82F}"/>
                </c:ext>
              </c:extLst>
            </c:dLbl>
            <c:dLbl>
              <c:idx val="8"/>
              <c:layout>
                <c:manualLayout>
                  <c:x val="0"/>
                  <c:y val="-9.5414227837849391E-2"/>
                </c:manualLayout>
              </c:layout>
              <c:numFmt formatCode="0.0&quot;%&quot;" sourceLinked="0"/>
              <c:spPr>
                <a:noFill/>
                <a:ln>
                  <a:noFill/>
                </a:ln>
                <a:effectLst/>
              </c:spPr>
              <c:txPr>
                <a:bodyPr wrap="square" lIns="38100" tIns="19050" rIns="38100" bIns="19050" anchor="ctr" anchorCtr="0">
                  <a:spAutoFit/>
                </a:bodyPr>
                <a:lstStyle/>
                <a:p>
                  <a:pPr algn="ctr" rtl="0">
                    <a:defRPr lang="en-US" sz="1400" b="1" i="0" u="none" strike="noStrike" kern="1200" baseline="0">
                      <a:solidFill>
                        <a:prstClr val="black"/>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manualLayout>
                      <c:w val="0.14890372907540123"/>
                      <c:h val="0.10590055708391924"/>
                    </c:manualLayout>
                  </c15:layout>
                </c:ext>
                <c:ext xmlns:c16="http://schemas.microsoft.com/office/drawing/2014/chart" uri="{C3380CC4-5D6E-409C-BE32-E72D297353CC}">
                  <c16:uniqueId val="{00000002-9DD3-48E4-8C46-228C33C9EB7C}"/>
                </c:ext>
              </c:extLst>
            </c:dLbl>
            <c:numFmt formatCode="0.0&quot;%&quot;" sourceLinked="0"/>
            <c:spPr>
              <a:noFill/>
              <a:ln>
                <a:noFill/>
              </a:ln>
              <a:effectLst/>
            </c:spPr>
            <c:txPr>
              <a:bodyPr wrap="square" lIns="38100" tIns="19050" rIns="38100" bIns="19050" anchor="ctr">
                <a:spAutoFit/>
              </a:bodyPr>
              <a:lstStyle/>
              <a:p>
                <a:pPr>
                  <a:defRPr sz="1200"/>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2017</c:v>
                </c:pt>
                <c:pt idx="6">
                  <c:v>2018</c:v>
                </c:pt>
                <c:pt idx="7">
                  <c:v>2019</c:v>
                </c:pt>
                <c:pt idx="8">
                  <c:v>2020</c:v>
                </c:pt>
              </c:numCache>
            </c:numRef>
          </c:cat>
          <c:val>
            <c:numRef>
              <c:f>Hoja1!$B$2:$B$10</c:f>
              <c:numCache>
                <c:formatCode>General</c:formatCode>
                <c:ptCount val="9"/>
                <c:pt idx="0">
                  <c:v>40.9</c:v>
                </c:pt>
                <c:pt idx="1">
                  <c:v>40.5</c:v>
                </c:pt>
                <c:pt idx="2">
                  <c:v>40.700000000000003</c:v>
                </c:pt>
                <c:pt idx="3">
                  <c:v>41.6</c:v>
                </c:pt>
                <c:pt idx="4" formatCode="0.0">
                  <c:v>40.299999999999997</c:v>
                </c:pt>
                <c:pt idx="5">
                  <c:v>47.3</c:v>
                </c:pt>
                <c:pt idx="6">
                  <c:v>50</c:v>
                </c:pt>
                <c:pt idx="7">
                  <c:v>50.4</c:v>
                </c:pt>
                <c:pt idx="8">
                  <c:v>51.7</c:v>
                </c:pt>
              </c:numCache>
            </c:numRef>
          </c:val>
          <c:smooth val="0"/>
          <c:extLst>
            <c:ext xmlns:c16="http://schemas.microsoft.com/office/drawing/2014/chart" uri="{C3380CC4-5D6E-409C-BE32-E72D297353CC}">
              <c16:uniqueId val="{00000001-2C1C-4938-A233-A5E4E5940301}"/>
            </c:ext>
          </c:extLst>
        </c:ser>
        <c:dLbls>
          <c:showLegendKey val="0"/>
          <c:showVal val="0"/>
          <c:showCatName val="0"/>
          <c:showSerName val="0"/>
          <c:showPercent val="0"/>
          <c:showBubbleSize val="0"/>
        </c:dLbls>
        <c:marker val="1"/>
        <c:smooth val="0"/>
        <c:axId val="90849280"/>
        <c:axId val="90850816"/>
      </c:lineChart>
      <c:catAx>
        <c:axId val="90849280"/>
        <c:scaling>
          <c:orientation val="minMax"/>
        </c:scaling>
        <c:delete val="0"/>
        <c:axPos val="b"/>
        <c:numFmt formatCode="General" sourceLinked="1"/>
        <c:majorTickMark val="none"/>
        <c:minorTickMark val="none"/>
        <c:tickLblPos val="nextTo"/>
        <c:txPr>
          <a:bodyPr/>
          <a:lstStyle/>
          <a:p>
            <a:pPr>
              <a:defRPr sz="1200"/>
            </a:pPr>
            <a:endParaRPr lang="es-ES"/>
          </a:p>
        </c:txPr>
        <c:crossAx val="90850816"/>
        <c:crosses val="autoZero"/>
        <c:auto val="1"/>
        <c:lblAlgn val="ctr"/>
        <c:lblOffset val="100"/>
        <c:noMultiLvlLbl val="0"/>
      </c:catAx>
      <c:valAx>
        <c:axId val="90850816"/>
        <c:scaling>
          <c:orientation val="minMax"/>
          <c:max val="100"/>
          <c:min val="0"/>
        </c:scaling>
        <c:delete val="1"/>
        <c:axPos val="l"/>
        <c:numFmt formatCode="0&quot;%&quot;" sourceLinked="0"/>
        <c:majorTickMark val="none"/>
        <c:minorTickMark val="none"/>
        <c:tickLblPos val="none"/>
        <c:crossAx val="9084928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13232514177693E-2"/>
          <c:y val="0.24578471072422967"/>
          <c:w val="0.98298676748582159"/>
          <c:h val="0.62253712362624636"/>
        </c:manualLayout>
      </c:layout>
      <c:barChart>
        <c:barDir val="col"/>
        <c:grouping val="clustered"/>
        <c:varyColors val="0"/>
        <c:ser>
          <c:idx val="0"/>
          <c:order val="0"/>
          <c:tx>
            <c:strRef>
              <c:f>Sheet1!$A$2</c:f>
              <c:strCache>
                <c:ptCount val="1"/>
                <c:pt idx="0">
                  <c:v>2011</c:v>
                </c:pt>
              </c:strCache>
            </c:strRef>
          </c:tx>
          <c:invertIfNegative val="0"/>
          <c:dLbls>
            <c:numFmt formatCode="0.0&quot;%&quot;" sourceLinked="0"/>
            <c:spPr>
              <a:noFill/>
              <a:ln w="25400">
                <a:noFill/>
              </a:ln>
            </c:spPr>
            <c:txPr>
              <a:bodyPr wrap="none" anchorCtr="0"/>
              <a:lstStyle/>
              <a:p>
                <a:pPr algn="ctr">
                  <a:defRPr lang="es-ES" sz="7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Total</c:v>
                </c:pt>
                <c:pt idx="1">
                  <c:v>Hombre</c:v>
                </c:pt>
                <c:pt idx="2">
                  <c:v>Mujer</c:v>
                </c:pt>
              </c:strCache>
            </c:strRef>
          </c:cat>
          <c:val>
            <c:numRef>
              <c:f>Sheet1!$B$2:$D$2</c:f>
            </c:numRef>
          </c:val>
          <c:extLst>
            <c:ext xmlns:c16="http://schemas.microsoft.com/office/drawing/2014/chart" uri="{C3380CC4-5D6E-409C-BE32-E72D297353CC}">
              <c16:uniqueId val="{00000001-7183-4961-96B5-AECA3F219723}"/>
            </c:ext>
          </c:extLst>
        </c:ser>
        <c:ser>
          <c:idx val="1"/>
          <c:order val="1"/>
          <c:tx>
            <c:strRef>
              <c:f>Sheet1!$A$3</c:f>
              <c:strCache>
                <c:ptCount val="1"/>
                <c:pt idx="0">
                  <c:v>2012</c:v>
                </c:pt>
              </c:strCache>
            </c:strRef>
          </c:tx>
          <c:spPr>
            <a:solidFill>
              <a:srgbClr val="308AFF"/>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Sheet1!$B$3:$D$3</c:f>
              <c:numCache>
                <c:formatCode>General</c:formatCode>
                <c:ptCount val="3"/>
                <c:pt idx="0">
                  <c:v>40.299999999999997</c:v>
                </c:pt>
                <c:pt idx="1">
                  <c:v>37.5</c:v>
                </c:pt>
                <c:pt idx="2">
                  <c:v>42.8</c:v>
                </c:pt>
              </c:numCache>
            </c:numRef>
          </c:val>
          <c:extLst>
            <c:ext xmlns:c16="http://schemas.microsoft.com/office/drawing/2014/chart" uri="{C3380CC4-5D6E-409C-BE32-E72D297353CC}">
              <c16:uniqueId val="{00000002-7183-4961-96B5-AECA3F219723}"/>
            </c:ext>
          </c:extLst>
        </c:ser>
        <c:ser>
          <c:idx val="2"/>
          <c:order val="2"/>
          <c:tx>
            <c:strRef>
              <c:f>Sheet1!$A$4</c:f>
              <c:strCache>
                <c:ptCount val="1"/>
                <c:pt idx="0">
                  <c:v>2017</c:v>
                </c:pt>
              </c:strCache>
            </c:strRef>
          </c:tx>
          <c:spPr>
            <a:solidFill>
              <a:srgbClr val="0057C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Sheet1!$B$4:$D$4</c:f>
              <c:numCache>
                <c:formatCode>0.0</c:formatCode>
                <c:ptCount val="3"/>
                <c:pt idx="0">
                  <c:v>47.3</c:v>
                </c:pt>
                <c:pt idx="1">
                  <c:v>44.6</c:v>
                </c:pt>
                <c:pt idx="2">
                  <c:v>50</c:v>
                </c:pt>
              </c:numCache>
            </c:numRef>
          </c:val>
          <c:extLst>
            <c:ext xmlns:c16="http://schemas.microsoft.com/office/drawing/2014/chart" uri="{C3380CC4-5D6E-409C-BE32-E72D297353CC}">
              <c16:uniqueId val="{00000003-7183-4961-96B5-AECA3F219723}"/>
            </c:ext>
          </c:extLst>
        </c:ser>
        <c:ser>
          <c:idx val="3"/>
          <c:order val="3"/>
          <c:tx>
            <c:strRef>
              <c:f>Sheet1!$A$5</c:f>
              <c:strCache>
                <c:ptCount val="1"/>
                <c:pt idx="0">
                  <c:v>2018</c:v>
                </c:pt>
              </c:strCache>
            </c:strRef>
          </c:tx>
          <c:spPr>
            <a:solidFill>
              <a:srgbClr val="003C8A"/>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Sheet1!$B$5:$D$5</c:f>
              <c:numCache>
                <c:formatCode>General</c:formatCode>
                <c:ptCount val="3"/>
                <c:pt idx="0" formatCode="0.0">
                  <c:v>50</c:v>
                </c:pt>
                <c:pt idx="1">
                  <c:v>48</c:v>
                </c:pt>
                <c:pt idx="2">
                  <c:v>52.1</c:v>
                </c:pt>
              </c:numCache>
            </c:numRef>
          </c:val>
          <c:extLst>
            <c:ext xmlns:c16="http://schemas.microsoft.com/office/drawing/2014/chart" uri="{C3380CC4-5D6E-409C-BE32-E72D297353CC}">
              <c16:uniqueId val="{00000004-7183-4961-96B5-AECA3F219723}"/>
            </c:ext>
          </c:extLst>
        </c:ser>
        <c:ser>
          <c:idx val="4"/>
          <c:order val="4"/>
          <c:tx>
            <c:strRef>
              <c:f>Sheet1!$A$6</c:f>
              <c:strCache>
                <c:ptCount val="1"/>
                <c:pt idx="0">
                  <c:v>2019</c:v>
                </c:pt>
              </c:strCache>
            </c:strRef>
          </c:tx>
          <c:spPr>
            <a:solidFill>
              <a:srgbClr val="002D68"/>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7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Sheet1!$B$6:$D$6</c:f>
              <c:numCache>
                <c:formatCode>General</c:formatCode>
                <c:ptCount val="3"/>
                <c:pt idx="0" formatCode="0.0">
                  <c:v>50.4</c:v>
                </c:pt>
                <c:pt idx="1">
                  <c:v>48</c:v>
                </c:pt>
                <c:pt idx="2">
                  <c:v>52.8</c:v>
                </c:pt>
              </c:numCache>
            </c:numRef>
          </c:val>
          <c:extLst>
            <c:ext xmlns:c16="http://schemas.microsoft.com/office/drawing/2014/chart" uri="{C3380CC4-5D6E-409C-BE32-E72D297353CC}">
              <c16:uniqueId val="{00000001-F2B1-49E3-8710-12AD77423C5D}"/>
            </c:ext>
          </c:extLst>
        </c:ser>
        <c:ser>
          <c:idx val="5"/>
          <c:order val="5"/>
          <c:tx>
            <c:strRef>
              <c:f>Sheet1!$A$7</c:f>
              <c:strCache>
                <c:ptCount val="1"/>
                <c:pt idx="0">
                  <c:v>2020</c:v>
                </c:pt>
              </c:strCache>
            </c:strRef>
          </c:tx>
          <c:spPr>
            <a:solidFill>
              <a:srgbClr val="0D2235"/>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800" b="1" i="0" u="none" strike="noStrike" kern="1200" baseline="0">
                    <a:solidFill>
                      <a:schemeClr val="tx1"/>
                    </a:solidFill>
                    <a:latin typeface="+mj-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Sheet1!$B$7:$D$7</c:f>
              <c:numCache>
                <c:formatCode>General</c:formatCode>
                <c:ptCount val="3"/>
                <c:pt idx="0" formatCode="0.0">
                  <c:v>51.7</c:v>
                </c:pt>
                <c:pt idx="1">
                  <c:v>48.6</c:v>
                </c:pt>
                <c:pt idx="2">
                  <c:v>54.7</c:v>
                </c:pt>
              </c:numCache>
            </c:numRef>
          </c:val>
          <c:extLst>
            <c:ext xmlns:c16="http://schemas.microsoft.com/office/drawing/2014/chart" uri="{C3380CC4-5D6E-409C-BE32-E72D297353CC}">
              <c16:uniqueId val="{00000002-260B-485E-ABE0-CCC206EC074C}"/>
            </c:ext>
          </c:extLst>
        </c:ser>
        <c:dLbls>
          <c:showLegendKey val="0"/>
          <c:showVal val="1"/>
          <c:showCatName val="0"/>
          <c:showSerName val="0"/>
          <c:showPercent val="0"/>
          <c:showBubbleSize val="0"/>
        </c:dLbls>
        <c:gapWidth val="70"/>
        <c:overlap val="-7"/>
        <c:axId val="95241728"/>
        <c:axId val="95243264"/>
      </c:barChart>
      <c:catAx>
        <c:axId val="95241728"/>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95243264"/>
        <c:crosses val="autoZero"/>
        <c:auto val="1"/>
        <c:lblAlgn val="ctr"/>
        <c:lblOffset val="100"/>
        <c:noMultiLvlLbl val="0"/>
      </c:catAx>
      <c:valAx>
        <c:axId val="95243264"/>
        <c:scaling>
          <c:orientation val="minMax"/>
          <c:max val="100"/>
          <c:min val="0"/>
        </c:scaling>
        <c:delete val="1"/>
        <c:axPos val="l"/>
        <c:numFmt formatCode="General" sourceLinked="1"/>
        <c:majorTickMark val="out"/>
        <c:minorTickMark val="none"/>
        <c:tickLblPos val="nextTo"/>
        <c:crossAx val="95241728"/>
        <c:crosses val="autoZero"/>
        <c:crossBetween val="between"/>
      </c:valAx>
      <c:spPr>
        <a:noFill/>
        <a:ln w="25400">
          <a:noFill/>
        </a:ln>
      </c:spPr>
    </c:plotArea>
    <c:legend>
      <c:legendPos val="t"/>
      <c:legendEntry>
        <c:idx val="2"/>
        <c:txPr>
          <a:bodyPr/>
          <a:lstStyle/>
          <a:p>
            <a:pPr>
              <a:defRPr sz="1100" b="0">
                <a:latin typeface="+mj-lt"/>
              </a:defRPr>
            </a:pPr>
            <a:endParaRPr lang="es-ES"/>
          </a:p>
        </c:txPr>
      </c:legendEntry>
      <c:legendEntry>
        <c:idx val="3"/>
        <c:txPr>
          <a:bodyPr/>
          <a:lstStyle/>
          <a:p>
            <a:pPr>
              <a:defRPr sz="1100" b="0">
                <a:latin typeface="+mj-lt"/>
              </a:defRPr>
            </a:pPr>
            <a:endParaRPr lang="es-ES"/>
          </a:p>
        </c:txPr>
      </c:legendEntry>
      <c:legendEntry>
        <c:idx val="4"/>
        <c:txPr>
          <a:bodyPr/>
          <a:lstStyle/>
          <a:p>
            <a:pPr>
              <a:defRPr sz="1100" b="1">
                <a:latin typeface="+mj-lt"/>
              </a:defRPr>
            </a:pPr>
            <a:endParaRPr lang="es-ES"/>
          </a:p>
        </c:txPr>
      </c:legendEntry>
      <c:layout>
        <c:manualLayout>
          <c:xMode val="edge"/>
          <c:yMode val="edge"/>
          <c:x val="0.25121632993910803"/>
          <c:y val="0.10595343460579065"/>
          <c:w val="0.57450119692615276"/>
          <c:h val="9.2053994827853702E-2"/>
        </c:manualLayout>
      </c:layout>
      <c:overlay val="0"/>
      <c:txPr>
        <a:bodyPr/>
        <a:lstStyle/>
        <a:p>
          <a:pPr>
            <a:defRPr sz="1100" b="0">
              <a:latin typeface="+mj-lt"/>
            </a:defRPr>
          </a:pPr>
          <a:endParaRPr lang="es-ES"/>
        </a:p>
      </c:txPr>
    </c:legend>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s-E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7013232514177693E-2"/>
          <c:y val="0.11033901009242571"/>
          <c:w val="0.95824950452621993"/>
          <c:h val="0.68982495825757562"/>
        </c:manualLayout>
      </c:layout>
      <c:barChart>
        <c:barDir val="col"/>
        <c:grouping val="clustered"/>
        <c:varyColors val="0"/>
        <c:ser>
          <c:idx val="0"/>
          <c:order val="0"/>
          <c:tx>
            <c:strRef>
              <c:f>Sheet1!$A$2</c:f>
              <c:strCache>
                <c:ptCount val="1"/>
                <c:pt idx="0">
                  <c:v>2011</c:v>
                </c:pt>
              </c:strCache>
            </c:strRef>
          </c:tx>
          <c:invertIfNegative val="0"/>
          <c:dLbls>
            <c:numFmt formatCode="0.0&quot;%&quot;" sourceLinked="0"/>
            <c:spPr>
              <a:noFill/>
              <a:ln>
                <a:noFill/>
              </a:ln>
              <a:effectLst/>
            </c:spPr>
            <c:txPr>
              <a:bodyPr/>
              <a:lstStyle/>
              <a:p>
                <a:pPr algn="ctr">
                  <a:defRPr lang="es-ES" sz="700" b="0" i="0" u="none" strike="noStrike" kern="1200" baseline="0">
                    <a:solidFill>
                      <a:prstClr val="black"/>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Sheet1!$B$2:$H$2</c:f>
            </c:numRef>
          </c:val>
          <c:extLst>
            <c:ext xmlns:c16="http://schemas.microsoft.com/office/drawing/2014/chart" uri="{C3380CC4-5D6E-409C-BE32-E72D297353CC}">
              <c16:uniqueId val="{00000007-EFF1-4837-8C98-82F2E5BB47E6}"/>
            </c:ext>
          </c:extLst>
        </c:ser>
        <c:ser>
          <c:idx val="1"/>
          <c:order val="1"/>
          <c:tx>
            <c:strRef>
              <c:f>Sheet1!$A$3</c:f>
              <c:strCache>
                <c:ptCount val="1"/>
                <c:pt idx="0">
                  <c:v>2012</c:v>
                </c:pt>
              </c:strCache>
            </c:strRef>
          </c:tx>
          <c:spPr>
            <a:solidFill>
              <a:srgbClr val="308AFF"/>
            </a:solidFill>
          </c:spPr>
          <c:invertIfNegative val="0"/>
          <c:dLbls>
            <c:numFmt formatCode="0.0&quot;%&quot;" sourceLinked="0"/>
            <c:spPr>
              <a:noFill/>
              <a:ln>
                <a:noFill/>
              </a:ln>
              <a:effectLst/>
            </c:spPr>
            <c:txPr>
              <a:bodyPr anchorCtr="0"/>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Sheet1!$B$3:$H$3</c:f>
              <c:numCache>
                <c:formatCode>General</c:formatCode>
                <c:ptCount val="7"/>
                <c:pt idx="0">
                  <c:v>40.299999999999997</c:v>
                </c:pt>
                <c:pt idx="1">
                  <c:v>48</c:v>
                </c:pt>
                <c:pt idx="2">
                  <c:v>47</c:v>
                </c:pt>
                <c:pt idx="3">
                  <c:v>44.5</c:v>
                </c:pt>
                <c:pt idx="4">
                  <c:v>43.6</c:v>
                </c:pt>
                <c:pt idx="5">
                  <c:v>36.6</c:v>
                </c:pt>
                <c:pt idx="6">
                  <c:v>22.3</c:v>
                </c:pt>
              </c:numCache>
            </c:numRef>
          </c:val>
          <c:extLst>
            <c:ext xmlns:c16="http://schemas.microsoft.com/office/drawing/2014/chart" uri="{C3380CC4-5D6E-409C-BE32-E72D297353CC}">
              <c16:uniqueId val="{00000009-EFF1-4837-8C98-82F2E5BB47E6}"/>
            </c:ext>
          </c:extLst>
        </c:ser>
        <c:ser>
          <c:idx val="2"/>
          <c:order val="2"/>
          <c:tx>
            <c:strRef>
              <c:f>Sheet1!$A$4</c:f>
              <c:strCache>
                <c:ptCount val="1"/>
                <c:pt idx="0">
                  <c:v>2017</c:v>
                </c:pt>
              </c:strCache>
            </c:strRef>
          </c:tx>
          <c:spPr>
            <a:solidFill>
              <a:srgbClr val="0057C8"/>
            </a:solidFill>
          </c:spPr>
          <c:invertIfNegative val="0"/>
          <c:dLbls>
            <c:dLbl>
              <c:idx val="3"/>
              <c:layout>
                <c:manualLayout>
                  <c:x val="0"/>
                  <c:y val="1.0030819099311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88-443C-B0F2-861154A9EE28}"/>
                </c:ext>
              </c:extLst>
            </c:dLbl>
            <c:dLbl>
              <c:idx val="6"/>
              <c:layout>
                <c:manualLayout>
                  <c:x val="1.2268543541302534E-3"/>
                  <c:y val="2.00616381986228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88-443C-B0F2-861154A9EE28}"/>
                </c:ext>
              </c:extLst>
            </c:dLbl>
            <c:numFmt formatCode="0.0&quot;%&quot;" sourceLinked="0"/>
            <c:spPr>
              <a:noFill/>
            </c:spPr>
            <c:txPr>
              <a:bodyPr anchorCtr="0"/>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Sheet1!$B$4:$H$4</c:f>
              <c:numCache>
                <c:formatCode>General</c:formatCode>
                <c:ptCount val="7"/>
                <c:pt idx="0">
                  <c:v>47.3</c:v>
                </c:pt>
                <c:pt idx="1">
                  <c:v>58.5</c:v>
                </c:pt>
                <c:pt idx="2">
                  <c:v>49</c:v>
                </c:pt>
                <c:pt idx="3">
                  <c:v>53.7</c:v>
                </c:pt>
                <c:pt idx="4">
                  <c:v>52.8</c:v>
                </c:pt>
                <c:pt idx="5">
                  <c:v>43.9</c:v>
                </c:pt>
                <c:pt idx="6">
                  <c:v>25.4</c:v>
                </c:pt>
              </c:numCache>
            </c:numRef>
          </c:val>
          <c:extLst>
            <c:ext xmlns:c16="http://schemas.microsoft.com/office/drawing/2014/chart" uri="{C3380CC4-5D6E-409C-BE32-E72D297353CC}">
              <c16:uniqueId val="{0000000C-EFF1-4837-8C98-82F2E5BB47E6}"/>
            </c:ext>
          </c:extLst>
        </c:ser>
        <c:ser>
          <c:idx val="3"/>
          <c:order val="3"/>
          <c:tx>
            <c:strRef>
              <c:f>Sheet1!$A$5</c:f>
              <c:strCache>
                <c:ptCount val="1"/>
                <c:pt idx="0">
                  <c:v>2018</c:v>
                </c:pt>
              </c:strCache>
            </c:strRef>
          </c:tx>
          <c:spPr>
            <a:solidFill>
              <a:srgbClr val="003C8A"/>
            </a:solidFill>
          </c:spPr>
          <c:invertIfNegative val="0"/>
          <c:dLbls>
            <c:dLbl>
              <c:idx val="1"/>
              <c:numFmt formatCode="0.0&quot;%&quot;" sourceLinked="0"/>
              <c:spPr>
                <a:noFill/>
                <a:ln>
                  <a:noFill/>
                </a:ln>
                <a:effectLst/>
              </c:spPr>
              <c:txPr>
                <a:bodyPr wrap="none" lIns="38100" tIns="19050" rIns="38100" bIns="19050" anchor="ctr" anchorCtr="0">
                  <a:noAutofit/>
                </a:bodyPr>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523206916135424E-2"/>
                      <c:h val="6.3306710854925924E-2"/>
                    </c:manualLayout>
                  </c15:layout>
                </c:ext>
                <c:ext xmlns:c16="http://schemas.microsoft.com/office/drawing/2014/chart" uri="{C3380CC4-5D6E-409C-BE32-E72D297353CC}">
                  <c16:uniqueId val="{0000000A-E703-4625-B2DC-11677C0CE287}"/>
                </c:ext>
              </c:extLst>
            </c:dLbl>
            <c:dLbl>
              <c:idx val="6"/>
              <c:layout>
                <c:manualLayout>
                  <c:x val="0"/>
                  <c:y val="1.5046228648967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88-443C-B0F2-861154A9EE28}"/>
                </c:ext>
              </c:extLst>
            </c:dLbl>
            <c:numFmt formatCode="0.0&quot;%&quot;" sourceLinked="0"/>
            <c:spPr>
              <a:noFill/>
              <a:ln>
                <a:noFill/>
              </a:ln>
              <a:effectLst/>
            </c:spPr>
            <c:txPr>
              <a:bodyPr wrap="none" lIns="38100" tIns="19050" rIns="38100" bIns="19050" anchor="ctr" anchorCtr="0">
                <a:spAutoFit/>
              </a:bodyPr>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Sheet1!$B$5:$H$5</c:f>
              <c:numCache>
                <c:formatCode>General</c:formatCode>
                <c:ptCount val="7"/>
                <c:pt idx="0">
                  <c:v>50</c:v>
                </c:pt>
                <c:pt idx="1">
                  <c:v>64.099999999999994</c:v>
                </c:pt>
                <c:pt idx="2">
                  <c:v>56.2</c:v>
                </c:pt>
                <c:pt idx="3">
                  <c:v>53.8</c:v>
                </c:pt>
                <c:pt idx="4">
                  <c:v>48.1</c:v>
                </c:pt>
                <c:pt idx="5">
                  <c:v>49.6</c:v>
                </c:pt>
                <c:pt idx="6">
                  <c:v>31.5</c:v>
                </c:pt>
              </c:numCache>
            </c:numRef>
          </c:val>
          <c:extLst>
            <c:ext xmlns:c16="http://schemas.microsoft.com/office/drawing/2014/chart" uri="{C3380CC4-5D6E-409C-BE32-E72D297353CC}">
              <c16:uniqueId val="{0000000D-EFF1-4837-8C98-82F2E5BB47E6}"/>
            </c:ext>
          </c:extLst>
        </c:ser>
        <c:ser>
          <c:idx val="4"/>
          <c:order val="4"/>
          <c:tx>
            <c:strRef>
              <c:f>Sheet1!$A$6</c:f>
              <c:strCache>
                <c:ptCount val="1"/>
                <c:pt idx="0">
                  <c:v>2019</c:v>
                </c:pt>
              </c:strCache>
            </c:strRef>
          </c:tx>
          <c:spPr>
            <a:solidFill>
              <a:srgbClr val="002D68"/>
            </a:solidFill>
          </c:spPr>
          <c:invertIfNegative val="0"/>
          <c:dLbls>
            <c:dLbl>
              <c:idx val="4"/>
              <c:layout>
                <c:manualLayout>
                  <c:x val="-8.996827998163761E-17"/>
                  <c:y val="5.0154095496557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03-4625-B2DC-11677C0CE287}"/>
                </c:ext>
              </c:extLst>
            </c:dLbl>
            <c:numFmt formatCode="0.0&quot;%&quot;" sourceLinked="0"/>
            <c:spPr>
              <a:noFill/>
              <a:ln>
                <a:noFill/>
              </a:ln>
              <a:effectLst/>
            </c:spPr>
            <c:txPr>
              <a:bodyPr wrap="square" lIns="38100" tIns="19050" rIns="38100" bIns="19050" anchor="ctr" anchorCtr="0">
                <a:spAutoFit/>
              </a:bodyPr>
              <a:lstStyle/>
              <a:p>
                <a:pPr algn="ctr">
                  <a:defRPr lang="en-US"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Sheet1!$B$6:$H$6</c:f>
              <c:numCache>
                <c:formatCode>General</c:formatCode>
                <c:ptCount val="7"/>
                <c:pt idx="0">
                  <c:v>50.4</c:v>
                </c:pt>
                <c:pt idx="1">
                  <c:v>60.4</c:v>
                </c:pt>
                <c:pt idx="2">
                  <c:v>50.8</c:v>
                </c:pt>
                <c:pt idx="3">
                  <c:v>57.5</c:v>
                </c:pt>
                <c:pt idx="4">
                  <c:v>55.9</c:v>
                </c:pt>
                <c:pt idx="5">
                  <c:v>46.1</c:v>
                </c:pt>
                <c:pt idx="6">
                  <c:v>31.4</c:v>
                </c:pt>
              </c:numCache>
            </c:numRef>
          </c:val>
          <c:extLst>
            <c:ext xmlns:c16="http://schemas.microsoft.com/office/drawing/2014/chart" uri="{C3380CC4-5D6E-409C-BE32-E72D297353CC}">
              <c16:uniqueId val="{00000000-E703-4625-B2DC-11677C0CE287}"/>
            </c:ext>
          </c:extLst>
        </c:ser>
        <c:ser>
          <c:idx val="5"/>
          <c:order val="5"/>
          <c:tx>
            <c:strRef>
              <c:f>Sheet1!$A$7</c:f>
              <c:strCache>
                <c:ptCount val="1"/>
                <c:pt idx="0">
                  <c:v>2020</c:v>
                </c:pt>
              </c:strCache>
            </c:strRef>
          </c:tx>
          <c:spPr>
            <a:solidFill>
              <a:srgbClr val="0D2235"/>
            </a:solidFill>
          </c:spPr>
          <c:invertIfNegative val="0"/>
          <c:dLbls>
            <c:dLbl>
              <c:idx val="1"/>
              <c:layout>
                <c:manualLayout>
                  <c:x val="3.6805630623907605E-3"/>
                  <c:y val="1.50462286489670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88-443C-B0F2-861154A9EE28}"/>
                </c:ext>
              </c:extLst>
            </c:dLbl>
            <c:dLbl>
              <c:idx val="2"/>
              <c:layout>
                <c:manualLayout>
                  <c:x val="4.9074174165210137E-3"/>
                  <c:y val="1.5046228648967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88-443C-B0F2-861154A9EE28}"/>
                </c:ext>
              </c:extLst>
            </c:dLbl>
            <c:dLbl>
              <c:idx val="4"/>
              <c:layout>
                <c:manualLayout>
                  <c:x val="4.9074174165210137E-3"/>
                  <c:y val="5.01540954965566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88-443C-B0F2-861154A9EE28}"/>
                </c:ext>
              </c:extLst>
            </c:dLbl>
            <c:dLbl>
              <c:idx val="6"/>
              <c:layout>
                <c:manualLayout>
                  <c:x val="4.9074174165210137E-3"/>
                  <c:y val="1.00308190993114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88-443C-B0F2-861154A9EE28}"/>
                </c:ext>
              </c:extLst>
            </c:dLbl>
            <c:numFmt formatCode="0.0&quot;%&quot;" sourceLinked="0"/>
            <c:spPr>
              <a:noFill/>
              <a:ln>
                <a:noFill/>
              </a:ln>
              <a:effectLst/>
            </c:spPr>
            <c:txPr>
              <a:bodyPr wrap="square" lIns="38100" tIns="19050" rIns="38100" bIns="19050" anchor="ctr" anchorCtr="0">
                <a:spAutoFit/>
              </a:bodyPr>
              <a:lstStyle/>
              <a:p>
                <a:pPr algn="ctr">
                  <a:defRPr lang="en-US" sz="700" b="1" i="0" u="none" strike="noStrike" kern="1200" baseline="0">
                    <a:solidFill>
                      <a:schemeClr val="tx1"/>
                    </a:solidFill>
                    <a:latin typeface="+mj-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años y más</c:v>
                </c:pt>
              </c:strCache>
            </c:strRef>
          </c:cat>
          <c:val>
            <c:numRef>
              <c:f>Sheet1!$B$7:$H$7</c:f>
              <c:numCache>
                <c:formatCode>General</c:formatCode>
                <c:ptCount val="7"/>
                <c:pt idx="0">
                  <c:v>51.7</c:v>
                </c:pt>
                <c:pt idx="1">
                  <c:v>55.9</c:v>
                </c:pt>
                <c:pt idx="2">
                  <c:v>57</c:v>
                </c:pt>
                <c:pt idx="3">
                  <c:v>58.8</c:v>
                </c:pt>
                <c:pt idx="4">
                  <c:v>57.2</c:v>
                </c:pt>
                <c:pt idx="5">
                  <c:v>49.5</c:v>
                </c:pt>
                <c:pt idx="6">
                  <c:v>31.8</c:v>
                </c:pt>
              </c:numCache>
            </c:numRef>
          </c:val>
          <c:extLst>
            <c:ext xmlns:c16="http://schemas.microsoft.com/office/drawing/2014/chart" uri="{C3380CC4-5D6E-409C-BE32-E72D297353CC}">
              <c16:uniqueId val="{00000001-9788-443C-B0F2-861154A9EE28}"/>
            </c:ext>
          </c:extLst>
        </c:ser>
        <c:dLbls>
          <c:showLegendKey val="0"/>
          <c:showVal val="1"/>
          <c:showCatName val="0"/>
          <c:showSerName val="0"/>
          <c:showPercent val="0"/>
          <c:showBubbleSize val="0"/>
        </c:dLbls>
        <c:gapWidth val="100"/>
        <c:overlap val="-7"/>
        <c:axId val="93271552"/>
        <c:axId val="93273088"/>
      </c:barChart>
      <c:catAx>
        <c:axId val="93271552"/>
        <c:scaling>
          <c:orientation val="minMax"/>
        </c:scaling>
        <c:delete val="0"/>
        <c:axPos val="b"/>
        <c:numFmt formatCode="General" sourceLinked="1"/>
        <c:majorTickMark val="none"/>
        <c:minorTickMark val="none"/>
        <c:tickLblPos val="nextTo"/>
        <c:txPr>
          <a:bodyPr/>
          <a:lstStyle/>
          <a:p>
            <a:pPr>
              <a:defRPr sz="1000"/>
            </a:pPr>
            <a:endParaRPr lang="es-ES"/>
          </a:p>
        </c:txPr>
        <c:crossAx val="93273088"/>
        <c:crosses val="autoZero"/>
        <c:auto val="1"/>
        <c:lblAlgn val="ctr"/>
        <c:lblOffset val="100"/>
        <c:noMultiLvlLbl val="0"/>
      </c:catAx>
      <c:valAx>
        <c:axId val="93273088"/>
        <c:scaling>
          <c:orientation val="minMax"/>
          <c:max val="80"/>
          <c:min val="0"/>
        </c:scaling>
        <c:delete val="1"/>
        <c:axPos val="l"/>
        <c:numFmt formatCode="General" sourceLinked="1"/>
        <c:majorTickMark val="out"/>
        <c:minorTickMark val="none"/>
        <c:tickLblPos val="none"/>
        <c:crossAx val="93271552"/>
        <c:crosses val="autoZero"/>
        <c:crossBetween val="between"/>
      </c:valAx>
    </c:plotArea>
    <c:legend>
      <c:legendPos val="r"/>
      <c:legendEntry>
        <c:idx val="2"/>
        <c:txPr>
          <a:bodyPr/>
          <a:lstStyle/>
          <a:p>
            <a:pPr>
              <a:defRPr sz="1400" b="0"/>
            </a:pPr>
            <a:endParaRPr lang="es-ES"/>
          </a:p>
        </c:txPr>
      </c:legendEntry>
      <c:legendEntry>
        <c:idx val="4"/>
        <c:txPr>
          <a:bodyPr/>
          <a:lstStyle/>
          <a:p>
            <a:pPr>
              <a:defRPr sz="1400" b="1"/>
            </a:pPr>
            <a:endParaRPr lang="es-ES"/>
          </a:p>
        </c:txPr>
      </c:legendEntry>
      <c:layout>
        <c:manualLayout>
          <c:xMode val="edge"/>
          <c:yMode val="edge"/>
          <c:x val="0.16534007001957268"/>
          <c:y val="1.9765847509434494E-2"/>
          <c:w val="0.56670054523532754"/>
          <c:h val="0.12650876946334325"/>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743650268395792E-2"/>
          <c:y val="8.710163766741548E-2"/>
          <c:w val="0.97377830750896865"/>
          <c:h val="0.90636633884904017"/>
        </c:manualLayout>
      </c:layout>
      <c:barChart>
        <c:barDir val="col"/>
        <c:grouping val="clustered"/>
        <c:varyColors val="0"/>
        <c:ser>
          <c:idx val="1"/>
          <c:order val="0"/>
          <c:tx>
            <c:strRef>
              <c:f>Sheet1!$A$2</c:f>
              <c:strCache>
                <c:ptCount val="1"/>
                <c:pt idx="0">
                  <c:v>2011</c:v>
                </c:pt>
              </c:strCache>
            </c:strRef>
          </c:tx>
          <c:invertIfNegative val="0"/>
          <c:dLbls>
            <c:numFmt formatCode="0.0&quot;%&quot;" sourceLinked="0"/>
            <c:spPr>
              <a:noFill/>
              <a:ln>
                <a:noFill/>
              </a:ln>
              <a:effectLst/>
            </c:spPr>
            <c:txPr>
              <a:bodyPr anchorCtr="0"/>
              <a:lstStyle/>
              <a:p>
                <a:pPr algn="ctr">
                  <a:defRPr lang="es-ES_tradnl" sz="700" b="0" i="0" u="none" strike="noStrike" kern="1200" baseline="0">
                    <a:solidFill>
                      <a:prstClr val="black"/>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Sheet1!$B$2:$G$2</c:f>
            </c:numRef>
          </c:val>
          <c:extLst>
            <c:ext xmlns:c16="http://schemas.microsoft.com/office/drawing/2014/chart" uri="{C3380CC4-5D6E-409C-BE32-E72D297353CC}">
              <c16:uniqueId val="{00000004-5BF7-4824-8F4C-C07318DA08E2}"/>
            </c:ext>
          </c:extLst>
        </c:ser>
        <c:ser>
          <c:idx val="0"/>
          <c:order val="1"/>
          <c:tx>
            <c:strRef>
              <c:f>Sheet1!$A$3</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Sheet1!$B$3:$G$3</c:f>
            </c:numRef>
          </c:val>
          <c:extLst>
            <c:ext xmlns:c16="http://schemas.microsoft.com/office/drawing/2014/chart" uri="{C3380CC4-5D6E-409C-BE32-E72D297353CC}">
              <c16:uniqueId val="{00000005-5BF7-4824-8F4C-C07318DA08E2}"/>
            </c:ext>
          </c:extLst>
        </c:ser>
        <c:ser>
          <c:idx val="2"/>
          <c:order val="2"/>
          <c:tx>
            <c:strRef>
              <c:f>Sheet1!$A$4</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Sheet1!$B$4:$G$4</c:f>
            </c:numRef>
          </c:val>
          <c:extLst>
            <c:ext xmlns:c16="http://schemas.microsoft.com/office/drawing/2014/chart" uri="{C3380CC4-5D6E-409C-BE32-E72D297353CC}">
              <c16:uniqueId val="{00000006-5BF7-4824-8F4C-C07318DA08E2}"/>
            </c:ext>
          </c:extLst>
        </c:ser>
        <c:ser>
          <c:idx val="3"/>
          <c:order val="3"/>
          <c:tx>
            <c:strRef>
              <c:f>Sheet1!$A$5</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Sheet1!$B$5:$G$5</c:f>
            </c:numRef>
          </c:val>
          <c:extLst>
            <c:ext xmlns:c16="http://schemas.microsoft.com/office/drawing/2014/chart" uri="{C3380CC4-5D6E-409C-BE32-E72D297353CC}">
              <c16:uniqueId val="{00000007-5BF7-4824-8F4C-C07318DA08E2}"/>
            </c:ext>
          </c:extLst>
        </c:ser>
        <c:ser>
          <c:idx val="4"/>
          <c:order val="4"/>
          <c:tx>
            <c:strRef>
              <c:f>Sheet1!$A$6</c:f>
              <c:strCache>
                <c:ptCount val="1"/>
                <c:pt idx="0">
                  <c:v>2012</c:v>
                </c:pt>
              </c:strCache>
            </c:strRef>
          </c:tx>
          <c:spPr>
            <a:solidFill>
              <a:srgbClr val="308AFF"/>
            </a:solidFill>
          </c:spPr>
          <c:invertIfNegative val="0"/>
          <c:dLbls>
            <c:dLbl>
              <c:idx val="0"/>
              <c:layout>
                <c:manualLayout>
                  <c:x val="0"/>
                  <c:y val="3.38294993234099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F7-4824-8F4C-C07318DA08E2}"/>
                </c:ext>
              </c:extLst>
            </c:dLbl>
            <c:dLbl>
              <c:idx val="3"/>
              <c:layout>
                <c:manualLayout>
                  <c:x val="-3.9714369252947697E-3"/>
                  <c:y val="3.3829499323410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F7-4824-8F4C-C07318DA08E2}"/>
                </c:ext>
              </c:extLst>
            </c:dLbl>
            <c:numFmt formatCode="0.0&quot;%&quot;" sourceLinked="0"/>
            <c:spPr>
              <a:noFill/>
              <a:ln>
                <a:noFill/>
              </a:ln>
              <a:effectLst/>
            </c:spPr>
            <c:txPr>
              <a:bodyPr anchorCtr="0"/>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Sheet1!$B$6:$G$6</c:f>
              <c:numCache>
                <c:formatCode>General</c:formatCode>
                <c:ptCount val="4"/>
                <c:pt idx="0">
                  <c:v>40.299999999999997</c:v>
                </c:pt>
                <c:pt idx="1">
                  <c:v>19</c:v>
                </c:pt>
                <c:pt idx="2">
                  <c:v>40.5</c:v>
                </c:pt>
                <c:pt idx="3">
                  <c:v>65.099999999999994</c:v>
                </c:pt>
              </c:numCache>
            </c:numRef>
          </c:val>
          <c:extLst>
            <c:ext xmlns:c16="http://schemas.microsoft.com/office/drawing/2014/chart" uri="{C3380CC4-5D6E-409C-BE32-E72D297353CC}">
              <c16:uniqueId val="{0000000C-5BF7-4824-8F4C-C07318DA08E2}"/>
            </c:ext>
          </c:extLst>
        </c:ser>
        <c:ser>
          <c:idx val="5"/>
          <c:order val="5"/>
          <c:tx>
            <c:strRef>
              <c:f>Sheet1!$A$7</c:f>
              <c:strCache>
                <c:ptCount val="1"/>
                <c:pt idx="0">
                  <c:v>2017</c:v>
                </c:pt>
              </c:strCache>
            </c:strRef>
          </c:tx>
          <c:spPr>
            <a:solidFill>
              <a:srgbClr val="0057C8"/>
            </a:solidFill>
          </c:spPr>
          <c:invertIfNegative val="0"/>
          <c:dLbls>
            <c:dLbl>
              <c:idx val="0"/>
              <c:layout>
                <c:manualLayout>
                  <c:x val="-1.9857184626473848E-3"/>
                  <c:y val="3.38294993234100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3-416F-84DC-7A01F69F6663}"/>
                </c:ext>
              </c:extLst>
            </c:dLbl>
            <c:dLbl>
              <c:idx val="2"/>
              <c:layout>
                <c:manualLayout>
                  <c:x val="-1.9857184626474577E-3"/>
                  <c:y val="2.70635994587280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73-416F-84DC-7A01F69F6663}"/>
                </c:ext>
              </c:extLst>
            </c:dLbl>
            <c:numFmt formatCode="0.0&quot;%&quot;" sourceLinked="0"/>
            <c:spPr>
              <a:noFill/>
            </c:spPr>
            <c:txPr>
              <a:bodyPr anchorCtr="0"/>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4"/>
                <c:pt idx="0">
                  <c:v>Total</c:v>
                </c:pt>
                <c:pt idx="1">
                  <c:v>Hasta primarios</c:v>
                </c:pt>
                <c:pt idx="2">
                  <c:v>Secundarios</c:v>
                </c:pt>
                <c:pt idx="3">
                  <c:v>Universitarios</c:v>
                </c:pt>
              </c:strCache>
            </c:strRef>
          </c:cat>
          <c:val>
            <c:numRef>
              <c:f>Sheet1!$B$7:$G$7</c:f>
              <c:numCache>
                <c:formatCode>General</c:formatCode>
                <c:ptCount val="4"/>
                <c:pt idx="0">
                  <c:v>47.3</c:v>
                </c:pt>
                <c:pt idx="1">
                  <c:v>21.7</c:v>
                </c:pt>
                <c:pt idx="2">
                  <c:v>47.6</c:v>
                </c:pt>
                <c:pt idx="3">
                  <c:v>65.599999999999994</c:v>
                </c:pt>
              </c:numCache>
            </c:numRef>
          </c:val>
          <c:extLst>
            <c:ext xmlns:c16="http://schemas.microsoft.com/office/drawing/2014/chart" uri="{C3380CC4-5D6E-409C-BE32-E72D297353CC}">
              <c16:uniqueId val="{0000000D-5BF7-4824-8F4C-C07318DA08E2}"/>
            </c:ext>
          </c:extLst>
        </c:ser>
        <c:ser>
          <c:idx val="6"/>
          <c:order val="6"/>
          <c:tx>
            <c:strRef>
              <c:f>Sheet1!$A$8</c:f>
              <c:strCache>
                <c:ptCount val="1"/>
                <c:pt idx="0">
                  <c:v>2018</c:v>
                </c:pt>
              </c:strCache>
            </c:strRef>
          </c:tx>
          <c:spPr>
            <a:solidFill>
              <a:srgbClr val="003C8A"/>
            </a:solidFill>
          </c:spPr>
          <c:invertIfNegative val="0"/>
          <c:dLbls>
            <c:dLbl>
              <c:idx val="0"/>
              <c:layout>
                <c:manualLayout>
                  <c:x val="-1.8202208967463115E-17"/>
                  <c:y val="1.35317997293639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73-416F-84DC-7A01F69F6663}"/>
                </c:ext>
              </c:extLst>
            </c:dLbl>
            <c:dLbl>
              <c:idx val="2"/>
              <c:layout>
                <c:manualLayout>
                  <c:x val="1.985718462647312E-3"/>
                  <c:y val="2.70635994587279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73-416F-84DC-7A01F69F6663}"/>
                </c:ext>
              </c:extLst>
            </c:dLbl>
            <c:numFmt formatCode="0.0&quot;%&quot;" sourceLinked="0"/>
            <c:spPr>
              <a:noFill/>
              <a:ln>
                <a:noFill/>
              </a:ln>
              <a:effectLst/>
            </c:spPr>
            <c:txPr>
              <a:bodyPr wrap="square" lIns="38100" tIns="19050" rIns="38100" bIns="19050" anchor="ctr" anchorCtr="0">
                <a:spAutoFit/>
              </a:bodyPr>
              <a:lstStyle/>
              <a:p>
                <a:pPr algn="ctr">
                  <a:defRPr lang="es-ES_tradnl"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4"/>
                <c:pt idx="0">
                  <c:v>Total</c:v>
                </c:pt>
                <c:pt idx="1">
                  <c:v>Hasta primarios</c:v>
                </c:pt>
                <c:pt idx="2">
                  <c:v>Secundarios</c:v>
                </c:pt>
                <c:pt idx="3">
                  <c:v>Universitarios</c:v>
                </c:pt>
              </c:strCache>
            </c:strRef>
          </c:cat>
          <c:val>
            <c:numRef>
              <c:f>Sheet1!$B$8:$G$8</c:f>
              <c:numCache>
                <c:formatCode>General</c:formatCode>
                <c:ptCount val="4"/>
                <c:pt idx="0" formatCode="0.0">
                  <c:v>50</c:v>
                </c:pt>
                <c:pt idx="1">
                  <c:v>22.6</c:v>
                </c:pt>
                <c:pt idx="2">
                  <c:v>49.3</c:v>
                </c:pt>
                <c:pt idx="3">
                  <c:v>70.7</c:v>
                </c:pt>
              </c:numCache>
            </c:numRef>
          </c:val>
          <c:extLst>
            <c:ext xmlns:c16="http://schemas.microsoft.com/office/drawing/2014/chart" uri="{C3380CC4-5D6E-409C-BE32-E72D297353CC}">
              <c16:uniqueId val="{0000000E-5BF7-4824-8F4C-C07318DA08E2}"/>
            </c:ext>
          </c:extLst>
        </c:ser>
        <c:ser>
          <c:idx val="7"/>
          <c:order val="7"/>
          <c:tx>
            <c:strRef>
              <c:f>Sheet1!$A$9</c:f>
              <c:strCache>
                <c:ptCount val="1"/>
                <c:pt idx="0">
                  <c:v>2019</c:v>
                </c:pt>
              </c:strCache>
            </c:strRef>
          </c:tx>
          <c:spPr>
            <a:solidFill>
              <a:srgbClr val="002D68"/>
            </a:solidFill>
          </c:spPr>
          <c:invertIfNegative val="0"/>
          <c:dLbls>
            <c:dLbl>
              <c:idx val="1"/>
              <c:layout>
                <c:manualLayout>
                  <c:x val="-3.9714369252947697E-3"/>
                  <c:y val="6.76589986468200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00-4344-8B30-D2F71C6A2D36}"/>
                </c:ext>
              </c:extLst>
            </c:dLbl>
            <c:dLbl>
              <c:idx val="2"/>
              <c:layout>
                <c:manualLayout>
                  <c:x val="7.280883586985246E-17"/>
                  <c:y val="1.35317997293639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00-4344-8B30-D2F71C6A2D36}"/>
                </c:ext>
              </c:extLst>
            </c:dLbl>
            <c:numFmt formatCode="0.0&quot;%&quot;" sourceLinked="0"/>
            <c:spPr>
              <a:noFill/>
              <a:ln>
                <a:noFill/>
              </a:ln>
              <a:effectLst/>
            </c:spPr>
            <c:txPr>
              <a:bodyPr wrap="square" lIns="38100" tIns="19050" rIns="38100" bIns="19050" anchor="ctr" anchorCtr="0">
                <a:spAutoFit/>
              </a:bodyPr>
              <a:lstStyle/>
              <a:p>
                <a:pPr algn="ctr">
                  <a:defRPr lang="en-US" sz="600" b="0" i="0" u="none" strike="noStrike" kern="1200" baseline="0">
                    <a:solidFill>
                      <a:prstClr val="black"/>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4"/>
                <c:pt idx="0">
                  <c:v>Total</c:v>
                </c:pt>
                <c:pt idx="1">
                  <c:v>Hasta primarios</c:v>
                </c:pt>
                <c:pt idx="2">
                  <c:v>Secundarios</c:v>
                </c:pt>
                <c:pt idx="3">
                  <c:v>Universitarios</c:v>
                </c:pt>
              </c:strCache>
            </c:strRef>
          </c:cat>
          <c:val>
            <c:numRef>
              <c:f>Sheet1!$B$9:$G$9</c:f>
              <c:numCache>
                <c:formatCode>General</c:formatCode>
                <c:ptCount val="4"/>
                <c:pt idx="0" formatCode="0.0">
                  <c:v>50.4</c:v>
                </c:pt>
                <c:pt idx="1">
                  <c:v>27.6</c:v>
                </c:pt>
                <c:pt idx="2">
                  <c:v>49.9</c:v>
                </c:pt>
                <c:pt idx="3">
                  <c:v>67.900000000000006</c:v>
                </c:pt>
              </c:numCache>
            </c:numRef>
          </c:val>
          <c:extLst>
            <c:ext xmlns:c16="http://schemas.microsoft.com/office/drawing/2014/chart" uri="{C3380CC4-5D6E-409C-BE32-E72D297353CC}">
              <c16:uniqueId val="{00000000-E8DE-4DD0-8BED-79E804D2AEB6}"/>
            </c:ext>
          </c:extLst>
        </c:ser>
        <c:ser>
          <c:idx val="8"/>
          <c:order val="8"/>
          <c:tx>
            <c:strRef>
              <c:f>Sheet1!$A$10</c:f>
              <c:strCache>
                <c:ptCount val="1"/>
                <c:pt idx="0">
                  <c:v>2020</c:v>
                </c:pt>
              </c:strCache>
            </c:strRef>
          </c:tx>
          <c:spPr>
            <a:solidFill>
              <a:srgbClr val="0D2235"/>
            </a:solidFill>
          </c:spPr>
          <c:invertIfNegative val="0"/>
          <c:dLbls>
            <c:dLbl>
              <c:idx val="0"/>
              <c:layout>
                <c:manualLayout>
                  <c:x val="7.9428738505895394E-3"/>
                  <c:y val="6.76589986468200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73-416F-84DC-7A01F69F6663}"/>
                </c:ext>
              </c:extLst>
            </c:dLbl>
            <c:dLbl>
              <c:idx val="1"/>
              <c:layout>
                <c:manualLayout>
                  <c:x val="1.9857184626473848E-3"/>
                  <c:y val="1.35317997293639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3-416F-84DC-7A01F69F6663}"/>
                </c:ext>
              </c:extLst>
            </c:dLbl>
            <c:dLbl>
              <c:idx val="2"/>
              <c:layout>
                <c:manualLayout>
                  <c:x val="5.9571553879421545E-3"/>
                  <c:y val="2.02976995940459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73-416F-84DC-7A01F69F6663}"/>
                </c:ext>
              </c:extLst>
            </c:dLbl>
            <c:numFmt formatCode="0.0&quot;%&quot;" sourceLinked="0"/>
            <c:spPr>
              <a:noFill/>
              <a:ln>
                <a:noFill/>
              </a:ln>
              <a:effectLst/>
            </c:spPr>
            <c:txPr>
              <a:bodyPr wrap="square" lIns="38100" tIns="19050" rIns="38100" bIns="19050" anchor="ctr" anchorCtr="0">
                <a:spAutoFit/>
              </a:bodyPr>
              <a:lstStyle/>
              <a:p>
                <a:pPr algn="ctr">
                  <a:defRPr lang="en-US" sz="800" b="1"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4"/>
                <c:pt idx="0">
                  <c:v>Total</c:v>
                </c:pt>
                <c:pt idx="1">
                  <c:v>Hasta primarios</c:v>
                </c:pt>
                <c:pt idx="2">
                  <c:v>Secundarios</c:v>
                </c:pt>
                <c:pt idx="3">
                  <c:v>Universitarios</c:v>
                </c:pt>
              </c:strCache>
            </c:strRef>
          </c:cat>
          <c:val>
            <c:numRef>
              <c:f>Sheet1!$B$10:$G$10</c:f>
              <c:numCache>
                <c:formatCode>General</c:formatCode>
                <c:ptCount val="4"/>
                <c:pt idx="0" formatCode="0.0">
                  <c:v>51.7</c:v>
                </c:pt>
                <c:pt idx="1">
                  <c:v>27.3</c:v>
                </c:pt>
                <c:pt idx="2">
                  <c:v>50.6</c:v>
                </c:pt>
                <c:pt idx="3">
                  <c:v>70.900000000000006</c:v>
                </c:pt>
              </c:numCache>
            </c:numRef>
          </c:val>
          <c:extLst>
            <c:ext xmlns:c16="http://schemas.microsoft.com/office/drawing/2014/chart" uri="{C3380CC4-5D6E-409C-BE32-E72D297353CC}">
              <c16:uniqueId val="{00000001-AE73-416F-84DC-7A01F69F6663}"/>
            </c:ext>
          </c:extLst>
        </c:ser>
        <c:dLbls>
          <c:showLegendKey val="0"/>
          <c:showVal val="1"/>
          <c:showCatName val="0"/>
          <c:showSerName val="0"/>
          <c:showPercent val="0"/>
          <c:showBubbleSize val="0"/>
        </c:dLbls>
        <c:gapWidth val="100"/>
        <c:overlap val="-7"/>
        <c:axId val="93387008"/>
        <c:axId val="93491200"/>
      </c:barChart>
      <c:catAx>
        <c:axId val="93387008"/>
        <c:scaling>
          <c:orientation val="minMax"/>
        </c:scaling>
        <c:delete val="0"/>
        <c:axPos val="b"/>
        <c:numFmt formatCode="General" sourceLinked="1"/>
        <c:majorTickMark val="none"/>
        <c:minorTickMark val="none"/>
        <c:tickLblPos val="nextTo"/>
        <c:txPr>
          <a:bodyPr/>
          <a:lstStyle/>
          <a:p>
            <a:pPr>
              <a:defRPr sz="1000"/>
            </a:pPr>
            <a:endParaRPr lang="es-ES"/>
          </a:p>
        </c:txPr>
        <c:crossAx val="93491200"/>
        <c:crosses val="autoZero"/>
        <c:auto val="1"/>
        <c:lblAlgn val="ctr"/>
        <c:lblOffset val="100"/>
        <c:noMultiLvlLbl val="0"/>
      </c:catAx>
      <c:valAx>
        <c:axId val="93491200"/>
        <c:scaling>
          <c:orientation val="minMax"/>
          <c:max val="80"/>
        </c:scaling>
        <c:delete val="1"/>
        <c:axPos val="l"/>
        <c:numFmt formatCode="General" sourceLinked="1"/>
        <c:majorTickMark val="out"/>
        <c:minorTickMark val="none"/>
        <c:tickLblPos val="nextTo"/>
        <c:crossAx val="9338700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91414645381393145"/>
          <c:h val="0.94821898513658776"/>
        </c:manualLayout>
      </c:layout>
      <c:barChart>
        <c:barDir val="bar"/>
        <c:grouping val="clustered"/>
        <c:varyColors val="0"/>
        <c:ser>
          <c:idx val="0"/>
          <c:order val="0"/>
          <c:tx>
            <c:strRef>
              <c:f>Hoja1!$B$1</c:f>
              <c:strCache>
                <c:ptCount val="1"/>
                <c:pt idx="0">
                  <c:v>Columna1</c:v>
                </c:pt>
              </c:strCache>
            </c:strRef>
          </c:tx>
          <c:spPr>
            <a:solidFill>
              <a:schemeClr val="tx2">
                <a:lumMod val="60000"/>
                <a:lumOff val="40000"/>
              </a:schemeClr>
            </a:solidFill>
            <a:effectLst/>
          </c:spPr>
          <c:invertIfNegative val="0"/>
          <c:dPt>
            <c:idx val="0"/>
            <c:invertIfNegative val="0"/>
            <c:bubble3D val="0"/>
            <c:spPr>
              <a:solidFill>
                <a:srgbClr val="002060"/>
              </a:solidFill>
              <a:effectLst/>
            </c:spPr>
            <c:extLst>
              <c:ext xmlns:c16="http://schemas.microsoft.com/office/drawing/2014/chart" uri="{C3380CC4-5D6E-409C-BE32-E72D297353CC}">
                <c16:uniqueId val="{00000004-BDA5-4C0E-8660-A92C2374AB85}"/>
              </c:ext>
            </c:extLst>
          </c:dPt>
          <c:dPt>
            <c:idx val="1"/>
            <c:invertIfNegative val="0"/>
            <c:bubble3D val="0"/>
            <c:spPr>
              <a:solidFill>
                <a:srgbClr val="8C9AB7"/>
              </a:solidFill>
              <a:effectLst/>
            </c:spPr>
            <c:extLst>
              <c:ext xmlns:c16="http://schemas.microsoft.com/office/drawing/2014/chart" uri="{C3380CC4-5D6E-409C-BE32-E72D297353CC}">
                <c16:uniqueId val="{00000005-BDA5-4C0E-8660-A92C2374AB85}"/>
              </c:ext>
            </c:extLst>
          </c:dPt>
          <c:dPt>
            <c:idx val="2"/>
            <c:invertIfNegative val="0"/>
            <c:bubble3D val="0"/>
            <c:spPr>
              <a:solidFill>
                <a:srgbClr val="A5B0C7"/>
              </a:solidFill>
              <a:effectLst/>
            </c:spPr>
            <c:extLst>
              <c:ext xmlns:c16="http://schemas.microsoft.com/office/drawing/2014/chart" uri="{C3380CC4-5D6E-409C-BE32-E72D297353CC}">
                <c16:uniqueId val="{00000006-BDA5-4C0E-8660-A92C2374AB85}"/>
              </c:ext>
            </c:extLst>
          </c:dPt>
          <c:dPt>
            <c:idx val="3"/>
            <c:invertIfNegative val="0"/>
            <c:bubble3D val="0"/>
            <c:spPr>
              <a:solidFill>
                <a:srgbClr val="BFC7D7"/>
              </a:solidFill>
              <a:effectLst/>
            </c:spPr>
            <c:extLst>
              <c:ext xmlns:c16="http://schemas.microsoft.com/office/drawing/2014/chart" uri="{C3380CC4-5D6E-409C-BE32-E72D297353CC}">
                <c16:uniqueId val="{00000007-BDA5-4C0E-8660-A92C2374AB85}"/>
              </c:ext>
            </c:extLst>
          </c:dPt>
          <c:dPt>
            <c:idx val="4"/>
            <c:invertIfNegative val="0"/>
            <c:bubble3D val="0"/>
            <c:spPr>
              <a:solidFill>
                <a:srgbClr val="C8CFDD"/>
              </a:solidFill>
              <a:effectLst/>
            </c:spPr>
            <c:extLst>
              <c:ext xmlns:c16="http://schemas.microsoft.com/office/drawing/2014/chart" uri="{C3380CC4-5D6E-409C-BE32-E72D297353CC}">
                <c16:uniqueId val="{00000008-BDA5-4C0E-8660-A92C2374AB85}"/>
              </c:ext>
            </c:extLst>
          </c:dPt>
          <c:dPt>
            <c:idx val="5"/>
            <c:invertIfNegative val="0"/>
            <c:bubble3D val="0"/>
            <c:spPr>
              <a:solidFill>
                <a:srgbClr val="C8CFDD"/>
              </a:solidFill>
              <a:effectLst/>
            </c:spPr>
            <c:extLst>
              <c:ext xmlns:c16="http://schemas.microsoft.com/office/drawing/2014/chart" uri="{C3380CC4-5D6E-409C-BE32-E72D297353CC}">
                <c16:uniqueId val="{00000009-BDA5-4C0E-8660-A92C2374AB85}"/>
              </c:ext>
            </c:extLst>
          </c:dPt>
          <c:dPt>
            <c:idx val="6"/>
            <c:invertIfNegative val="0"/>
            <c:bubble3D val="0"/>
            <c:spPr>
              <a:solidFill>
                <a:srgbClr val="D8DDE7"/>
              </a:solidFill>
              <a:effectLst/>
            </c:spPr>
            <c:extLst>
              <c:ext xmlns:c16="http://schemas.microsoft.com/office/drawing/2014/chart" uri="{C3380CC4-5D6E-409C-BE32-E72D297353CC}">
                <c16:uniqueId val="{0000000A-BDA5-4C0E-8660-A92C2374AB85}"/>
              </c:ext>
            </c:extLst>
          </c:dPt>
          <c:dPt>
            <c:idx val="7"/>
            <c:invertIfNegative val="0"/>
            <c:bubble3D val="0"/>
            <c:spPr>
              <a:solidFill>
                <a:srgbClr val="E2E6ED"/>
              </a:solidFill>
              <a:effectLst/>
            </c:spPr>
            <c:extLst>
              <c:ext xmlns:c16="http://schemas.microsoft.com/office/drawing/2014/chart" uri="{C3380CC4-5D6E-409C-BE32-E72D297353CC}">
                <c16:uniqueId val="{0000000B-BDA5-4C0E-8660-A92C2374AB85}"/>
              </c:ext>
            </c:extLst>
          </c:dPt>
          <c:dPt>
            <c:idx val="8"/>
            <c:invertIfNegative val="0"/>
            <c:bubble3D val="0"/>
            <c:spPr>
              <a:solidFill>
                <a:srgbClr val="E2E6ED"/>
              </a:solidFill>
              <a:ln w="19050">
                <a:noFill/>
              </a:ln>
              <a:effectLst/>
            </c:spPr>
            <c:extLst>
              <c:ext xmlns:c16="http://schemas.microsoft.com/office/drawing/2014/chart" uri="{C3380CC4-5D6E-409C-BE32-E72D297353CC}">
                <c16:uniqueId val="{00000000-BDA5-4C0E-8660-A92C2374AB85}"/>
              </c:ext>
            </c:extLst>
          </c:dPt>
          <c:dPt>
            <c:idx val="9"/>
            <c:invertIfNegative val="0"/>
            <c:bubble3D val="0"/>
            <c:spPr>
              <a:solidFill>
                <a:srgbClr val="FDFEFE"/>
              </a:solidFill>
              <a:ln w="19050">
                <a:solidFill>
                  <a:srgbClr val="C00000"/>
                </a:solidFill>
              </a:ln>
              <a:effectLst/>
            </c:spPr>
            <c:extLst>
              <c:ext xmlns:c16="http://schemas.microsoft.com/office/drawing/2014/chart" uri="{C3380CC4-5D6E-409C-BE32-E72D297353CC}">
                <c16:uniqueId val="{0000000C-BDA5-4C0E-8660-A92C2374AB85}"/>
              </c:ext>
            </c:extLst>
          </c:dPt>
          <c:dPt>
            <c:idx val="10"/>
            <c:invertIfNegative val="0"/>
            <c:bubble3D val="0"/>
            <c:spPr>
              <a:solidFill>
                <a:srgbClr val="FDFDFD"/>
              </a:solidFill>
              <a:ln w="19050">
                <a:noFill/>
              </a:ln>
              <a:effectLst/>
            </c:spPr>
            <c:extLst>
              <c:ext xmlns:c16="http://schemas.microsoft.com/office/drawing/2014/chart" uri="{C3380CC4-5D6E-409C-BE32-E72D297353CC}">
                <c16:uniqueId val="{0000000D-BDA5-4C0E-8660-A92C2374AB85}"/>
              </c:ext>
            </c:extLst>
          </c:dPt>
          <c:dPt>
            <c:idx val="11"/>
            <c:invertIfNegative val="0"/>
            <c:bubble3D val="0"/>
            <c:spPr>
              <a:solidFill>
                <a:srgbClr val="F6F6F6"/>
              </a:solidFill>
              <a:ln w="28575">
                <a:noFill/>
              </a:ln>
              <a:effectLst/>
            </c:spPr>
            <c:extLst>
              <c:ext xmlns:c16="http://schemas.microsoft.com/office/drawing/2014/chart" uri="{C3380CC4-5D6E-409C-BE32-E72D297353CC}">
                <c16:uniqueId val="{00000002-BDA5-4C0E-8660-A92C2374AB85}"/>
              </c:ext>
            </c:extLst>
          </c:dPt>
          <c:dPt>
            <c:idx val="12"/>
            <c:invertIfNegative val="0"/>
            <c:bubble3D val="0"/>
            <c:spPr>
              <a:solidFill>
                <a:srgbClr val="C8C8C8"/>
              </a:solidFill>
              <a:effectLst/>
            </c:spPr>
            <c:extLst>
              <c:ext xmlns:c16="http://schemas.microsoft.com/office/drawing/2014/chart" uri="{C3380CC4-5D6E-409C-BE32-E72D297353CC}">
                <c16:uniqueId val="{0000000E-BDA5-4C0E-8660-A92C2374AB85}"/>
              </c:ext>
            </c:extLst>
          </c:dPt>
          <c:dPt>
            <c:idx val="13"/>
            <c:invertIfNegative val="0"/>
            <c:bubble3D val="0"/>
            <c:spPr>
              <a:solidFill>
                <a:srgbClr val="BFBFBF"/>
              </a:solidFill>
              <a:effectLst/>
            </c:spPr>
            <c:extLst>
              <c:ext xmlns:c16="http://schemas.microsoft.com/office/drawing/2014/chart" uri="{C3380CC4-5D6E-409C-BE32-E72D297353CC}">
                <c16:uniqueId val="{0000000F-BDA5-4C0E-8660-A92C2374AB85}"/>
              </c:ext>
            </c:extLst>
          </c:dPt>
          <c:dPt>
            <c:idx val="14"/>
            <c:invertIfNegative val="0"/>
            <c:bubble3D val="0"/>
            <c:spPr>
              <a:solidFill>
                <a:srgbClr val="BCBCBC"/>
              </a:solidFill>
              <a:effectLst/>
            </c:spPr>
            <c:extLst>
              <c:ext xmlns:c16="http://schemas.microsoft.com/office/drawing/2014/chart" uri="{C3380CC4-5D6E-409C-BE32-E72D297353CC}">
                <c16:uniqueId val="{00000010-BDA5-4C0E-8660-A92C2374AB85}"/>
              </c:ext>
            </c:extLst>
          </c:dPt>
          <c:dPt>
            <c:idx val="15"/>
            <c:invertIfNegative val="0"/>
            <c:bubble3D val="0"/>
            <c:spPr>
              <a:solidFill>
                <a:srgbClr val="909090"/>
              </a:solidFill>
              <a:effectLst/>
            </c:spPr>
            <c:extLst>
              <c:ext xmlns:c16="http://schemas.microsoft.com/office/drawing/2014/chart" uri="{C3380CC4-5D6E-409C-BE32-E72D297353CC}">
                <c16:uniqueId val="{00000011-BDA5-4C0E-8660-A92C2374AB85}"/>
              </c:ext>
            </c:extLst>
          </c:dPt>
          <c:dPt>
            <c:idx val="16"/>
            <c:invertIfNegative val="0"/>
            <c:bubble3D val="0"/>
            <c:spPr>
              <a:solidFill>
                <a:srgbClr val="626262"/>
              </a:solidFill>
              <a:effectLst/>
            </c:spPr>
            <c:extLst>
              <c:ext xmlns:c16="http://schemas.microsoft.com/office/drawing/2014/chart" uri="{C3380CC4-5D6E-409C-BE32-E72D297353CC}">
                <c16:uniqueId val="{00000012-BDA5-4C0E-8660-A92C2374AB85}"/>
              </c:ext>
            </c:extLst>
          </c:dPt>
          <c:dPt>
            <c:idx val="17"/>
            <c:invertIfNegative val="0"/>
            <c:bubble3D val="0"/>
            <c:spPr>
              <a:solidFill>
                <a:srgbClr val="626262"/>
              </a:solidFill>
              <a:effectLst/>
            </c:spPr>
            <c:extLst>
              <c:ext xmlns:c16="http://schemas.microsoft.com/office/drawing/2014/chart" uri="{C3380CC4-5D6E-409C-BE32-E72D297353CC}">
                <c16:uniqueId val="{00000013-BDA5-4C0E-8660-A92C2374AB85}"/>
              </c:ext>
            </c:extLst>
          </c:dPt>
          <c:dLbls>
            <c:dLbl>
              <c:idx val="8"/>
              <c:numFmt formatCode="0.0&quot;%&quot;" sourceLinked="0"/>
              <c:spPr/>
              <c:txPr>
                <a:bodyPr/>
                <a:lstStyle/>
                <a:p>
                  <a:pPr>
                    <a:defRPr sz="1200" b="1"/>
                  </a:pPr>
                  <a:endParaRPr lang="es-ES"/>
                </a:p>
              </c:txPr>
              <c:showLegendKey val="0"/>
              <c:showVal val="1"/>
              <c:showCatName val="0"/>
              <c:showSerName val="0"/>
              <c:showPercent val="0"/>
              <c:showBubbleSize val="0"/>
              <c:extLst>
                <c:ext xmlns:c16="http://schemas.microsoft.com/office/drawing/2014/chart" uri="{C3380CC4-5D6E-409C-BE32-E72D297353CC}">
                  <c16:uniqueId val="{00000000-BDA5-4C0E-8660-A92C2374AB85}"/>
                </c:ext>
              </c:extLst>
            </c:dLbl>
            <c:numFmt formatCode="0.0&quot;%&quot;" sourceLinked="0"/>
            <c:spPr>
              <a:noFill/>
              <a:ln>
                <a:noFill/>
              </a:ln>
              <a:effectLst/>
            </c:spPr>
            <c:txPr>
              <a:bodyPr wrap="square" lIns="38100" tIns="19050" rIns="38100" bIns="19050" anchor="ctr">
                <a:spAutoFit/>
              </a:bodyPr>
              <a:lstStyle/>
              <a:p>
                <a:pPr>
                  <a:defRPr sz="1200"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Hoja1!$A$2:$A$19</c:f>
              <c:strCache>
                <c:ptCount val="18"/>
                <c:pt idx="0">
                  <c:v>Madrid</c:v>
                </c:pt>
                <c:pt idx="1">
                  <c:v>País Vasco</c:v>
                </c:pt>
                <c:pt idx="2">
                  <c:v>La Rioja</c:v>
                </c:pt>
                <c:pt idx="3">
                  <c:v>Baleares</c:v>
                </c:pt>
                <c:pt idx="4">
                  <c:v>Cantabria</c:v>
                </c:pt>
                <c:pt idx="5">
                  <c:v>Castilla-León</c:v>
                </c:pt>
                <c:pt idx="6">
                  <c:v>Aragón</c:v>
                </c:pt>
                <c:pt idx="7">
                  <c:v>Castilla-La Mancha</c:v>
                </c:pt>
                <c:pt idx="8">
                  <c:v>Asturias</c:v>
                </c:pt>
                <c:pt idx="9">
                  <c:v>Media de España</c:v>
                </c:pt>
                <c:pt idx="10">
                  <c:v>C Valenciana</c:v>
                </c:pt>
                <c:pt idx="11">
                  <c:v>Navarra</c:v>
                </c:pt>
                <c:pt idx="12">
                  <c:v>Murcia</c:v>
                </c:pt>
                <c:pt idx="13">
                  <c:v>Andalucía</c:v>
                </c:pt>
                <c:pt idx="14">
                  <c:v>Cataluña</c:v>
                </c:pt>
                <c:pt idx="15">
                  <c:v>Galicia</c:v>
                </c:pt>
                <c:pt idx="16">
                  <c:v>Canarias</c:v>
                </c:pt>
                <c:pt idx="17">
                  <c:v>Extremadura</c:v>
                </c:pt>
              </c:strCache>
            </c:strRef>
          </c:cat>
          <c:val>
            <c:numRef>
              <c:f>Hoja1!$B$2:$B$19</c:f>
              <c:numCache>
                <c:formatCode>0.0</c:formatCode>
                <c:ptCount val="18"/>
                <c:pt idx="0">
                  <c:v>61</c:v>
                </c:pt>
                <c:pt idx="1">
                  <c:v>59.1</c:v>
                </c:pt>
                <c:pt idx="2">
                  <c:v>57.8</c:v>
                </c:pt>
                <c:pt idx="3">
                  <c:v>55</c:v>
                </c:pt>
                <c:pt idx="4">
                  <c:v>54.8</c:v>
                </c:pt>
                <c:pt idx="5">
                  <c:v>54.7</c:v>
                </c:pt>
                <c:pt idx="6">
                  <c:v>52.3</c:v>
                </c:pt>
                <c:pt idx="7">
                  <c:v>51.9</c:v>
                </c:pt>
                <c:pt idx="8">
                  <c:v>51.8</c:v>
                </c:pt>
                <c:pt idx="9">
                  <c:v>51.7</c:v>
                </c:pt>
                <c:pt idx="10">
                  <c:v>50.7</c:v>
                </c:pt>
                <c:pt idx="11">
                  <c:v>49.5</c:v>
                </c:pt>
                <c:pt idx="12">
                  <c:v>48.9</c:v>
                </c:pt>
                <c:pt idx="13">
                  <c:v>48.8</c:v>
                </c:pt>
                <c:pt idx="14">
                  <c:v>48.6</c:v>
                </c:pt>
                <c:pt idx="15">
                  <c:v>47.6</c:v>
                </c:pt>
                <c:pt idx="16">
                  <c:v>44.4</c:v>
                </c:pt>
                <c:pt idx="17">
                  <c:v>40.200000000000003</c:v>
                </c:pt>
              </c:numCache>
            </c:numRef>
          </c:val>
          <c:extLst>
            <c:ext xmlns:c16="http://schemas.microsoft.com/office/drawing/2014/chart" uri="{C3380CC4-5D6E-409C-BE32-E72D297353CC}">
              <c16:uniqueId val="{00000003-BDA5-4C0E-8660-A92C2374AB85}"/>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0"/>
        <c:axPos val="l"/>
        <c:numFmt formatCode="General" sourceLinked="0"/>
        <c:majorTickMark val="none"/>
        <c:minorTickMark val="none"/>
        <c:tickLblPos val="nextTo"/>
        <c:txPr>
          <a:bodyPr/>
          <a:lstStyle/>
          <a:p>
            <a:pPr>
              <a:defRPr sz="1000"/>
            </a:pPr>
            <a:endParaRPr lang="es-ES"/>
          </a:p>
        </c:txPr>
        <c:crossAx val="93914624"/>
        <c:crosses val="autoZero"/>
        <c:auto val="1"/>
        <c:lblAlgn val="ctr"/>
        <c:lblOffset val="100"/>
        <c:noMultiLvlLbl val="0"/>
      </c:catAx>
      <c:valAx>
        <c:axId val="93914624"/>
        <c:scaling>
          <c:orientation val="minMax"/>
          <c:max val="80"/>
        </c:scaling>
        <c:delete val="1"/>
        <c:axPos val="t"/>
        <c:numFmt formatCode="0.0"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0.2835937292880425"/>
          <c:y val="3.0471346137696895E-2"/>
          <c:w val="0.7164062707119575"/>
          <c:h val="0.93905730772460616"/>
        </c:manualLayout>
      </c:layout>
      <c:barChart>
        <c:barDir val="bar"/>
        <c:grouping val="clustered"/>
        <c:varyColors val="0"/>
        <c:ser>
          <c:idx val="0"/>
          <c:order val="0"/>
          <c:tx>
            <c:strRef>
              <c:f>Hoja1!$B$1</c:f>
              <c:strCache>
                <c:ptCount val="1"/>
                <c:pt idx="0">
                  <c:v>Compra habitual</c:v>
                </c:pt>
              </c:strCache>
            </c:strRef>
          </c:tx>
          <c:spPr>
            <a:solidFill>
              <a:schemeClr val="accent4">
                <a:lumMod val="50000"/>
                <a:lumOff val="50000"/>
              </a:schemeClr>
            </a:solidFill>
            <a:effectLst/>
          </c:spPr>
          <c:invertIfNegative val="0"/>
          <c:dLbls>
            <c:dLbl>
              <c:idx val="0"/>
              <c:numFmt formatCode="0.0&quot;%&quot;" sourceLinked="0"/>
              <c:spPr>
                <a:noFill/>
                <a:ln>
                  <a:noFill/>
                </a:ln>
                <a:effectLst/>
              </c:spPr>
              <c:txPr>
                <a:bodyPr/>
                <a:lstStyle/>
                <a:p>
                  <a:pPr>
                    <a:defRPr sz="1200" b="1">
                      <a:solidFill>
                        <a:schemeClr val="tx1">
                          <a:lumMod val="95000"/>
                          <a:lumOff val="5000"/>
                        </a:schemeClr>
                      </a:solidFill>
                      <a:latin typeface="+mj-lt"/>
                    </a:defRPr>
                  </a:pPr>
                  <a:endParaRPr lang="es-ES"/>
                </a:p>
              </c:txPr>
              <c:showLegendKey val="0"/>
              <c:showVal val="1"/>
              <c:showCatName val="0"/>
              <c:showSerName val="0"/>
              <c:showPercent val="0"/>
              <c:showBubbleSize val="0"/>
              <c:extLst>
                <c:ext xmlns:c16="http://schemas.microsoft.com/office/drawing/2014/chart" uri="{C3380CC4-5D6E-409C-BE32-E72D297353CC}">
                  <c16:uniqueId val="{00000000-7EB3-42F2-B20F-FD1191FFEAE1}"/>
                </c:ext>
              </c:extLst>
            </c:dLbl>
            <c:numFmt formatCode="0.0&quot;%&quot;" sourceLinked="0"/>
            <c:spPr>
              <a:noFill/>
              <a:ln>
                <a:noFill/>
              </a:ln>
              <a:effectLst/>
            </c:spPr>
            <c:txPr>
              <a:bodyPr/>
              <a:lstStyle/>
              <a:p>
                <a:pPr>
                  <a:defRPr sz="1200" b="0">
                    <a:solidFill>
                      <a:schemeClr val="tx1">
                        <a:lumMod val="95000"/>
                        <a:lumOff val="5000"/>
                      </a:schemeClr>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Librería</c:v>
                </c:pt>
                <c:pt idx="1">
                  <c:v>Internet</c:v>
                </c:pt>
                <c:pt idx="2">
                  <c:v>Cadena de librerías</c:v>
                </c:pt>
                <c:pt idx="3">
                  <c:v>Grandes almacenes</c:v>
                </c:pt>
                <c:pt idx="4">
                  <c:v>Hipermercados</c:v>
                </c:pt>
                <c:pt idx="5">
                  <c:v>Feria del libro, mercadillos</c:v>
                </c:pt>
                <c:pt idx="6">
                  <c:v>Club de Lectores</c:v>
                </c:pt>
                <c:pt idx="7">
                  <c:v>Quiosco</c:v>
                </c:pt>
                <c:pt idx="8">
                  <c:v>Editorial</c:v>
                </c:pt>
                <c:pt idx="9">
                  <c:v>Centro de estudios</c:v>
                </c:pt>
              </c:strCache>
            </c:strRef>
          </c:cat>
          <c:val>
            <c:numRef>
              <c:f>Hoja1!$B$2:$B$11</c:f>
              <c:numCache>
                <c:formatCode>0.0</c:formatCode>
                <c:ptCount val="10"/>
                <c:pt idx="0">
                  <c:v>71.099999999999994</c:v>
                </c:pt>
                <c:pt idx="1">
                  <c:v>38.4</c:v>
                </c:pt>
                <c:pt idx="2">
                  <c:v>26.7</c:v>
                </c:pt>
                <c:pt idx="3">
                  <c:v>20.7</c:v>
                </c:pt>
                <c:pt idx="4">
                  <c:v>13.4</c:v>
                </c:pt>
                <c:pt idx="5">
                  <c:v>12.4</c:v>
                </c:pt>
                <c:pt idx="6">
                  <c:v>1.1000000000000001</c:v>
                </c:pt>
                <c:pt idx="7">
                  <c:v>3.1</c:v>
                </c:pt>
                <c:pt idx="8">
                  <c:v>1.2</c:v>
                </c:pt>
                <c:pt idx="9">
                  <c:v>0.5</c:v>
                </c:pt>
              </c:numCache>
            </c:numRef>
          </c:val>
          <c:extLst>
            <c:ext xmlns:c16="http://schemas.microsoft.com/office/drawing/2014/chart" uri="{C3380CC4-5D6E-409C-BE32-E72D297353CC}">
              <c16:uniqueId val="{00000000-E196-4A15-974F-EFB4E6B4C461}"/>
            </c:ext>
          </c:extLst>
        </c:ser>
        <c:ser>
          <c:idx val="1"/>
          <c:order val="1"/>
          <c:tx>
            <c:strRef>
              <c:f>Hoja1!$C$1</c:f>
              <c:strCache>
                <c:ptCount val="1"/>
                <c:pt idx="0">
                  <c:v>Última compra</c:v>
                </c:pt>
              </c:strCache>
            </c:strRef>
          </c:tx>
          <c:spPr>
            <a:solidFill>
              <a:schemeClr val="accent4">
                <a:lumMod val="90000"/>
                <a:lumOff val="10000"/>
              </a:schemeClr>
            </a:solidFill>
            <a:effectLst/>
          </c:spPr>
          <c:invertIfNegative val="0"/>
          <c:dLbls>
            <c:dLbl>
              <c:idx val="0"/>
              <c:numFmt formatCode="0.0&quot;%&quot;" sourceLinked="0"/>
              <c:spPr>
                <a:noFill/>
                <a:ln>
                  <a:noFill/>
                </a:ln>
                <a:effectLst/>
              </c:spPr>
              <c:txPr>
                <a:bodyPr/>
                <a:lstStyle/>
                <a:p>
                  <a:pPr algn="ctr">
                    <a:defRPr lang="es-ES" sz="1200" b="1" i="0" u="none" strike="noStrike" kern="1200" baseline="0">
                      <a:solidFill>
                        <a:schemeClr val="tx1">
                          <a:lumMod val="95000"/>
                          <a:lumOff val="5000"/>
                        </a:schemeClr>
                      </a:solidFill>
                      <a:latin typeface="+mj-lt"/>
                      <a:ea typeface="+mn-ea"/>
                      <a:cs typeface="Calibri"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7EB3-42F2-B20F-FD1191FFEAE1}"/>
                </c:ext>
              </c:extLst>
            </c:dLbl>
            <c:numFmt formatCode="0.0&quot;%&quot;" sourceLinked="0"/>
            <c:spPr>
              <a:noFill/>
              <a:ln>
                <a:noFill/>
              </a:ln>
              <a:effectLst/>
            </c:spPr>
            <c:txPr>
              <a:bodyPr/>
              <a:lstStyle/>
              <a:p>
                <a:pPr algn="ctr">
                  <a:defRPr lang="es-ES" sz="1200" b="0" i="0" u="none" strike="noStrike" kern="1200" baseline="0">
                    <a:solidFill>
                      <a:schemeClr val="tx1">
                        <a:lumMod val="95000"/>
                        <a:lumOff val="5000"/>
                      </a:schemeClr>
                    </a:solidFill>
                    <a:latin typeface="+mj-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Librería</c:v>
                </c:pt>
                <c:pt idx="1">
                  <c:v>Internet</c:v>
                </c:pt>
                <c:pt idx="2">
                  <c:v>Cadena de librerías</c:v>
                </c:pt>
                <c:pt idx="3">
                  <c:v>Grandes almacenes</c:v>
                </c:pt>
                <c:pt idx="4">
                  <c:v>Hipermercados</c:v>
                </c:pt>
                <c:pt idx="5">
                  <c:v>Feria del libro, mercadillos</c:v>
                </c:pt>
                <c:pt idx="6">
                  <c:v>Club de Lectores</c:v>
                </c:pt>
                <c:pt idx="7">
                  <c:v>Quiosco</c:v>
                </c:pt>
                <c:pt idx="8">
                  <c:v>Editorial</c:v>
                </c:pt>
                <c:pt idx="9">
                  <c:v>Centro de estudios</c:v>
                </c:pt>
              </c:strCache>
            </c:strRef>
          </c:cat>
          <c:val>
            <c:numRef>
              <c:f>Hoja1!$C$2:$C$11</c:f>
              <c:numCache>
                <c:formatCode>0.0</c:formatCode>
                <c:ptCount val="10"/>
                <c:pt idx="0">
                  <c:v>43.4</c:v>
                </c:pt>
                <c:pt idx="1">
                  <c:v>24.6</c:v>
                </c:pt>
                <c:pt idx="2">
                  <c:v>9.3000000000000007</c:v>
                </c:pt>
                <c:pt idx="3">
                  <c:v>7.5</c:v>
                </c:pt>
                <c:pt idx="4">
                  <c:v>5.6</c:v>
                </c:pt>
                <c:pt idx="5">
                  <c:v>2.8</c:v>
                </c:pt>
                <c:pt idx="6">
                  <c:v>0.6</c:v>
                </c:pt>
                <c:pt idx="7">
                  <c:v>0.9</c:v>
                </c:pt>
                <c:pt idx="8">
                  <c:v>0.4</c:v>
                </c:pt>
                <c:pt idx="9">
                  <c:v>0.3</c:v>
                </c:pt>
              </c:numCache>
            </c:numRef>
          </c:val>
          <c:extLst>
            <c:ext xmlns:c16="http://schemas.microsoft.com/office/drawing/2014/chart" uri="{C3380CC4-5D6E-409C-BE32-E72D297353CC}">
              <c16:uniqueId val="{00000001-E196-4A15-974F-EFB4E6B4C461}"/>
            </c:ext>
          </c:extLst>
        </c:ser>
        <c:dLbls>
          <c:showLegendKey val="0"/>
          <c:showVal val="0"/>
          <c:showCatName val="0"/>
          <c:showSerName val="0"/>
          <c:showPercent val="0"/>
          <c:showBubbleSize val="0"/>
        </c:dLbls>
        <c:gapWidth val="70"/>
        <c:overlap val="-7"/>
        <c:axId val="94011392"/>
        <c:axId val="94012928"/>
      </c:barChart>
      <c:catAx>
        <c:axId val="94011392"/>
        <c:scaling>
          <c:orientation val="maxMin"/>
        </c:scaling>
        <c:delete val="0"/>
        <c:axPos val="l"/>
        <c:numFmt formatCode="General" sourceLinked="0"/>
        <c:majorTickMark val="none"/>
        <c:minorTickMark val="none"/>
        <c:tickLblPos val="nextTo"/>
        <c:txPr>
          <a:bodyPr/>
          <a:lstStyle/>
          <a:p>
            <a:pPr>
              <a:defRPr sz="1050" b="0" i="0">
                <a:latin typeface="+mj-lt"/>
              </a:defRPr>
            </a:pPr>
            <a:endParaRPr lang="es-ES"/>
          </a:p>
        </c:txPr>
        <c:crossAx val="94012928"/>
        <c:crosses val="autoZero"/>
        <c:auto val="1"/>
        <c:lblAlgn val="ctr"/>
        <c:lblOffset val="100"/>
        <c:noMultiLvlLbl val="0"/>
      </c:catAx>
      <c:valAx>
        <c:axId val="94012928"/>
        <c:scaling>
          <c:orientation val="minMax"/>
          <c:max val="100"/>
        </c:scaling>
        <c:delete val="1"/>
        <c:axPos val="t"/>
        <c:numFmt formatCode="0.0" sourceLinked="1"/>
        <c:majorTickMark val="out"/>
        <c:minorTickMark val="none"/>
        <c:tickLblPos val="nextTo"/>
        <c:crossAx val="94011392"/>
        <c:crosses val="autoZero"/>
        <c:crossBetween val="between"/>
      </c:valAx>
    </c:plotArea>
    <c:legend>
      <c:legendPos val="r"/>
      <c:layout>
        <c:manualLayout>
          <c:xMode val="edge"/>
          <c:yMode val="edge"/>
          <c:x val="0.4996175923292045"/>
          <c:y val="0.54452731787808628"/>
          <c:w val="0.30200618931508399"/>
          <c:h val="0.13189054308576365"/>
        </c:manualLayout>
      </c:layout>
      <c:overlay val="1"/>
      <c:txPr>
        <a:bodyPr/>
        <a:lstStyle/>
        <a:p>
          <a:pPr>
            <a:defRPr sz="1600" b="0">
              <a:solidFill>
                <a:schemeClr val="tx1">
                  <a:lumMod val="95000"/>
                  <a:lumOff val="5000"/>
                </a:schemeClr>
              </a:solidFill>
              <a:latin typeface="+mj-lt"/>
            </a:defRPr>
          </a:pPr>
          <a:endParaRPr lang="es-ES"/>
        </a:p>
      </c:txPr>
    </c:legend>
    <c:plotVisOnly val="1"/>
    <c:dispBlanksAs val="gap"/>
    <c:showDLblsOverMax val="0"/>
  </c:chart>
  <c:txPr>
    <a:bodyPr/>
    <a:lstStyle/>
    <a:p>
      <a:pPr>
        <a:defRPr sz="1800">
          <a:solidFill>
            <a:schemeClr val="tx1">
              <a:lumMod val="75000"/>
              <a:lumOff val="25000"/>
            </a:schemeClr>
          </a:solidFill>
          <a:latin typeface="Calibri" pitchFamily="34" charset="0"/>
          <a:cs typeface="Calibri" pitchFamily="34"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1879809413027845E-2"/>
          <c:y val="0.16716147873141934"/>
          <c:w val="0.97147574497902922"/>
          <c:h val="0.68998393851984974"/>
        </c:manualLayout>
      </c:layout>
      <c:barChart>
        <c:barDir val="col"/>
        <c:grouping val="clustered"/>
        <c:varyColors val="0"/>
        <c:ser>
          <c:idx val="0"/>
          <c:order val="0"/>
          <c:tx>
            <c:strRef>
              <c:f>Sheet1!$A$3</c:f>
              <c:strCache>
                <c:ptCount val="1"/>
                <c:pt idx="0">
                  <c:v>14-24</c:v>
                </c:pt>
              </c:strCache>
            </c:strRef>
          </c:tx>
          <c:invertIfNegative val="0"/>
          <c:dLbls>
            <c:dLbl>
              <c:idx val="1"/>
              <c:layout>
                <c:manualLayout>
                  <c:x val="0"/>
                  <c:y val="1.4224602364494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B6C-4BE1-903D-240F9E7EDBBB}"/>
                </c:ext>
              </c:extLst>
            </c:dLbl>
            <c:dLbl>
              <c:idx val="3"/>
              <c:layout>
                <c:manualLayout>
                  <c:x val="4.2345578263047728E-3"/>
                  <c:y val="1.42246023644947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B6C-4BE1-903D-240F9E7EDBBB}"/>
                </c:ext>
              </c:extLst>
            </c:dLbl>
            <c:dLbl>
              <c:idx val="4"/>
              <c:layout>
                <c:manualLayout>
                  <c:x val="-4.2345578263049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6C-4BE1-903D-240F9E7EDBBB}"/>
                </c:ext>
              </c:extLst>
            </c:dLbl>
            <c:dLbl>
              <c:idx val="5"/>
              <c:layout>
                <c:manualLayout>
                  <c:x val="-2.1172789131523864E-3"/>
                  <c:y val="2.37076706074913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6C-4BE1-903D-240F9E7EDBBB}"/>
                </c:ext>
              </c:extLst>
            </c:dLbl>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Sheet1!$C$3:$H$3</c:f>
              <c:numCache>
                <c:formatCode>General</c:formatCode>
                <c:ptCount val="6"/>
                <c:pt idx="0">
                  <c:v>71.7</c:v>
                </c:pt>
                <c:pt idx="1">
                  <c:v>28.7</c:v>
                </c:pt>
                <c:pt idx="2">
                  <c:v>79.2</c:v>
                </c:pt>
                <c:pt idx="3">
                  <c:v>14.2</c:v>
                </c:pt>
                <c:pt idx="4">
                  <c:v>80.2</c:v>
                </c:pt>
                <c:pt idx="5">
                  <c:v>80.5</c:v>
                </c:pt>
              </c:numCache>
            </c:numRef>
          </c:val>
          <c:extLst>
            <c:ext xmlns:c16="http://schemas.microsoft.com/office/drawing/2014/chart" uri="{C3380CC4-5D6E-409C-BE32-E72D297353CC}">
              <c16:uniqueId val="{00000001-717B-47A7-B9DD-2CB88A4B38DC}"/>
            </c:ext>
          </c:extLst>
        </c:ser>
        <c:ser>
          <c:idx val="2"/>
          <c:order val="1"/>
          <c:tx>
            <c:strRef>
              <c:f>Sheet1!$A$4</c:f>
              <c:strCache>
                <c:ptCount val="1"/>
                <c:pt idx="0">
                  <c:v>25-34</c:v>
                </c:pt>
              </c:strCache>
            </c:strRef>
          </c:tx>
          <c:invertIfNegative val="0"/>
          <c:dLbls>
            <c:dLbl>
              <c:idx val="3"/>
              <c:layout>
                <c:manualLayout>
                  <c:x val="-1.0586394565762708E-3"/>
                  <c:y val="2.8449204728989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1-4ABB-B85D-F1AF5FCF3EAD}"/>
                </c:ext>
              </c:extLst>
            </c:dLbl>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Sheet1!$C$4:$H$4</c:f>
              <c:numCache>
                <c:formatCode>General</c:formatCode>
                <c:ptCount val="6"/>
                <c:pt idx="0">
                  <c:v>70.599999999999994</c:v>
                </c:pt>
                <c:pt idx="1">
                  <c:v>32.6</c:v>
                </c:pt>
                <c:pt idx="2">
                  <c:v>81.2</c:v>
                </c:pt>
                <c:pt idx="3">
                  <c:v>11</c:v>
                </c:pt>
                <c:pt idx="4">
                  <c:v>74.7</c:v>
                </c:pt>
                <c:pt idx="5">
                  <c:v>71.400000000000006</c:v>
                </c:pt>
              </c:numCache>
            </c:numRef>
          </c:val>
          <c:extLst>
            <c:ext xmlns:c16="http://schemas.microsoft.com/office/drawing/2014/chart" uri="{C3380CC4-5D6E-409C-BE32-E72D297353CC}">
              <c16:uniqueId val="{00000002-717B-47A7-B9DD-2CB88A4B38DC}"/>
            </c:ext>
          </c:extLst>
        </c:ser>
        <c:ser>
          <c:idx val="3"/>
          <c:order val="2"/>
          <c:tx>
            <c:strRef>
              <c:f>Sheet1!$A$5</c:f>
              <c:strCache>
                <c:ptCount val="1"/>
                <c:pt idx="0">
                  <c:v>35-44</c:v>
                </c:pt>
              </c:strCache>
            </c:strRef>
          </c:tx>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Sheet1!$C$5:$H$5</c:f>
              <c:numCache>
                <c:formatCode>General</c:formatCode>
                <c:ptCount val="6"/>
                <c:pt idx="0">
                  <c:v>71.900000000000006</c:v>
                </c:pt>
                <c:pt idx="1">
                  <c:v>26.2</c:v>
                </c:pt>
                <c:pt idx="2">
                  <c:v>77.3</c:v>
                </c:pt>
                <c:pt idx="3">
                  <c:v>7.6</c:v>
                </c:pt>
                <c:pt idx="4">
                  <c:v>69.7</c:v>
                </c:pt>
                <c:pt idx="5">
                  <c:v>60.2</c:v>
                </c:pt>
              </c:numCache>
            </c:numRef>
          </c:val>
          <c:extLst>
            <c:ext xmlns:c16="http://schemas.microsoft.com/office/drawing/2014/chart" uri="{C3380CC4-5D6E-409C-BE32-E72D297353CC}">
              <c16:uniqueId val="{00000003-717B-47A7-B9DD-2CB88A4B38DC}"/>
            </c:ext>
          </c:extLst>
        </c:ser>
        <c:ser>
          <c:idx val="4"/>
          <c:order val="3"/>
          <c:tx>
            <c:strRef>
              <c:f>Sheet1!$A$6</c:f>
              <c:strCache>
                <c:ptCount val="1"/>
                <c:pt idx="0">
                  <c:v>45-54</c:v>
                </c:pt>
              </c:strCache>
            </c:strRef>
          </c:tx>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Sheet1!$C$6:$H$6</c:f>
              <c:numCache>
                <c:formatCode>General</c:formatCode>
                <c:ptCount val="6"/>
                <c:pt idx="0">
                  <c:v>67.599999999999994</c:v>
                </c:pt>
                <c:pt idx="1">
                  <c:v>28.8</c:v>
                </c:pt>
                <c:pt idx="2">
                  <c:v>82.3</c:v>
                </c:pt>
                <c:pt idx="3">
                  <c:v>7.3</c:v>
                </c:pt>
                <c:pt idx="4">
                  <c:v>51.9</c:v>
                </c:pt>
                <c:pt idx="5">
                  <c:v>43</c:v>
                </c:pt>
              </c:numCache>
            </c:numRef>
          </c:val>
          <c:extLst>
            <c:ext xmlns:c16="http://schemas.microsoft.com/office/drawing/2014/chart" uri="{C3380CC4-5D6E-409C-BE32-E72D297353CC}">
              <c16:uniqueId val="{00000004-717B-47A7-B9DD-2CB88A4B38DC}"/>
            </c:ext>
          </c:extLst>
        </c:ser>
        <c:ser>
          <c:idx val="5"/>
          <c:order val="4"/>
          <c:tx>
            <c:strRef>
              <c:f>Sheet1!$A$7</c:f>
              <c:strCache>
                <c:ptCount val="1"/>
                <c:pt idx="0">
                  <c:v>55-64</c:v>
                </c:pt>
              </c:strCache>
            </c:strRef>
          </c:tx>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Sheet1!$C$7:$H$7</c:f>
              <c:numCache>
                <c:formatCode>General</c:formatCode>
                <c:ptCount val="6"/>
                <c:pt idx="0">
                  <c:v>49.2</c:v>
                </c:pt>
                <c:pt idx="1">
                  <c:v>36.299999999999997</c:v>
                </c:pt>
                <c:pt idx="2">
                  <c:v>61.5</c:v>
                </c:pt>
                <c:pt idx="3">
                  <c:v>2.1</c:v>
                </c:pt>
                <c:pt idx="4">
                  <c:v>23.1</c:v>
                </c:pt>
                <c:pt idx="5">
                  <c:v>16.399999999999999</c:v>
                </c:pt>
              </c:numCache>
            </c:numRef>
          </c:val>
          <c:extLst>
            <c:ext xmlns:c16="http://schemas.microsoft.com/office/drawing/2014/chart" uri="{C3380CC4-5D6E-409C-BE32-E72D297353CC}">
              <c16:uniqueId val="{00000005-717B-47A7-B9DD-2CB88A4B38DC}"/>
            </c:ext>
          </c:extLst>
        </c:ser>
        <c:ser>
          <c:idx val="6"/>
          <c:order val="5"/>
          <c:tx>
            <c:strRef>
              <c:f>Sheet1!$A$8</c:f>
              <c:strCache>
                <c:ptCount val="1"/>
                <c:pt idx="0">
                  <c:v>65 y más</c:v>
                </c:pt>
              </c:strCache>
            </c:strRef>
          </c:tx>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Sheet1!$C$8:$H$8</c:f>
              <c:numCache>
                <c:formatCode>General</c:formatCode>
                <c:ptCount val="6"/>
              </c:numCache>
            </c:numRef>
          </c:val>
          <c:extLst>
            <c:ext xmlns:c16="http://schemas.microsoft.com/office/drawing/2014/chart" uri="{C3380CC4-5D6E-409C-BE32-E72D297353CC}">
              <c16:uniqueId val="{00000006-717B-47A7-B9DD-2CB88A4B38DC}"/>
            </c:ext>
          </c:extLst>
        </c:ser>
        <c:dLbls>
          <c:showLegendKey val="0"/>
          <c:showVal val="1"/>
          <c:showCatName val="0"/>
          <c:showSerName val="0"/>
          <c:showPercent val="0"/>
          <c:showBubbleSize val="0"/>
        </c:dLbls>
        <c:gapWidth val="80"/>
        <c:overlap val="-15"/>
        <c:axId val="287435392"/>
        <c:axId val="295072512"/>
      </c:barChart>
      <c:catAx>
        <c:axId val="287435392"/>
        <c:scaling>
          <c:orientation val="minMax"/>
        </c:scaling>
        <c:delete val="0"/>
        <c:axPos val="b"/>
        <c:numFmt formatCode="General" sourceLinked="1"/>
        <c:majorTickMark val="none"/>
        <c:minorTickMark val="none"/>
        <c:tickLblPos val="nextTo"/>
        <c:txPr>
          <a:bodyPr/>
          <a:lstStyle/>
          <a:p>
            <a:pPr>
              <a:defRPr sz="1200"/>
            </a:pPr>
            <a:endParaRPr lang="es-ES"/>
          </a:p>
        </c:txPr>
        <c:crossAx val="295072512"/>
        <c:crosses val="autoZero"/>
        <c:auto val="1"/>
        <c:lblAlgn val="ctr"/>
        <c:lblOffset val="100"/>
        <c:noMultiLvlLbl val="0"/>
      </c:catAx>
      <c:valAx>
        <c:axId val="295072512"/>
        <c:scaling>
          <c:orientation val="minMax"/>
          <c:max val="100"/>
          <c:min val="0"/>
        </c:scaling>
        <c:delete val="1"/>
        <c:axPos val="l"/>
        <c:numFmt formatCode="#,##0.0" sourceLinked="0"/>
        <c:majorTickMark val="out"/>
        <c:minorTickMark val="none"/>
        <c:tickLblPos val="nextTo"/>
        <c:crossAx val="287435392"/>
        <c:crosses val="autoZero"/>
        <c:crossBetween val="between"/>
        <c:majorUnit val="20"/>
      </c:valAx>
    </c:plotArea>
    <c:legend>
      <c:legendPos val="t"/>
      <c:layout>
        <c:manualLayout>
          <c:xMode val="edge"/>
          <c:yMode val="edge"/>
          <c:x val="0.13040162446974249"/>
          <c:y val="2.3795781005339644E-2"/>
          <c:w val="0.76642767275850721"/>
          <c:h val="0.12988944164949637"/>
        </c:manualLayout>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54997740387693"/>
          <c:y val="7.686355646743212E-2"/>
          <c:w val="0.50211206584918722"/>
          <c:h val="0.91211649491098379"/>
        </c:manualLayout>
      </c:layout>
      <c:barChart>
        <c:barDir val="bar"/>
        <c:grouping val="clustered"/>
        <c:varyColors val="0"/>
        <c:ser>
          <c:idx val="0"/>
          <c:order val="0"/>
          <c:tx>
            <c:strRef>
              <c:f>Sheet1!$B$1</c:f>
              <c:strCache>
                <c:ptCount val="1"/>
                <c:pt idx="0">
                  <c:v>Total</c:v>
                </c:pt>
              </c:strCache>
            </c:strRef>
          </c:tx>
          <c:spPr>
            <a:solidFill>
              <a:srgbClr val="308AFF"/>
            </a:solidFill>
            <a:ln w="19050">
              <a:noFill/>
            </a:ln>
          </c:spPr>
          <c:invertIfNegative val="0"/>
          <c:dPt>
            <c:idx val="0"/>
            <c:invertIfNegative val="0"/>
            <c:bubble3D val="0"/>
            <c:extLst>
              <c:ext xmlns:c16="http://schemas.microsoft.com/office/drawing/2014/chart" uri="{C3380CC4-5D6E-409C-BE32-E72D297353CC}">
                <c16:uniqueId val="{00000000-561C-4234-AC05-B38C0B4A44A5}"/>
              </c:ext>
            </c:extLst>
          </c:dPt>
          <c:dLbls>
            <c:dLbl>
              <c:idx val="0"/>
              <c:numFmt formatCode="0.0&quot;%&quot;" sourceLinked="0"/>
              <c:spPr>
                <a:noFill/>
                <a:ln w="25400">
                  <a:noFill/>
                </a:ln>
              </c:spPr>
              <c:txPr>
                <a:bodyPr wrap="none" anchorCtr="0"/>
                <a:lstStyle/>
                <a:p>
                  <a:pPr algn="ctr">
                    <a:defRPr lang="es-ES" sz="1050" b="1" i="0" u="none" strike="noStrike" kern="1200" baseline="0">
                      <a:solidFill>
                        <a:schemeClr val="tx1">
                          <a:lumMod val="75000"/>
                          <a:lumOff val="25000"/>
                        </a:schemeClr>
                      </a:solidFill>
                      <a:latin typeface="+mn-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1C-4234-AC05-B38C0B4A44A5}"/>
                </c:ext>
              </c:extLst>
            </c:dLbl>
            <c:numFmt formatCode="0.0&quot;%&quot;" sourceLinked="0"/>
            <c:spPr>
              <a:noFill/>
              <a:ln w="25400">
                <a:noFill/>
              </a:ln>
            </c:spPr>
            <c:txPr>
              <a:bodyPr wrap="none" anchorCtr="0"/>
              <a:lstStyle/>
              <a:p>
                <a:pPr algn="ctr">
                  <a:defRPr lang="es-ES" sz="1050" b="0" i="0" u="none" strike="noStrike" kern="1200" baseline="0">
                    <a:solidFill>
                      <a:schemeClr val="tx1">
                        <a:lumMod val="75000"/>
                        <a:lumOff val="25000"/>
                      </a:schemeClr>
                    </a:solidFill>
                    <a:latin typeface="+mn-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Amazon</c:v>
                </c:pt>
                <c:pt idx="1">
                  <c:v>Casa del libro</c:v>
                </c:pt>
                <c:pt idx="2">
                  <c:v>Páginas Ebooks (App Store, Google Play…)</c:v>
                </c:pt>
                <c:pt idx="3">
                  <c:v>Fnac</c:v>
                </c:pt>
                <c:pt idx="4">
                  <c:v>El Corte Inglés</c:v>
                </c:pt>
                <c:pt idx="5">
                  <c:v>Web de la editorial</c:v>
                </c:pt>
                <c:pt idx="6">
                  <c:v>Iberlibro</c:v>
                </c:pt>
                <c:pt idx="7">
                  <c:v>Otros</c:v>
                </c:pt>
              </c:strCache>
            </c:strRef>
          </c:cat>
          <c:val>
            <c:numRef>
              <c:f>Sheet1!$B$2:$B$9</c:f>
              <c:numCache>
                <c:formatCode>General</c:formatCode>
                <c:ptCount val="8"/>
                <c:pt idx="0">
                  <c:v>79.900000000000006</c:v>
                </c:pt>
                <c:pt idx="1">
                  <c:v>20.7</c:v>
                </c:pt>
                <c:pt idx="2">
                  <c:v>8.6999999999999993</c:v>
                </c:pt>
                <c:pt idx="3">
                  <c:v>3.1</c:v>
                </c:pt>
                <c:pt idx="4">
                  <c:v>2.6</c:v>
                </c:pt>
                <c:pt idx="5">
                  <c:v>1.7</c:v>
                </c:pt>
                <c:pt idx="6">
                  <c:v>1.2</c:v>
                </c:pt>
                <c:pt idx="7">
                  <c:v>0.5</c:v>
                </c:pt>
              </c:numCache>
            </c:numRef>
          </c:val>
          <c:extLst>
            <c:ext xmlns:c16="http://schemas.microsoft.com/office/drawing/2014/chart" uri="{C3380CC4-5D6E-409C-BE32-E72D297353CC}">
              <c16:uniqueId val="{00000001-561C-4234-AC05-B38C0B4A44A5}"/>
            </c:ext>
          </c:extLst>
        </c:ser>
        <c:dLbls>
          <c:showLegendKey val="0"/>
          <c:showVal val="1"/>
          <c:showCatName val="0"/>
          <c:showSerName val="0"/>
          <c:showPercent val="0"/>
          <c:showBubbleSize val="0"/>
        </c:dLbls>
        <c:gapWidth val="40"/>
        <c:axId val="95241728"/>
        <c:axId val="95243264"/>
      </c:barChart>
      <c:catAx>
        <c:axId val="95241728"/>
        <c:scaling>
          <c:orientation val="maxMin"/>
        </c:scaling>
        <c:delete val="0"/>
        <c:axPos val="l"/>
        <c:numFmt formatCode="General" sourceLinked="1"/>
        <c:majorTickMark val="none"/>
        <c:minorTickMark val="none"/>
        <c:tickLblPos val="nextTo"/>
        <c:spPr>
          <a:ln>
            <a:solidFill>
              <a:schemeClr val="bg1">
                <a:lumMod val="85000"/>
              </a:schemeClr>
            </a:solidFill>
          </a:ln>
        </c:spPr>
        <c:txPr>
          <a:bodyPr/>
          <a:lstStyle/>
          <a:p>
            <a:pPr algn="ctr">
              <a:defRPr lang="es-ES"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95243264"/>
        <c:crosses val="autoZero"/>
        <c:auto val="1"/>
        <c:lblAlgn val="ctr"/>
        <c:lblOffset val="100"/>
        <c:noMultiLvlLbl val="0"/>
      </c:catAx>
      <c:valAx>
        <c:axId val="95243264"/>
        <c:scaling>
          <c:orientation val="minMax"/>
          <c:max val="100"/>
          <c:min val="0"/>
        </c:scaling>
        <c:delete val="1"/>
        <c:axPos val="t"/>
        <c:numFmt formatCode="General" sourceLinked="1"/>
        <c:majorTickMark val="out"/>
        <c:minorTickMark val="none"/>
        <c:tickLblPos val="nextTo"/>
        <c:crossAx val="95241728"/>
        <c:crosses val="autoZero"/>
        <c:crossBetween val="between"/>
      </c:valAx>
      <c:spPr>
        <a:noFill/>
        <a:ln w="2540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s-E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30362354099695"/>
          <c:y val="9.5779581711687226E-3"/>
          <c:w val="0.5193058820817924"/>
          <c:h val="0.97804277161581465"/>
        </c:manualLayout>
      </c:layout>
      <c:barChart>
        <c:barDir val="bar"/>
        <c:grouping val="clustered"/>
        <c:varyColors val="0"/>
        <c:ser>
          <c:idx val="3"/>
          <c:order val="0"/>
          <c:tx>
            <c:strRef>
              <c:f>Hoja1!$C$1</c:f>
              <c:strCache>
                <c:ptCount val="1"/>
                <c:pt idx="0">
                  <c:v>2020</c:v>
                </c:pt>
              </c:strCache>
            </c:strRef>
          </c:tx>
          <c:spPr>
            <a:solidFill>
              <a:srgbClr val="003C8A"/>
            </a:solidFill>
          </c:spPr>
          <c:invertIfNegative val="0"/>
          <c:dPt>
            <c:idx val="0"/>
            <c:invertIfNegative val="0"/>
            <c:bubble3D val="0"/>
            <c:spPr>
              <a:solidFill>
                <a:srgbClr val="0D2235"/>
              </a:solidFill>
            </c:spPr>
            <c:extLst>
              <c:ext xmlns:c16="http://schemas.microsoft.com/office/drawing/2014/chart" uri="{C3380CC4-5D6E-409C-BE32-E72D297353CC}">
                <c16:uniqueId val="{00000000-4E93-49BA-9C5E-2B3616B67E1B}"/>
              </c:ext>
            </c:extLst>
          </c:dPt>
          <c:dLbls>
            <c:dLbl>
              <c:idx val="0"/>
              <c:layout>
                <c:manualLayout>
                  <c:x val="-2.7638230304085692E-3"/>
                  <c:y val="2.319461415435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93-49BA-9C5E-2B3616B67E1B}"/>
                </c:ext>
              </c:extLst>
            </c:dLbl>
            <c:numFmt formatCode="0.0&quot;%&quot;" sourceLinked="0"/>
            <c:spPr>
              <a:noFill/>
            </c:spPr>
            <c:txPr>
              <a:bodyPr/>
              <a:lstStyle/>
              <a:p>
                <a:pPr>
                  <a:defRPr sz="8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Librería</c:v>
                </c:pt>
                <c:pt idx="1">
                  <c:v>Internet</c:v>
                </c:pt>
                <c:pt idx="2">
                  <c:v>Cadena de librerías</c:v>
                </c:pt>
                <c:pt idx="3">
                  <c:v>Grandes almacenes</c:v>
                </c:pt>
                <c:pt idx="4">
                  <c:v>Hipermercado</c:v>
                </c:pt>
                <c:pt idx="5">
                  <c:v>Feria del libro, mercadillos</c:v>
                </c:pt>
                <c:pt idx="6">
                  <c:v>Club de Lectores</c:v>
                </c:pt>
                <c:pt idx="7">
                  <c:v>Centro de estudios</c:v>
                </c:pt>
                <c:pt idx="8">
                  <c:v>Quiosco</c:v>
                </c:pt>
                <c:pt idx="9">
                  <c:v>Editorial</c:v>
                </c:pt>
              </c:strCache>
            </c:strRef>
          </c:cat>
          <c:val>
            <c:numRef>
              <c:f>Hoja1!$C$2:$C$11</c:f>
              <c:numCache>
                <c:formatCode>General</c:formatCode>
                <c:ptCount val="10"/>
                <c:pt idx="0">
                  <c:v>43.4</c:v>
                </c:pt>
                <c:pt idx="1">
                  <c:v>24.6</c:v>
                </c:pt>
                <c:pt idx="2">
                  <c:v>9.3000000000000007</c:v>
                </c:pt>
                <c:pt idx="3">
                  <c:v>7.5</c:v>
                </c:pt>
                <c:pt idx="4">
                  <c:v>5.6</c:v>
                </c:pt>
                <c:pt idx="5">
                  <c:v>2.8</c:v>
                </c:pt>
                <c:pt idx="6">
                  <c:v>0.6</c:v>
                </c:pt>
                <c:pt idx="7">
                  <c:v>0.3</c:v>
                </c:pt>
                <c:pt idx="8">
                  <c:v>0.9</c:v>
                </c:pt>
                <c:pt idx="9">
                  <c:v>0.4</c:v>
                </c:pt>
              </c:numCache>
            </c:numRef>
          </c:val>
          <c:extLst>
            <c:ext xmlns:c16="http://schemas.microsoft.com/office/drawing/2014/chart" uri="{C3380CC4-5D6E-409C-BE32-E72D297353CC}">
              <c16:uniqueId val="{00000001-930F-4E63-B45E-CA025768EECF}"/>
            </c:ext>
          </c:extLst>
        </c:ser>
        <c:ser>
          <c:idx val="0"/>
          <c:order val="1"/>
          <c:tx>
            <c:strRef>
              <c:f>Hoja1!$D$1</c:f>
              <c:strCache>
                <c:ptCount val="1"/>
                <c:pt idx="0">
                  <c:v>2019</c:v>
                </c:pt>
              </c:strCache>
            </c:strRef>
          </c:tx>
          <c:spPr>
            <a:solidFill>
              <a:srgbClr val="0057C8"/>
            </a:solidFill>
          </c:spPr>
          <c:invertIfNegative val="0"/>
          <c:dLbls>
            <c:numFmt formatCode="0.0&quot;%&quot;" sourceLinked="0"/>
            <c:spPr>
              <a:noFill/>
              <a:ln>
                <a:noFill/>
              </a:ln>
              <a:effectLst/>
            </c:spPr>
            <c:txPr>
              <a:bodyPr anchorCtr="0"/>
              <a:lstStyle/>
              <a:p>
                <a:pPr algn="ctr">
                  <a:defRPr lang="en-US" sz="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Librería</c:v>
                </c:pt>
                <c:pt idx="1">
                  <c:v>Internet</c:v>
                </c:pt>
                <c:pt idx="2">
                  <c:v>Cadena de librerías</c:v>
                </c:pt>
                <c:pt idx="3">
                  <c:v>Grandes almacenes</c:v>
                </c:pt>
                <c:pt idx="4">
                  <c:v>Hipermercado</c:v>
                </c:pt>
                <c:pt idx="5">
                  <c:v>Feria del libro, mercadillos</c:v>
                </c:pt>
                <c:pt idx="6">
                  <c:v>Club de Lectores</c:v>
                </c:pt>
                <c:pt idx="7">
                  <c:v>Centro de estudios</c:v>
                </c:pt>
                <c:pt idx="8">
                  <c:v>Quiosco</c:v>
                </c:pt>
                <c:pt idx="9">
                  <c:v>Editorial</c:v>
                </c:pt>
              </c:strCache>
            </c:strRef>
          </c:cat>
          <c:val>
            <c:numRef>
              <c:f>Hoja1!$D$2:$D$11</c:f>
              <c:numCache>
                <c:formatCode>0.0</c:formatCode>
                <c:ptCount val="10"/>
                <c:pt idx="0">
                  <c:v>42.3</c:v>
                </c:pt>
                <c:pt idx="1">
                  <c:v>19</c:v>
                </c:pt>
                <c:pt idx="2">
                  <c:v>11.9</c:v>
                </c:pt>
                <c:pt idx="3">
                  <c:v>7.8</c:v>
                </c:pt>
                <c:pt idx="4">
                  <c:v>5.4</c:v>
                </c:pt>
                <c:pt idx="5">
                  <c:v>3.8</c:v>
                </c:pt>
                <c:pt idx="6">
                  <c:v>2.2999999999999998</c:v>
                </c:pt>
                <c:pt idx="7">
                  <c:v>0.4</c:v>
                </c:pt>
                <c:pt idx="8">
                  <c:v>1</c:v>
                </c:pt>
                <c:pt idx="9">
                  <c:v>0.3</c:v>
                </c:pt>
              </c:numCache>
            </c:numRef>
          </c:val>
          <c:extLst>
            <c:ext xmlns:c16="http://schemas.microsoft.com/office/drawing/2014/chart" uri="{C3380CC4-5D6E-409C-BE32-E72D297353CC}">
              <c16:uniqueId val="{00000002-930F-4E63-B45E-CA025768EECF}"/>
            </c:ext>
          </c:extLst>
        </c:ser>
        <c:ser>
          <c:idx val="1"/>
          <c:order val="2"/>
          <c:tx>
            <c:strRef>
              <c:f>Hoja1!$E$1</c:f>
              <c:strCache>
                <c:ptCount val="1"/>
                <c:pt idx="0">
                  <c:v>2018</c:v>
                </c:pt>
              </c:strCache>
            </c:strRef>
          </c:tx>
          <c:spPr>
            <a:solidFill>
              <a:srgbClr val="002A61">
                <a:lumMod val="10000"/>
                <a:lumOff val="90000"/>
              </a:srgbClr>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10"/>
                <c:pt idx="0">
                  <c:v>Librería</c:v>
                </c:pt>
                <c:pt idx="1">
                  <c:v>Internet</c:v>
                </c:pt>
                <c:pt idx="2">
                  <c:v>Cadena de librerías</c:v>
                </c:pt>
                <c:pt idx="3">
                  <c:v>Grandes almacenes</c:v>
                </c:pt>
                <c:pt idx="4">
                  <c:v>Hipermercado</c:v>
                </c:pt>
                <c:pt idx="5">
                  <c:v>Feria del libro, mercadillos</c:v>
                </c:pt>
                <c:pt idx="6">
                  <c:v>Club de Lectores</c:v>
                </c:pt>
                <c:pt idx="7">
                  <c:v>Centro de estudios</c:v>
                </c:pt>
                <c:pt idx="8">
                  <c:v>Quiosco</c:v>
                </c:pt>
                <c:pt idx="9">
                  <c:v>Editorial</c:v>
                </c:pt>
              </c:strCache>
            </c:strRef>
          </c:cat>
          <c:val>
            <c:numRef>
              <c:f>Hoja1!$E$2:$E$11</c:f>
              <c:numCache>
                <c:formatCode>0.0</c:formatCode>
                <c:ptCount val="10"/>
                <c:pt idx="0">
                  <c:v>42.9</c:v>
                </c:pt>
                <c:pt idx="1">
                  <c:v>14.2</c:v>
                </c:pt>
                <c:pt idx="2">
                  <c:v>13.5</c:v>
                </c:pt>
                <c:pt idx="3">
                  <c:v>10.8</c:v>
                </c:pt>
                <c:pt idx="4">
                  <c:v>4.4000000000000004</c:v>
                </c:pt>
                <c:pt idx="5">
                  <c:v>7</c:v>
                </c:pt>
                <c:pt idx="6">
                  <c:v>2.4</c:v>
                </c:pt>
                <c:pt idx="7">
                  <c:v>0.3</c:v>
                </c:pt>
                <c:pt idx="8">
                  <c:v>1.2</c:v>
                </c:pt>
                <c:pt idx="9">
                  <c:v>0.4</c:v>
                </c:pt>
              </c:numCache>
            </c:numRef>
          </c:val>
          <c:extLst>
            <c:ext xmlns:c16="http://schemas.microsoft.com/office/drawing/2014/chart" uri="{C3380CC4-5D6E-409C-BE32-E72D297353CC}">
              <c16:uniqueId val="{00000003-930F-4E63-B45E-CA025768EECF}"/>
            </c:ext>
          </c:extLst>
        </c:ser>
        <c:dLbls>
          <c:showLegendKey val="0"/>
          <c:showVal val="1"/>
          <c:showCatName val="0"/>
          <c:showSerName val="0"/>
          <c:showPercent val="0"/>
          <c:showBubbleSize val="0"/>
        </c:dLbls>
        <c:gapWidth val="100"/>
        <c:overlap val="-7"/>
        <c:axId val="94155904"/>
        <c:axId val="94157440"/>
      </c:barChart>
      <c:catAx>
        <c:axId val="94155904"/>
        <c:scaling>
          <c:orientation val="maxMin"/>
        </c:scaling>
        <c:delete val="0"/>
        <c:axPos val="l"/>
        <c:numFmt formatCode="General" sourceLinked="0"/>
        <c:majorTickMark val="none"/>
        <c:minorTickMark val="none"/>
        <c:tickLblPos val="nextTo"/>
        <c:txPr>
          <a:bodyPr/>
          <a:lstStyle/>
          <a:p>
            <a:pPr>
              <a:defRPr sz="1100"/>
            </a:pPr>
            <a:endParaRPr lang="es-ES"/>
          </a:p>
        </c:txPr>
        <c:crossAx val="94157440"/>
        <c:crosses val="autoZero"/>
        <c:auto val="1"/>
        <c:lblAlgn val="ctr"/>
        <c:lblOffset val="100"/>
        <c:noMultiLvlLbl val="0"/>
      </c:catAx>
      <c:valAx>
        <c:axId val="94157440"/>
        <c:scaling>
          <c:orientation val="minMax"/>
          <c:max val="75"/>
          <c:min val="0"/>
        </c:scaling>
        <c:delete val="1"/>
        <c:axPos val="t"/>
        <c:numFmt formatCode="General" sourceLinked="1"/>
        <c:majorTickMark val="out"/>
        <c:minorTickMark val="none"/>
        <c:tickLblPos val="none"/>
        <c:crossAx val="94155904"/>
        <c:crosses val="autoZero"/>
        <c:crossBetween val="between"/>
      </c:valAx>
    </c:plotArea>
    <c:legend>
      <c:legendPos val="r"/>
      <c:legendEntry>
        <c:idx val="0"/>
        <c:txPr>
          <a:bodyPr/>
          <a:lstStyle/>
          <a:p>
            <a:pPr>
              <a:defRPr sz="1400" b="0"/>
            </a:pPr>
            <a:endParaRPr lang="es-ES"/>
          </a:p>
        </c:txPr>
      </c:legendEntry>
      <c:layout>
        <c:manualLayout>
          <c:xMode val="edge"/>
          <c:yMode val="edge"/>
          <c:x val="0.79245643189628923"/>
          <c:y val="2.5171330328789227E-2"/>
          <c:w val="9.3066275895288486E-2"/>
          <c:h val="0.21447235927854505"/>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2">
    <c:autoUpdate val="0"/>
  </c:externalData>
  <c:userShapes r:id="rId3"/>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2F5597"/>
              </a:solidFill>
              <a:ln>
                <a:noFill/>
              </a:ln>
              <a:effectLst/>
            </c:spPr>
            <c:extLst>
              <c:ext xmlns:c16="http://schemas.microsoft.com/office/drawing/2014/chart" uri="{C3380CC4-5D6E-409C-BE32-E72D297353CC}">
                <c16:uniqueId val="{00000001-6704-4D16-9A64-EB0D8D6944BD}"/>
              </c:ext>
            </c:extLst>
          </c:dPt>
          <c:dPt>
            <c:idx val="1"/>
            <c:bubble3D val="0"/>
            <c:spPr>
              <a:solidFill>
                <a:schemeClr val="accent5">
                  <a:shade val="86000"/>
                </a:schemeClr>
              </a:solidFill>
              <a:ln>
                <a:noFill/>
              </a:ln>
              <a:effectLst/>
            </c:spPr>
            <c:extLst>
              <c:ext xmlns:c16="http://schemas.microsoft.com/office/drawing/2014/chart" uri="{C3380CC4-5D6E-409C-BE32-E72D297353CC}">
                <c16:uniqueId val="{00000003-6704-4D16-9A64-EB0D8D6944BD}"/>
              </c:ext>
            </c:extLst>
          </c:dPt>
          <c:dPt>
            <c:idx val="2"/>
            <c:bubble3D val="0"/>
            <c:spPr>
              <a:solidFill>
                <a:schemeClr val="accent5">
                  <a:tint val="86000"/>
                </a:schemeClr>
              </a:solidFill>
              <a:ln>
                <a:noFill/>
              </a:ln>
              <a:effectLst/>
            </c:spPr>
            <c:extLst>
              <c:ext xmlns:c16="http://schemas.microsoft.com/office/drawing/2014/chart" uri="{C3380CC4-5D6E-409C-BE32-E72D297353CC}">
                <c16:uniqueId val="{00000005-6704-4D16-9A64-EB0D8D6944BD}"/>
              </c:ext>
            </c:extLst>
          </c:dPt>
          <c:dLbls>
            <c:dLbl>
              <c:idx val="0"/>
              <c:layout>
                <c:manualLayout>
                  <c:x val="-0.21909901077470603"/>
                  <c:y val="2.5064077861173841E-2"/>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04-4D16-9A64-EB0D8D6944BD}"/>
                </c:ext>
              </c:extLst>
            </c:dLbl>
            <c:dLbl>
              <c:idx val="1"/>
              <c:layout>
                <c:manualLayout>
                  <c:x val="-0.15988871850716657"/>
                  <c:y val="-0.20575732344560854"/>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04-4D16-9A64-EB0D8D6944BD}"/>
                </c:ext>
              </c:extLst>
            </c:dLbl>
            <c:dLbl>
              <c:idx val="2"/>
              <c:layout>
                <c:manualLayout>
                  <c:x val="6.7575808957684294E-2"/>
                  <c:y val="-0.28465013254849181"/>
                </c:manualLayout>
              </c:layout>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1943794668412476"/>
                      <c:h val="0.10090491051728855"/>
                    </c:manualLayout>
                  </c15:layout>
                </c:ext>
                <c:ext xmlns:c16="http://schemas.microsoft.com/office/drawing/2014/chart" uri="{C3380CC4-5D6E-409C-BE32-E72D297353CC}">
                  <c16:uniqueId val="{00000005-6704-4D16-9A64-EB0D8D6944B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Hoja1!$A$2:$A$4</c:f>
              <c:strCache>
                <c:ptCount val="3"/>
                <c:pt idx="0">
                  <c:v>De bolsillo</c:v>
                </c:pt>
                <c:pt idx="1">
                  <c:v>Ebook</c:v>
                </c:pt>
                <c:pt idx="2">
                  <c:v>Otro formato</c:v>
                </c:pt>
              </c:strCache>
            </c:strRef>
          </c:cat>
          <c:val>
            <c:numRef>
              <c:f>Hoja1!$B$2:$B$4</c:f>
              <c:numCache>
                <c:formatCode>0.00%</c:formatCode>
                <c:ptCount val="3"/>
                <c:pt idx="0">
                  <c:v>0.34799999999999998</c:v>
                </c:pt>
                <c:pt idx="1">
                  <c:v>8.3000000000000004E-2</c:v>
                </c:pt>
                <c:pt idx="2">
                  <c:v>0.56899999999999995</c:v>
                </c:pt>
              </c:numCache>
            </c:numRef>
          </c:val>
          <c:extLst>
            <c:ext xmlns:c16="http://schemas.microsoft.com/office/drawing/2014/chart" uri="{C3380CC4-5D6E-409C-BE32-E72D297353CC}">
              <c16:uniqueId val="{00000006-6704-4D16-9A64-EB0D8D6944BD}"/>
            </c:ext>
          </c:extLst>
        </c:ser>
        <c:dLbls>
          <c:showLegendKey val="0"/>
          <c:showVal val="0"/>
          <c:showCatName val="0"/>
          <c:showSerName val="0"/>
          <c:showPercent val="0"/>
          <c:showBubbleSize val="0"/>
          <c:showLeaderLines val="0"/>
        </c:dLbls>
        <c:firstSliceAng val="168"/>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1864986227216991E-2"/>
          <c:y val="0.2572587709062798"/>
          <c:w val="0.95717720565466069"/>
          <c:h val="0.43876712707421112"/>
        </c:manualLayout>
      </c:layout>
      <c:lineChart>
        <c:grouping val="standard"/>
        <c:varyColors val="0"/>
        <c:ser>
          <c:idx val="0"/>
          <c:order val="0"/>
          <c:tx>
            <c:strRef>
              <c:f>Hoja1!$B$1</c:f>
              <c:strCache>
                <c:ptCount val="1"/>
                <c:pt idx="0">
                  <c:v>Total lee</c:v>
                </c:pt>
              </c:strCache>
            </c:strRef>
          </c:tx>
          <c:spPr>
            <a:ln w="38100">
              <a:solidFill>
                <a:schemeClr val="accent4">
                  <a:lumMod val="50000"/>
                  <a:lumOff val="50000"/>
                </a:schemeClr>
              </a:solidFill>
            </a:ln>
          </c:spPr>
          <c:marker>
            <c:symbol val="circle"/>
            <c:size val="12"/>
            <c:spPr>
              <a:solidFill>
                <a:schemeClr val="accent4">
                  <a:lumMod val="10000"/>
                  <a:lumOff val="90000"/>
                </a:schemeClr>
              </a:solidFill>
              <a:ln w="57150">
                <a:solidFill>
                  <a:schemeClr val="accent4">
                    <a:lumMod val="50000"/>
                    <a:lumOff val="50000"/>
                  </a:schemeClr>
                </a:solidFill>
              </a:ln>
            </c:spPr>
          </c:marker>
          <c:dPt>
            <c:idx val="5"/>
            <c:marker>
              <c:spPr>
                <a:solidFill>
                  <a:schemeClr val="accent4">
                    <a:lumMod val="10000"/>
                    <a:lumOff val="90000"/>
                  </a:schemeClr>
                </a:solidFill>
                <a:ln w="50800">
                  <a:solidFill>
                    <a:schemeClr val="accent4">
                      <a:lumMod val="50000"/>
                      <a:lumOff val="50000"/>
                    </a:schemeClr>
                  </a:solidFill>
                </a:ln>
              </c:spPr>
            </c:marker>
            <c:bubble3D val="0"/>
            <c:extLst>
              <c:ext xmlns:c16="http://schemas.microsoft.com/office/drawing/2014/chart" uri="{C3380CC4-5D6E-409C-BE32-E72D297353CC}">
                <c16:uniqueId val="{00000000-58D8-40ED-B77F-0248FA447E0F}"/>
              </c:ext>
            </c:extLst>
          </c:dPt>
          <c:dLbls>
            <c:dLbl>
              <c:idx val="5"/>
              <c:numFmt formatCode="0.0&quot;%&quot;" sourceLinked="0"/>
              <c:spPr>
                <a:noFill/>
                <a:ln>
                  <a:noFill/>
                </a:ln>
                <a:effectLst/>
              </c:spPr>
              <c:txPr>
                <a:bodyPr wrap="square" lIns="38100" tIns="19050" rIns="38100" bIns="19050" anchor="ctr">
                  <a:spAutoFit/>
                </a:bodyPr>
                <a:lstStyle/>
                <a:p>
                  <a:pPr>
                    <a:defRPr sz="1400" b="0"/>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58D8-40ED-B77F-0248FA447E0F}"/>
                </c:ext>
              </c:extLst>
            </c:dLbl>
            <c:dLbl>
              <c:idx val="7"/>
              <c:numFmt formatCode="0.0&quot;%&quot;" sourceLinked="0"/>
              <c:spPr>
                <a:noFill/>
                <a:ln>
                  <a:noFill/>
                </a:ln>
                <a:effectLst/>
              </c:spPr>
              <c:txPr>
                <a:bodyPr wrap="square" lIns="38100" tIns="19050" rIns="38100" bIns="19050" anchor="ctr">
                  <a:spAutoFit/>
                </a:bodyPr>
                <a:lstStyle/>
                <a:p>
                  <a:pPr>
                    <a:defRPr sz="1600" b="1"/>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2-E341-4AE7-A41D-424D0D2C554D}"/>
                </c:ext>
              </c:extLst>
            </c:dLbl>
            <c:numFmt formatCode="0.0&quot;%&quot;" sourceLinked="0"/>
            <c:spPr>
              <a:noFill/>
              <a:ln>
                <a:noFill/>
              </a:ln>
              <a:effectLst/>
            </c:spPr>
            <c:txPr>
              <a:bodyPr wrap="square" lIns="38100" tIns="19050" rIns="38100" bIns="19050" anchor="ctr">
                <a:spAutoFit/>
              </a:bodyPr>
              <a:lstStyle/>
              <a:p>
                <a:pPr>
                  <a:defRPr sz="1400"/>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Hoja1!$A$2:$A$9</c:f>
              <c:numCache>
                <c:formatCode>General</c:formatCode>
                <c:ptCount val="8"/>
                <c:pt idx="0">
                  <c:v>2009</c:v>
                </c:pt>
                <c:pt idx="1">
                  <c:v>2010</c:v>
                </c:pt>
                <c:pt idx="2">
                  <c:v>2011</c:v>
                </c:pt>
                <c:pt idx="3">
                  <c:v>2012</c:v>
                </c:pt>
                <c:pt idx="4">
                  <c:v>2017</c:v>
                </c:pt>
                <c:pt idx="5">
                  <c:v>2018</c:v>
                </c:pt>
                <c:pt idx="6">
                  <c:v>2019</c:v>
                </c:pt>
                <c:pt idx="7">
                  <c:v>2020</c:v>
                </c:pt>
              </c:numCache>
            </c:numRef>
          </c:cat>
          <c:val>
            <c:numRef>
              <c:f>Hoja1!$B$2:$B$9</c:f>
              <c:numCache>
                <c:formatCode>General</c:formatCode>
                <c:ptCount val="8"/>
                <c:pt idx="0">
                  <c:v>31.7</c:v>
                </c:pt>
                <c:pt idx="1">
                  <c:v>32.4</c:v>
                </c:pt>
                <c:pt idx="2">
                  <c:v>32</c:v>
                </c:pt>
                <c:pt idx="3" formatCode="0.0">
                  <c:v>31.5</c:v>
                </c:pt>
                <c:pt idx="4">
                  <c:v>32.799999999999997</c:v>
                </c:pt>
                <c:pt idx="5">
                  <c:v>30.9</c:v>
                </c:pt>
                <c:pt idx="6">
                  <c:v>33</c:v>
                </c:pt>
                <c:pt idx="7">
                  <c:v>31.9</c:v>
                </c:pt>
              </c:numCache>
            </c:numRef>
          </c:val>
          <c:smooth val="0"/>
          <c:extLst>
            <c:ext xmlns:c16="http://schemas.microsoft.com/office/drawing/2014/chart" uri="{C3380CC4-5D6E-409C-BE32-E72D297353CC}">
              <c16:uniqueId val="{00000001-58D8-40ED-B77F-0248FA447E0F}"/>
            </c:ext>
          </c:extLst>
        </c:ser>
        <c:dLbls>
          <c:showLegendKey val="0"/>
          <c:showVal val="0"/>
          <c:showCatName val="0"/>
          <c:showSerName val="0"/>
          <c:showPercent val="0"/>
          <c:showBubbleSize val="0"/>
        </c:dLbls>
        <c:marker val="1"/>
        <c:smooth val="0"/>
        <c:axId val="90849280"/>
        <c:axId val="90850816"/>
      </c:lineChart>
      <c:catAx>
        <c:axId val="90849280"/>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defRPr sz="1200"/>
            </a:pPr>
            <a:endParaRPr lang="es-ES"/>
          </a:p>
        </c:txPr>
        <c:crossAx val="90850816"/>
        <c:crosses val="autoZero"/>
        <c:auto val="1"/>
        <c:lblAlgn val="ctr"/>
        <c:lblOffset val="100"/>
        <c:noMultiLvlLbl val="0"/>
      </c:catAx>
      <c:valAx>
        <c:axId val="90850816"/>
        <c:scaling>
          <c:orientation val="minMax"/>
          <c:max val="100"/>
          <c:min val="0"/>
        </c:scaling>
        <c:delete val="1"/>
        <c:axPos val="l"/>
        <c:numFmt formatCode="0&quot;%&quot;" sourceLinked="0"/>
        <c:majorTickMark val="none"/>
        <c:minorTickMark val="none"/>
        <c:tickLblPos val="none"/>
        <c:crossAx val="9084928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13232514177693E-2"/>
          <c:y val="0"/>
          <c:w val="0.98298676748582159"/>
          <c:h val="0.79520662720898261"/>
        </c:manualLayout>
      </c:layout>
      <c:barChart>
        <c:barDir val="col"/>
        <c:grouping val="clustered"/>
        <c:varyColors val="0"/>
        <c:ser>
          <c:idx val="0"/>
          <c:order val="0"/>
          <c:tx>
            <c:strRef>
              <c:f>Sheet1!$A$2</c:f>
              <c:strCache>
                <c:ptCount val="1"/>
                <c:pt idx="0">
                  <c:v>2018</c:v>
                </c:pt>
              </c:strCache>
            </c:strRef>
          </c:tx>
          <c:spPr>
            <a:solidFill>
              <a:srgbClr val="D6E8FF"/>
            </a:solidFill>
            <a:ln w="25400">
              <a:noFill/>
            </a:ln>
          </c:spPr>
          <c:invertIfNegative val="0"/>
          <c:dPt>
            <c:idx val="0"/>
            <c:invertIfNegative val="0"/>
            <c:bubble3D val="0"/>
            <c:spPr>
              <a:solidFill>
                <a:schemeClr val="accent4">
                  <a:lumMod val="50000"/>
                  <a:lumOff val="50000"/>
                </a:schemeClr>
              </a:solidFill>
              <a:ln w="25400">
                <a:noFill/>
              </a:ln>
            </c:spPr>
            <c:extLst>
              <c:ext xmlns:c16="http://schemas.microsoft.com/office/drawing/2014/chart" uri="{C3380CC4-5D6E-409C-BE32-E72D297353CC}">
                <c16:uniqueId val="{00000001-C59E-4D9D-BCAF-C6ACFA3FAC93}"/>
              </c:ext>
            </c:extLst>
          </c:dPt>
          <c:dLbls>
            <c:dLbl>
              <c:idx val="0"/>
              <c:numFmt formatCode="0.0&quot;%&quot;" sourceLinked="0"/>
              <c:spPr>
                <a:noFill/>
                <a:ln w="25400">
                  <a:noFill/>
                </a:ln>
              </c:spPr>
              <c:txPr>
                <a:bodyPr wrap="none" anchorCtr="0"/>
                <a:lstStyle/>
                <a:p>
                  <a:pPr algn="ctr">
                    <a:defRPr lang="es-ES" sz="1400" b="1"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9E-4D9D-BCAF-C6ACFA3FAC93}"/>
                </c:ext>
              </c:extLst>
            </c:dLbl>
            <c:numFmt formatCode="0.0&quot;%&quot;" sourceLinked="0"/>
            <c:spPr>
              <a:noFill/>
              <a:ln w="25400">
                <a:noFill/>
              </a:ln>
            </c:spPr>
            <c:txPr>
              <a:bodyPr wrap="none" anchorCtr="0"/>
              <a:lstStyle/>
              <a:p>
                <a:pPr algn="ctr">
                  <a:defRPr lang="es-ES" sz="1200" b="0" i="0" u="none" strike="noStrike" kern="1200" baseline="0">
                    <a:solidFill>
                      <a:schemeClr val="tx1">
                        <a:lumMod val="75000"/>
                        <a:lumOff val="25000"/>
                      </a:schemeClr>
                    </a:solidFill>
                    <a:latin typeface="+mn-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Sheet1!$B$1:$L$1</c:f>
              <c:strCache>
                <c:ptCount val="11"/>
                <c:pt idx="0">
                  <c:v>Total</c:v>
                </c:pt>
                <c:pt idx="2">
                  <c:v>Hombre</c:v>
                </c:pt>
                <c:pt idx="3">
                  <c:v>Mujer</c:v>
                </c:pt>
                <c:pt idx="5">
                  <c:v>De 14 a 24 años</c:v>
                </c:pt>
                <c:pt idx="6">
                  <c:v>De 25 a 34 años</c:v>
                </c:pt>
                <c:pt idx="7">
                  <c:v>De 35 a 44 años</c:v>
                </c:pt>
                <c:pt idx="8">
                  <c:v>De 45 a 54 años</c:v>
                </c:pt>
                <c:pt idx="9">
                  <c:v>De 55 a 64 años</c:v>
                </c:pt>
                <c:pt idx="10">
                  <c:v>65 años y más</c:v>
                </c:pt>
              </c:strCache>
            </c:strRef>
          </c:cat>
          <c:val>
            <c:numRef>
              <c:f>Sheet1!$B$2:$L$2</c:f>
              <c:numCache>
                <c:formatCode>General</c:formatCode>
                <c:ptCount val="11"/>
                <c:pt idx="0">
                  <c:v>31.9</c:v>
                </c:pt>
                <c:pt idx="2">
                  <c:v>34.6</c:v>
                </c:pt>
                <c:pt idx="3">
                  <c:v>29.4</c:v>
                </c:pt>
                <c:pt idx="5">
                  <c:v>46.9</c:v>
                </c:pt>
                <c:pt idx="6">
                  <c:v>19.399999999999999</c:v>
                </c:pt>
                <c:pt idx="7">
                  <c:v>50.7</c:v>
                </c:pt>
                <c:pt idx="8">
                  <c:v>48.9</c:v>
                </c:pt>
                <c:pt idx="9">
                  <c:v>13.2</c:v>
                </c:pt>
                <c:pt idx="10">
                  <c:v>5.6</c:v>
                </c:pt>
              </c:numCache>
            </c:numRef>
          </c:val>
          <c:extLst>
            <c:ext xmlns:c16="http://schemas.microsoft.com/office/drawing/2014/chart" uri="{C3380CC4-5D6E-409C-BE32-E72D297353CC}">
              <c16:uniqueId val="{00000002-C59E-4D9D-BCAF-C6ACFA3FAC93}"/>
            </c:ext>
          </c:extLst>
        </c:ser>
        <c:dLbls>
          <c:showLegendKey val="0"/>
          <c:showVal val="1"/>
          <c:showCatName val="0"/>
          <c:showSerName val="0"/>
          <c:showPercent val="0"/>
          <c:showBubbleSize val="0"/>
        </c:dLbls>
        <c:gapWidth val="50"/>
        <c:overlap val="-7"/>
        <c:axId val="95241728"/>
        <c:axId val="95243264"/>
      </c:barChart>
      <c:catAx>
        <c:axId val="95241728"/>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95243264"/>
        <c:crosses val="autoZero"/>
        <c:auto val="1"/>
        <c:lblAlgn val="ctr"/>
        <c:lblOffset val="100"/>
        <c:noMultiLvlLbl val="0"/>
      </c:catAx>
      <c:valAx>
        <c:axId val="95243264"/>
        <c:scaling>
          <c:orientation val="minMax"/>
          <c:max val="100"/>
          <c:min val="0"/>
        </c:scaling>
        <c:delete val="1"/>
        <c:axPos val="l"/>
        <c:numFmt formatCode="General" sourceLinked="1"/>
        <c:majorTickMark val="out"/>
        <c:minorTickMark val="none"/>
        <c:tickLblPos val="nextTo"/>
        <c:crossAx val="95241728"/>
        <c:crosses val="autoZero"/>
        <c:crossBetween val="between"/>
      </c:valAx>
      <c:spPr>
        <a:noFill/>
        <a:ln w="2540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s-E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68266253480703365"/>
          <c:h val="0.94821898513658776"/>
        </c:manualLayout>
      </c:layout>
      <c:barChart>
        <c:barDir val="bar"/>
        <c:grouping val="clustered"/>
        <c:varyColors val="0"/>
        <c:ser>
          <c:idx val="0"/>
          <c:order val="0"/>
          <c:tx>
            <c:strRef>
              <c:f>Hoja1!$B$1</c:f>
              <c:strCache>
                <c:ptCount val="1"/>
                <c:pt idx="0">
                  <c:v>Columna1</c:v>
                </c:pt>
              </c:strCache>
            </c:strRef>
          </c:tx>
          <c:spPr>
            <a:solidFill>
              <a:schemeClr val="accent4">
                <a:lumMod val="50000"/>
                <a:lumOff val="50000"/>
              </a:schemeClr>
            </a:solidFill>
            <a:effectLst/>
          </c:spPr>
          <c:invertIfNegative val="0"/>
          <c:dPt>
            <c:idx val="0"/>
            <c:invertIfNegative val="0"/>
            <c:bubble3D val="0"/>
            <c:spPr>
              <a:solidFill>
                <a:srgbClr val="4472C4"/>
              </a:solidFill>
              <a:effectLst/>
            </c:spPr>
            <c:extLst>
              <c:ext xmlns:c16="http://schemas.microsoft.com/office/drawing/2014/chart" uri="{C3380CC4-5D6E-409C-BE32-E72D297353CC}">
                <c16:uniqueId val="{00000004-3B12-4EEA-AFC7-FED9D249D45F}"/>
              </c:ext>
            </c:extLst>
          </c:dPt>
          <c:dPt>
            <c:idx val="1"/>
            <c:invertIfNegative val="0"/>
            <c:bubble3D val="0"/>
            <c:spPr>
              <a:solidFill>
                <a:srgbClr val="93AEDD"/>
              </a:solidFill>
              <a:effectLst/>
            </c:spPr>
            <c:extLst>
              <c:ext xmlns:c16="http://schemas.microsoft.com/office/drawing/2014/chart" uri="{C3380CC4-5D6E-409C-BE32-E72D297353CC}">
                <c16:uniqueId val="{00000005-3B12-4EEA-AFC7-FED9D249D45F}"/>
              </c:ext>
            </c:extLst>
          </c:dPt>
          <c:dPt>
            <c:idx val="2"/>
            <c:invertIfNegative val="0"/>
            <c:bubble3D val="0"/>
            <c:spPr>
              <a:solidFill>
                <a:srgbClr val="BDCDEA"/>
              </a:solidFill>
              <a:effectLst/>
            </c:spPr>
            <c:extLst>
              <c:ext xmlns:c16="http://schemas.microsoft.com/office/drawing/2014/chart" uri="{C3380CC4-5D6E-409C-BE32-E72D297353CC}">
                <c16:uniqueId val="{00000006-3B12-4EEA-AFC7-FED9D249D45F}"/>
              </c:ext>
            </c:extLst>
          </c:dPt>
          <c:dPt>
            <c:idx val="3"/>
            <c:invertIfNegative val="0"/>
            <c:bubble3D val="0"/>
            <c:spPr>
              <a:solidFill>
                <a:srgbClr val="CDDAF0"/>
              </a:solidFill>
              <a:effectLst/>
            </c:spPr>
            <c:extLst>
              <c:ext xmlns:c16="http://schemas.microsoft.com/office/drawing/2014/chart" uri="{C3380CC4-5D6E-409C-BE32-E72D297353CC}">
                <c16:uniqueId val="{00000007-3B12-4EEA-AFC7-FED9D249D45F}"/>
              </c:ext>
            </c:extLst>
          </c:dPt>
          <c:dPt>
            <c:idx val="4"/>
            <c:invertIfNegative val="0"/>
            <c:bubble3D val="0"/>
            <c:spPr>
              <a:solidFill>
                <a:srgbClr val="DCE5F4"/>
              </a:solidFill>
              <a:effectLst/>
            </c:spPr>
            <c:extLst>
              <c:ext xmlns:c16="http://schemas.microsoft.com/office/drawing/2014/chart" uri="{C3380CC4-5D6E-409C-BE32-E72D297353CC}">
                <c16:uniqueId val="{00000008-3B12-4EEA-AFC7-FED9D249D45F}"/>
              </c:ext>
            </c:extLst>
          </c:dPt>
          <c:dPt>
            <c:idx val="5"/>
            <c:invertIfNegative val="0"/>
            <c:bubble3D val="0"/>
            <c:spPr>
              <a:solidFill>
                <a:srgbClr val="E4EBF7"/>
              </a:solidFill>
              <a:effectLst/>
            </c:spPr>
            <c:extLst>
              <c:ext xmlns:c16="http://schemas.microsoft.com/office/drawing/2014/chart" uri="{C3380CC4-5D6E-409C-BE32-E72D297353CC}">
                <c16:uniqueId val="{00000009-3B12-4EEA-AFC7-FED9D249D45F}"/>
              </c:ext>
            </c:extLst>
          </c:dPt>
          <c:dPt>
            <c:idx val="6"/>
            <c:invertIfNegative val="0"/>
            <c:bubble3D val="0"/>
            <c:spPr>
              <a:solidFill>
                <a:srgbClr val="ECF1F9"/>
              </a:solidFill>
              <a:effectLst/>
            </c:spPr>
            <c:extLst>
              <c:ext xmlns:c16="http://schemas.microsoft.com/office/drawing/2014/chart" uri="{C3380CC4-5D6E-409C-BE32-E72D297353CC}">
                <c16:uniqueId val="{0000000A-3B12-4EEA-AFC7-FED9D249D45F}"/>
              </c:ext>
            </c:extLst>
          </c:dPt>
          <c:dPt>
            <c:idx val="7"/>
            <c:invertIfNegative val="0"/>
            <c:bubble3D val="0"/>
            <c:spPr>
              <a:solidFill>
                <a:srgbClr val="F1F5FB"/>
              </a:solidFill>
              <a:effectLst/>
            </c:spPr>
            <c:extLst>
              <c:ext xmlns:c16="http://schemas.microsoft.com/office/drawing/2014/chart" uri="{C3380CC4-5D6E-409C-BE32-E72D297353CC}">
                <c16:uniqueId val="{0000000B-3B12-4EEA-AFC7-FED9D249D45F}"/>
              </c:ext>
            </c:extLst>
          </c:dPt>
          <c:dPt>
            <c:idx val="8"/>
            <c:invertIfNegative val="0"/>
            <c:bubble3D val="0"/>
            <c:spPr>
              <a:solidFill>
                <a:srgbClr val="FDFEFF"/>
              </a:solidFill>
              <a:effectLst/>
            </c:spPr>
            <c:extLst>
              <c:ext xmlns:c16="http://schemas.microsoft.com/office/drawing/2014/chart" uri="{C3380CC4-5D6E-409C-BE32-E72D297353CC}">
                <c16:uniqueId val="{00000001-3B12-4EEA-AFC7-FED9D249D45F}"/>
              </c:ext>
            </c:extLst>
          </c:dPt>
          <c:dPt>
            <c:idx val="9"/>
            <c:invertIfNegative val="0"/>
            <c:bubble3D val="0"/>
            <c:spPr>
              <a:solidFill>
                <a:srgbClr val="FAFAFA"/>
              </a:solidFill>
              <a:effectLst/>
            </c:spPr>
            <c:extLst>
              <c:ext xmlns:c16="http://schemas.microsoft.com/office/drawing/2014/chart" uri="{C3380CC4-5D6E-409C-BE32-E72D297353CC}">
                <c16:uniqueId val="{0000000C-3B12-4EEA-AFC7-FED9D249D45F}"/>
              </c:ext>
            </c:extLst>
          </c:dPt>
          <c:dPt>
            <c:idx val="10"/>
            <c:invertIfNegative val="0"/>
            <c:bubble3D val="0"/>
            <c:spPr>
              <a:solidFill>
                <a:srgbClr val="FAFAFA"/>
              </a:solidFill>
              <a:ln w="19050">
                <a:noFill/>
              </a:ln>
              <a:effectLst/>
            </c:spPr>
            <c:extLst>
              <c:ext xmlns:c16="http://schemas.microsoft.com/office/drawing/2014/chart" uri="{C3380CC4-5D6E-409C-BE32-E72D297353CC}">
                <c16:uniqueId val="{0000000D-3B12-4EEA-AFC7-FED9D249D45F}"/>
              </c:ext>
            </c:extLst>
          </c:dPt>
          <c:dPt>
            <c:idx val="11"/>
            <c:invertIfNegative val="0"/>
            <c:bubble3D val="0"/>
            <c:spPr>
              <a:solidFill>
                <a:schemeClr val="bg1"/>
              </a:solidFill>
              <a:ln w="28575">
                <a:noFill/>
              </a:ln>
              <a:effectLst/>
            </c:spPr>
            <c:extLst>
              <c:ext xmlns:c16="http://schemas.microsoft.com/office/drawing/2014/chart" uri="{C3380CC4-5D6E-409C-BE32-E72D297353CC}">
                <c16:uniqueId val="{00000002-3B12-4EEA-AFC7-FED9D249D45F}"/>
              </c:ext>
            </c:extLst>
          </c:dPt>
          <c:dPt>
            <c:idx val="12"/>
            <c:invertIfNegative val="0"/>
            <c:bubble3D val="0"/>
            <c:spPr>
              <a:solidFill>
                <a:srgbClr val="C5C5C5"/>
              </a:solidFill>
              <a:effectLst/>
            </c:spPr>
            <c:extLst>
              <c:ext xmlns:c16="http://schemas.microsoft.com/office/drawing/2014/chart" uri="{C3380CC4-5D6E-409C-BE32-E72D297353CC}">
                <c16:uniqueId val="{0000000E-3B12-4EEA-AFC7-FED9D249D45F}"/>
              </c:ext>
            </c:extLst>
          </c:dPt>
          <c:dPt>
            <c:idx val="13"/>
            <c:invertIfNegative val="0"/>
            <c:bubble3D val="0"/>
            <c:spPr>
              <a:solidFill>
                <a:srgbClr val="B8B8B8"/>
              </a:solidFill>
              <a:effectLst/>
            </c:spPr>
            <c:extLst>
              <c:ext xmlns:c16="http://schemas.microsoft.com/office/drawing/2014/chart" uri="{C3380CC4-5D6E-409C-BE32-E72D297353CC}">
                <c16:uniqueId val="{0000000F-3B12-4EEA-AFC7-FED9D249D45F}"/>
              </c:ext>
            </c:extLst>
          </c:dPt>
          <c:dPt>
            <c:idx val="14"/>
            <c:invertIfNegative val="0"/>
            <c:bubble3D val="0"/>
            <c:spPr>
              <a:solidFill>
                <a:srgbClr val="A3A3A3"/>
              </a:solidFill>
              <a:effectLst/>
            </c:spPr>
            <c:extLst>
              <c:ext xmlns:c16="http://schemas.microsoft.com/office/drawing/2014/chart" uri="{C3380CC4-5D6E-409C-BE32-E72D297353CC}">
                <c16:uniqueId val="{00000010-3B12-4EEA-AFC7-FED9D249D45F}"/>
              </c:ext>
            </c:extLst>
          </c:dPt>
          <c:dPt>
            <c:idx val="15"/>
            <c:invertIfNegative val="0"/>
            <c:bubble3D val="0"/>
            <c:spPr>
              <a:solidFill>
                <a:srgbClr val="9E9E9E"/>
              </a:solidFill>
              <a:effectLst/>
            </c:spPr>
            <c:extLst>
              <c:ext xmlns:c16="http://schemas.microsoft.com/office/drawing/2014/chart" uri="{C3380CC4-5D6E-409C-BE32-E72D297353CC}">
                <c16:uniqueId val="{00000011-3B12-4EEA-AFC7-FED9D249D45F}"/>
              </c:ext>
            </c:extLst>
          </c:dPt>
          <c:dPt>
            <c:idx val="16"/>
            <c:invertIfNegative val="0"/>
            <c:bubble3D val="0"/>
            <c:spPr>
              <a:solidFill>
                <a:srgbClr val="939393"/>
              </a:solidFill>
              <a:effectLst/>
            </c:spPr>
            <c:extLst>
              <c:ext xmlns:c16="http://schemas.microsoft.com/office/drawing/2014/chart" uri="{C3380CC4-5D6E-409C-BE32-E72D297353CC}">
                <c16:uniqueId val="{00000012-3B12-4EEA-AFC7-FED9D249D45F}"/>
              </c:ext>
            </c:extLst>
          </c:dPt>
          <c:dPt>
            <c:idx val="17"/>
            <c:invertIfNegative val="0"/>
            <c:bubble3D val="0"/>
            <c:spPr>
              <a:solidFill>
                <a:srgbClr val="595959"/>
              </a:solidFill>
              <a:effectLst/>
            </c:spPr>
            <c:extLst>
              <c:ext xmlns:c16="http://schemas.microsoft.com/office/drawing/2014/chart" uri="{C3380CC4-5D6E-409C-BE32-E72D297353CC}">
                <c16:uniqueId val="{00000013-3B12-4EEA-AFC7-FED9D249D45F}"/>
              </c:ext>
            </c:extLst>
          </c:dPt>
          <c:dLbls>
            <c:dLbl>
              <c:idx val="8"/>
              <c:numFmt formatCode="0.0&quot;%&quot;" sourceLinked="0"/>
              <c:spPr/>
              <c:txPr>
                <a:bodyPr/>
                <a:lstStyle/>
                <a:p>
                  <a:pPr>
                    <a:defRPr b="0"/>
                  </a:pPr>
                  <a:endParaRPr lang="es-ES"/>
                </a:p>
              </c:txPr>
              <c:showLegendKey val="0"/>
              <c:showVal val="1"/>
              <c:showCatName val="0"/>
              <c:showSerName val="0"/>
              <c:showPercent val="0"/>
              <c:showBubbleSize val="0"/>
              <c:extLst>
                <c:ext xmlns:c16="http://schemas.microsoft.com/office/drawing/2014/chart" uri="{C3380CC4-5D6E-409C-BE32-E72D297353CC}">
                  <c16:uniqueId val="{00000001-3B12-4EEA-AFC7-FED9D249D45F}"/>
                </c:ext>
              </c:extLst>
            </c:dLbl>
            <c:dLbl>
              <c:idx val="9"/>
              <c:numFmt formatCode="0.0&quot;%&quot;" sourceLinked="0"/>
              <c:spPr>
                <a:noFill/>
                <a:ln>
                  <a:noFill/>
                </a:ln>
                <a:effectLst/>
              </c:spPr>
              <c:txPr>
                <a:bodyPr wrap="square" lIns="38100" tIns="19050" rIns="38100" bIns="19050" anchor="ctr">
                  <a:spAutoFit/>
                </a:bodyPr>
                <a:lstStyle/>
                <a:p>
                  <a:pPr>
                    <a:defRPr b="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C-3B12-4EEA-AFC7-FED9D249D45F}"/>
                </c:ext>
              </c:extLst>
            </c:dLbl>
            <c:numFmt formatCode="0.0&quot;%&quot;" sourceLinked="0"/>
            <c:spPr>
              <a:noFill/>
              <a:ln>
                <a:noFill/>
              </a:ln>
              <a:effectLst/>
            </c:spPr>
            <c:txPr>
              <a:bodyPr wrap="square" lIns="38100" tIns="19050" rIns="38100" bIns="19050" anchor="ctr">
                <a:spAutoFit/>
              </a:bodyPr>
              <a:lstStyle/>
              <a:p>
                <a:pPr>
                  <a:defRPr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Hoja1!$A$2:$A$19</c:f>
              <c:strCache>
                <c:ptCount val="18"/>
                <c:pt idx="0">
                  <c:v>Castilla-León</c:v>
                </c:pt>
                <c:pt idx="1">
                  <c:v>C Valenciana</c:v>
                </c:pt>
                <c:pt idx="2">
                  <c:v>Baleares</c:v>
                </c:pt>
                <c:pt idx="3">
                  <c:v>Castilla-La Mancha</c:v>
                </c:pt>
                <c:pt idx="4">
                  <c:v>Madrid</c:v>
                </c:pt>
                <c:pt idx="5">
                  <c:v>Navarra</c:v>
                </c:pt>
                <c:pt idx="6">
                  <c:v>País Vasco</c:v>
                </c:pt>
                <c:pt idx="7">
                  <c:v>Galicia</c:v>
                </c:pt>
                <c:pt idx="8">
                  <c:v>Asturias</c:v>
                </c:pt>
                <c:pt idx="9">
                  <c:v>Media España</c:v>
                </c:pt>
                <c:pt idx="10">
                  <c:v>Aragón</c:v>
                </c:pt>
                <c:pt idx="11">
                  <c:v>Andalucía</c:v>
                </c:pt>
                <c:pt idx="12">
                  <c:v>Extremadura</c:v>
                </c:pt>
                <c:pt idx="13">
                  <c:v>Murcia</c:v>
                </c:pt>
                <c:pt idx="14">
                  <c:v>La Rioja</c:v>
                </c:pt>
                <c:pt idx="15">
                  <c:v>Cantabria</c:v>
                </c:pt>
                <c:pt idx="16">
                  <c:v>Cataluña</c:v>
                </c:pt>
                <c:pt idx="17">
                  <c:v>Canarias</c:v>
                </c:pt>
              </c:strCache>
            </c:strRef>
          </c:cat>
          <c:val>
            <c:numRef>
              <c:f>Hoja1!$B$2:$B$19</c:f>
              <c:numCache>
                <c:formatCode>General</c:formatCode>
                <c:ptCount val="18"/>
                <c:pt idx="0">
                  <c:v>38.200000000000003</c:v>
                </c:pt>
                <c:pt idx="1">
                  <c:v>37.1</c:v>
                </c:pt>
                <c:pt idx="2">
                  <c:v>37</c:v>
                </c:pt>
                <c:pt idx="3">
                  <c:v>36</c:v>
                </c:pt>
                <c:pt idx="4">
                  <c:v>35.9</c:v>
                </c:pt>
                <c:pt idx="5">
                  <c:v>35.799999999999997</c:v>
                </c:pt>
                <c:pt idx="6">
                  <c:v>35.299999999999997</c:v>
                </c:pt>
                <c:pt idx="7">
                  <c:v>35</c:v>
                </c:pt>
                <c:pt idx="8">
                  <c:v>34.1</c:v>
                </c:pt>
                <c:pt idx="9">
                  <c:v>31.9</c:v>
                </c:pt>
                <c:pt idx="10">
                  <c:v>31.6</c:v>
                </c:pt>
                <c:pt idx="11">
                  <c:v>31.1</c:v>
                </c:pt>
                <c:pt idx="12">
                  <c:v>29.9</c:v>
                </c:pt>
                <c:pt idx="13">
                  <c:v>26.6</c:v>
                </c:pt>
                <c:pt idx="14">
                  <c:v>26.4</c:v>
                </c:pt>
                <c:pt idx="15">
                  <c:v>25.8</c:v>
                </c:pt>
                <c:pt idx="16">
                  <c:v>24.6</c:v>
                </c:pt>
                <c:pt idx="17">
                  <c:v>23.5</c:v>
                </c:pt>
              </c:numCache>
            </c:numRef>
          </c:val>
          <c:extLst>
            <c:ext xmlns:c16="http://schemas.microsoft.com/office/drawing/2014/chart" uri="{C3380CC4-5D6E-409C-BE32-E72D297353CC}">
              <c16:uniqueId val="{00000003-3B12-4EEA-AFC7-FED9D249D45F}"/>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0"/>
        <c:axPos val="l"/>
        <c:numFmt formatCode="General" sourceLinked="0"/>
        <c:majorTickMark val="none"/>
        <c:minorTickMark val="none"/>
        <c:tickLblPos val="nextTo"/>
        <c:txPr>
          <a:bodyPr/>
          <a:lstStyle/>
          <a:p>
            <a:pPr>
              <a:defRPr sz="1000"/>
            </a:pPr>
            <a:endParaRPr lang="es-ES"/>
          </a:p>
        </c:txPr>
        <c:crossAx val="93914624"/>
        <c:crosses val="autoZero"/>
        <c:auto val="1"/>
        <c:lblAlgn val="ctr"/>
        <c:lblOffset val="100"/>
        <c:noMultiLvlLbl val="0"/>
      </c:catAx>
      <c:valAx>
        <c:axId val="93914624"/>
        <c:scaling>
          <c:orientation val="minMax"/>
        </c:scaling>
        <c:delete val="1"/>
        <c:axPos val="t"/>
        <c:numFmt formatCode="General" sourceLinked="1"/>
        <c:majorTickMark val="out"/>
        <c:minorTickMark val="none"/>
        <c:tickLblPos val="none"/>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504274584731863"/>
          <c:y val="1.1855864258425556E-2"/>
          <c:w val="0.33046352218309683"/>
          <c:h val="0.97804277161581465"/>
        </c:manualLayout>
      </c:layout>
      <c:barChart>
        <c:barDir val="bar"/>
        <c:grouping val="clustered"/>
        <c:varyColors val="0"/>
        <c:ser>
          <c:idx val="3"/>
          <c:order val="0"/>
          <c:tx>
            <c:strRef>
              <c:f>Sheet1!$A$2</c:f>
              <c:strCache>
                <c:ptCount val="1"/>
                <c:pt idx="0">
                  <c:v>2020</c:v>
                </c:pt>
              </c:strCache>
            </c:strRef>
          </c:tx>
          <c:spPr>
            <a:solidFill>
              <a:srgbClr val="0D2235"/>
            </a:solidFill>
          </c:spPr>
          <c:invertIfNegative val="0"/>
          <c:dLbls>
            <c:numFmt formatCode="0.0&quot;%&quot;" sourceLinked="0"/>
            <c:spPr>
              <a:noFill/>
            </c:spPr>
            <c:txPr>
              <a:bodyPr anchorCtr="0"/>
              <a:lstStyle/>
              <a:p>
                <a:pPr algn="ctr">
                  <a:defRPr lang="en-US" sz="12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8"/>
                <c:pt idx="0">
                  <c:v>Librerías</c:v>
                </c:pt>
                <c:pt idx="1">
                  <c:v>Colegio / Ampas / Centro de estudios</c:v>
                </c:pt>
                <c:pt idx="2">
                  <c:v>Internet</c:v>
                </c:pt>
                <c:pt idx="3">
                  <c:v>Hipermercado</c:v>
                </c:pt>
                <c:pt idx="4">
                  <c:v>Grandes superficies</c:v>
                </c:pt>
                <c:pt idx="5">
                  <c:v>Cadena de librerías</c:v>
                </c:pt>
                <c:pt idx="6">
                  <c:v>Editorial</c:v>
                </c:pt>
                <c:pt idx="7">
                  <c:v>Otros</c:v>
                </c:pt>
              </c:strCache>
            </c:strRef>
          </c:cat>
          <c:val>
            <c:numRef>
              <c:f>Sheet1!$B$2:$J$2</c:f>
              <c:numCache>
                <c:formatCode>General</c:formatCode>
                <c:ptCount val="8"/>
                <c:pt idx="0">
                  <c:v>55.5</c:v>
                </c:pt>
                <c:pt idx="1">
                  <c:v>22.5</c:v>
                </c:pt>
                <c:pt idx="2">
                  <c:v>13.7</c:v>
                </c:pt>
                <c:pt idx="3">
                  <c:v>2.5</c:v>
                </c:pt>
                <c:pt idx="4">
                  <c:v>2.8</c:v>
                </c:pt>
                <c:pt idx="5">
                  <c:v>1.6</c:v>
                </c:pt>
                <c:pt idx="6">
                  <c:v>1.3</c:v>
                </c:pt>
                <c:pt idx="7">
                  <c:v>3.9</c:v>
                </c:pt>
              </c:numCache>
            </c:numRef>
          </c:val>
          <c:extLst>
            <c:ext xmlns:c16="http://schemas.microsoft.com/office/drawing/2014/chart" uri="{C3380CC4-5D6E-409C-BE32-E72D297353CC}">
              <c16:uniqueId val="{00000001-1907-4DB1-B183-82BB4EEC59C7}"/>
            </c:ext>
          </c:extLst>
        </c:ser>
        <c:ser>
          <c:idx val="0"/>
          <c:order val="1"/>
          <c:tx>
            <c:strRef>
              <c:f>Sheet1!$A$3</c:f>
              <c:strCache>
                <c:ptCount val="1"/>
                <c:pt idx="0">
                  <c:v>2019</c:v>
                </c:pt>
              </c:strCache>
            </c:strRef>
          </c:tx>
          <c:spPr>
            <a:solidFill>
              <a:srgbClr val="002D68"/>
            </a:solidFill>
          </c:spPr>
          <c:invertIfNegative val="0"/>
          <c:dLbls>
            <c:dLbl>
              <c:idx val="0"/>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0-0A64-4028-B995-1CBA3BB99CBE}"/>
                </c:ext>
              </c:extLst>
            </c:dLbl>
            <c:dLbl>
              <c:idx val="1"/>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1-0A64-4028-B995-1CBA3BB99CBE}"/>
                </c:ext>
              </c:extLst>
            </c:dLbl>
            <c:dLbl>
              <c:idx val="2"/>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2-0A64-4028-B995-1CBA3BB99CBE}"/>
                </c:ext>
              </c:extLst>
            </c:dLbl>
            <c:dLbl>
              <c:idx val="3"/>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3-0A64-4028-B995-1CBA3BB99CBE}"/>
                </c:ext>
              </c:extLst>
            </c:dLbl>
            <c:dLbl>
              <c:idx val="4"/>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4-0A64-4028-B995-1CBA3BB99CBE}"/>
                </c:ext>
              </c:extLst>
            </c:dLbl>
            <c:dLbl>
              <c:idx val="5"/>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5-0A64-4028-B995-1CBA3BB99CBE}"/>
                </c:ext>
              </c:extLst>
            </c:dLbl>
            <c:dLbl>
              <c:idx val="6"/>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6-0A64-4028-B995-1CBA3BB99CBE}"/>
                </c:ext>
              </c:extLst>
            </c:dLbl>
            <c:dLbl>
              <c:idx val="7"/>
              <c:numFmt formatCode="0.0&quot;%&quot;" sourceLinked="0"/>
              <c:spPr>
                <a:noFill/>
              </c:spPr>
              <c:txPr>
                <a:bodyPr/>
                <a:lstStyle/>
                <a:p>
                  <a:pPr>
                    <a:defRPr sz="1100" b="0"/>
                  </a:pPr>
                  <a:endParaRPr lang="es-ES"/>
                </a:p>
              </c:txPr>
              <c:showLegendKey val="0"/>
              <c:showVal val="1"/>
              <c:showCatName val="0"/>
              <c:showSerName val="0"/>
              <c:showPercent val="0"/>
              <c:showBubbleSize val="0"/>
              <c:extLst>
                <c:ext xmlns:c16="http://schemas.microsoft.com/office/drawing/2014/chart" uri="{C3380CC4-5D6E-409C-BE32-E72D297353CC}">
                  <c16:uniqueId val="{00000007-0A64-4028-B995-1CBA3BB99CBE}"/>
                </c:ext>
              </c:extLst>
            </c:dLbl>
            <c:spPr>
              <a:noFill/>
              <a:ln>
                <a:noFill/>
              </a:ln>
              <a:effectLst/>
            </c:spPr>
            <c:txPr>
              <a:bodyPr wrap="square" lIns="38100" tIns="19050" rIns="38100" bIns="19050" anchor="ctr">
                <a:spAutoFit/>
              </a:bodyPr>
              <a:lstStyle/>
              <a:p>
                <a:pPr>
                  <a:defRPr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8"/>
                <c:pt idx="0">
                  <c:v>Librerías</c:v>
                </c:pt>
                <c:pt idx="1">
                  <c:v>Colegio / Ampas / Centro de estudios</c:v>
                </c:pt>
                <c:pt idx="2">
                  <c:v>Internet</c:v>
                </c:pt>
                <c:pt idx="3">
                  <c:v>Hipermercado</c:v>
                </c:pt>
                <c:pt idx="4">
                  <c:v>Grandes superficies</c:v>
                </c:pt>
                <c:pt idx="5">
                  <c:v>Cadena de librerías</c:v>
                </c:pt>
                <c:pt idx="6">
                  <c:v>Editorial</c:v>
                </c:pt>
                <c:pt idx="7">
                  <c:v>Otros</c:v>
                </c:pt>
              </c:strCache>
            </c:strRef>
          </c:cat>
          <c:val>
            <c:numRef>
              <c:f>Sheet1!$B$3:$J$3</c:f>
              <c:numCache>
                <c:formatCode>General</c:formatCode>
                <c:ptCount val="8"/>
                <c:pt idx="0">
                  <c:v>55.8</c:v>
                </c:pt>
                <c:pt idx="1">
                  <c:v>21.1</c:v>
                </c:pt>
                <c:pt idx="2">
                  <c:v>14.2</c:v>
                </c:pt>
                <c:pt idx="3">
                  <c:v>2.5</c:v>
                </c:pt>
                <c:pt idx="4">
                  <c:v>2.1</c:v>
                </c:pt>
                <c:pt idx="5">
                  <c:v>2.5</c:v>
                </c:pt>
                <c:pt idx="6">
                  <c:v>0.9</c:v>
                </c:pt>
                <c:pt idx="7">
                  <c:v>3.7</c:v>
                </c:pt>
              </c:numCache>
            </c:numRef>
          </c:val>
          <c:extLst>
            <c:ext xmlns:c16="http://schemas.microsoft.com/office/drawing/2014/chart" uri="{C3380CC4-5D6E-409C-BE32-E72D297353CC}">
              <c16:uniqueId val="{00000001-1A0C-42C9-8DDB-9DE28F4D1DA2}"/>
            </c:ext>
          </c:extLst>
        </c:ser>
        <c:ser>
          <c:idx val="1"/>
          <c:order val="2"/>
          <c:tx>
            <c:strRef>
              <c:f>Sheet1!$A$4</c:f>
              <c:strCache>
                <c:ptCount val="1"/>
                <c:pt idx="0">
                  <c:v>2018</c:v>
                </c:pt>
              </c:strCache>
            </c:strRef>
          </c:tx>
          <c:spPr>
            <a:solidFill>
              <a:schemeClr val="accent4">
                <a:lumMod val="10000"/>
                <a:lumOff val="90000"/>
              </a:schemeClr>
            </a:solidFill>
          </c:spPr>
          <c:invertIfNegative val="0"/>
          <c:dLbls>
            <c:dLbl>
              <c:idx val="0"/>
              <c:layout>
                <c:manualLayout>
                  <c:x val="-2.7638230304085692E-3"/>
                  <c:y val="2.319461415435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64-4028-B995-1CBA3BB99CBE}"/>
                </c:ext>
              </c:extLst>
            </c:dLbl>
            <c:numFmt formatCode="0.0&quot;%&quot;"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8"/>
                <c:pt idx="0">
                  <c:v>Librerías</c:v>
                </c:pt>
                <c:pt idx="1">
                  <c:v>Colegio / Ampas / Centro de estudios</c:v>
                </c:pt>
                <c:pt idx="2">
                  <c:v>Internet</c:v>
                </c:pt>
                <c:pt idx="3">
                  <c:v>Hipermercado</c:v>
                </c:pt>
                <c:pt idx="4">
                  <c:v>Grandes superficies</c:v>
                </c:pt>
                <c:pt idx="5">
                  <c:v>Cadena de librerías</c:v>
                </c:pt>
                <c:pt idx="6">
                  <c:v>Editorial</c:v>
                </c:pt>
                <c:pt idx="7">
                  <c:v>Otros</c:v>
                </c:pt>
              </c:strCache>
            </c:strRef>
          </c:cat>
          <c:val>
            <c:numRef>
              <c:f>Sheet1!$B$4:$J$4</c:f>
              <c:numCache>
                <c:formatCode>General</c:formatCode>
                <c:ptCount val="8"/>
                <c:pt idx="0">
                  <c:v>57.9</c:v>
                </c:pt>
                <c:pt idx="1">
                  <c:v>22.6</c:v>
                </c:pt>
                <c:pt idx="2">
                  <c:v>10.199999999999999</c:v>
                </c:pt>
                <c:pt idx="3">
                  <c:v>4.3</c:v>
                </c:pt>
                <c:pt idx="4">
                  <c:v>3.3</c:v>
                </c:pt>
                <c:pt idx="5">
                  <c:v>1.6</c:v>
                </c:pt>
                <c:pt idx="6">
                  <c:v>1.1000000000000001</c:v>
                </c:pt>
                <c:pt idx="7">
                  <c:v>3.1</c:v>
                </c:pt>
              </c:numCache>
            </c:numRef>
          </c:val>
          <c:extLst>
            <c:ext xmlns:c16="http://schemas.microsoft.com/office/drawing/2014/chart" uri="{C3380CC4-5D6E-409C-BE32-E72D297353CC}">
              <c16:uniqueId val="{00000002-1A0C-42C9-8DDB-9DE28F4D1DA2}"/>
            </c:ext>
          </c:extLst>
        </c:ser>
        <c:dLbls>
          <c:showLegendKey val="0"/>
          <c:showVal val="1"/>
          <c:showCatName val="0"/>
          <c:showSerName val="0"/>
          <c:showPercent val="0"/>
          <c:showBubbleSize val="0"/>
        </c:dLbls>
        <c:gapWidth val="100"/>
        <c:overlap val="-7"/>
        <c:axId val="94155904"/>
        <c:axId val="94157440"/>
      </c:barChart>
      <c:catAx>
        <c:axId val="94155904"/>
        <c:scaling>
          <c:orientation val="maxMin"/>
        </c:scaling>
        <c:delete val="0"/>
        <c:axPos val="l"/>
        <c:numFmt formatCode="General" sourceLinked="0"/>
        <c:majorTickMark val="none"/>
        <c:minorTickMark val="none"/>
        <c:tickLblPos val="nextTo"/>
        <c:txPr>
          <a:bodyPr/>
          <a:lstStyle/>
          <a:p>
            <a:pPr>
              <a:defRPr sz="1100"/>
            </a:pPr>
            <a:endParaRPr lang="es-ES"/>
          </a:p>
        </c:txPr>
        <c:crossAx val="94157440"/>
        <c:crosses val="autoZero"/>
        <c:auto val="1"/>
        <c:lblAlgn val="ctr"/>
        <c:lblOffset val="100"/>
        <c:noMultiLvlLbl val="0"/>
      </c:catAx>
      <c:valAx>
        <c:axId val="94157440"/>
        <c:scaling>
          <c:orientation val="minMax"/>
          <c:max val="100"/>
          <c:min val="0"/>
        </c:scaling>
        <c:delete val="1"/>
        <c:axPos val="t"/>
        <c:numFmt formatCode="General" sourceLinked="1"/>
        <c:majorTickMark val="out"/>
        <c:minorTickMark val="none"/>
        <c:tickLblPos val="nextTo"/>
        <c:crossAx val="94155904"/>
        <c:crosses val="autoZero"/>
        <c:crossBetween val="between"/>
      </c:valAx>
    </c:plotArea>
    <c:legend>
      <c:legendPos val="r"/>
      <c:legendEntry>
        <c:idx val="0"/>
        <c:txPr>
          <a:bodyPr/>
          <a:lstStyle/>
          <a:p>
            <a:pPr>
              <a:defRPr sz="1400" b="1"/>
            </a:pPr>
            <a:endParaRPr lang="es-ES"/>
          </a:p>
        </c:txPr>
      </c:legendEntry>
      <c:layout>
        <c:manualLayout>
          <c:xMode val="edge"/>
          <c:yMode val="edge"/>
          <c:x val="0.82544566645767525"/>
          <c:y val="3.1760116605836441E-2"/>
          <c:w val="0.10379125631486143"/>
          <c:h val="0.19687345624838276"/>
        </c:manualLayout>
      </c:layout>
      <c:overlay val="0"/>
      <c:txPr>
        <a:bodyPr/>
        <a:lstStyle/>
        <a:p>
          <a:pPr>
            <a:defRPr sz="12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13232514177693E-2"/>
          <c:y val="4.1953569610519111E-2"/>
          <c:w val="0.52717374862519795"/>
          <c:h val="0.91446330343921745"/>
        </c:manualLayout>
      </c:layout>
      <c:barChart>
        <c:barDir val="bar"/>
        <c:grouping val="clustered"/>
        <c:varyColors val="0"/>
        <c:ser>
          <c:idx val="0"/>
          <c:order val="0"/>
          <c:tx>
            <c:strRef>
              <c:f>Sheet1!$B$1</c:f>
              <c:strCache>
                <c:ptCount val="1"/>
                <c:pt idx="0">
                  <c:v>Total</c:v>
                </c:pt>
              </c:strCache>
            </c:strRef>
          </c:tx>
          <c:spPr>
            <a:solidFill>
              <a:srgbClr val="308AFF"/>
            </a:solidFill>
          </c:spPr>
          <c:invertIfNegative val="0"/>
          <c:dPt>
            <c:idx val="0"/>
            <c:invertIfNegative val="0"/>
            <c:bubble3D val="0"/>
            <c:extLst>
              <c:ext xmlns:c16="http://schemas.microsoft.com/office/drawing/2014/chart" uri="{C3380CC4-5D6E-409C-BE32-E72D297353CC}">
                <c16:uniqueId val="{00000000-826E-4BBA-BB0F-EBE8AC8B1C6A}"/>
              </c:ext>
            </c:extLst>
          </c:dPt>
          <c:dLbls>
            <c:dLbl>
              <c:idx val="0"/>
              <c:layout>
                <c:manualLayout>
                  <c:x val="-6.1969780217099174E-3"/>
                  <c:y val="5.1832879664724671E-3"/>
                </c:manualLayout>
              </c:layout>
              <c:numFmt formatCode="0.0&quot;%&quot;" sourceLinked="0"/>
              <c:spPr>
                <a:noFill/>
                <a:ln w="25400">
                  <a:noFill/>
                </a:ln>
              </c:spPr>
              <c:txPr>
                <a:bodyPr wrap="none" anchorCtr="0"/>
                <a:lstStyle/>
                <a:p>
                  <a:pPr algn="ctr">
                    <a:defRPr lang="es-ES" sz="1050" b="1" i="0" u="none" strike="noStrike" kern="1200" baseline="0">
                      <a:solidFill>
                        <a:schemeClr val="tx1">
                          <a:lumMod val="75000"/>
                          <a:lumOff val="25000"/>
                        </a:schemeClr>
                      </a:solidFill>
                      <a:latin typeface="+mn-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6E-4BBA-BB0F-EBE8AC8B1C6A}"/>
                </c:ext>
              </c:extLst>
            </c:dLbl>
            <c:numFmt formatCode="0.0&quot;%&quot;" sourceLinked="0"/>
            <c:spPr>
              <a:noFill/>
              <a:ln w="25400">
                <a:noFill/>
              </a:ln>
            </c:spPr>
            <c:txPr>
              <a:bodyPr wrap="none" anchorCtr="0"/>
              <a:lstStyle/>
              <a:p>
                <a:pPr algn="ctr">
                  <a:defRPr lang="es-ES" sz="1050" b="0" i="0" u="none" strike="noStrike" kern="1200" baseline="0">
                    <a:solidFill>
                      <a:schemeClr val="tx1">
                        <a:lumMod val="75000"/>
                        <a:lumOff val="25000"/>
                      </a:schemeClr>
                    </a:solidFill>
                    <a:latin typeface="+mn-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Amazon</c:v>
                </c:pt>
                <c:pt idx="1">
                  <c:v>Casa del libro</c:v>
                </c:pt>
                <c:pt idx="2">
                  <c:v>Páginas/app de segunda mano (wallapop, mil anuncios, segunda mano..)</c:v>
                </c:pt>
                <c:pt idx="3">
                  <c:v>Web de la editorial</c:v>
                </c:pt>
                <c:pt idx="4">
                  <c:v>Fnac</c:v>
                </c:pt>
                <c:pt idx="5">
                  <c:v>El Corte Inglés</c:v>
                </c:pt>
                <c:pt idx="6">
                  <c:v>Otros</c:v>
                </c:pt>
              </c:strCache>
            </c:strRef>
          </c:cat>
          <c:val>
            <c:numRef>
              <c:f>Sheet1!$B$2:$B$8</c:f>
              <c:numCache>
                <c:formatCode>General</c:formatCode>
                <c:ptCount val="7"/>
                <c:pt idx="0">
                  <c:v>77</c:v>
                </c:pt>
                <c:pt idx="1">
                  <c:v>8</c:v>
                </c:pt>
                <c:pt idx="2">
                  <c:v>5.4</c:v>
                </c:pt>
                <c:pt idx="3">
                  <c:v>5.7</c:v>
                </c:pt>
                <c:pt idx="4">
                  <c:v>0.5</c:v>
                </c:pt>
                <c:pt idx="5">
                  <c:v>0.2</c:v>
                </c:pt>
                <c:pt idx="6">
                  <c:v>5</c:v>
                </c:pt>
              </c:numCache>
            </c:numRef>
          </c:val>
          <c:extLst>
            <c:ext xmlns:c16="http://schemas.microsoft.com/office/drawing/2014/chart" uri="{C3380CC4-5D6E-409C-BE32-E72D297353CC}">
              <c16:uniqueId val="{00000001-826E-4BBA-BB0F-EBE8AC8B1C6A}"/>
            </c:ext>
          </c:extLst>
        </c:ser>
        <c:dLbls>
          <c:showLegendKey val="0"/>
          <c:showVal val="1"/>
          <c:showCatName val="0"/>
          <c:showSerName val="0"/>
          <c:showPercent val="0"/>
          <c:showBubbleSize val="0"/>
        </c:dLbls>
        <c:gapWidth val="40"/>
        <c:axId val="95241728"/>
        <c:axId val="95243264"/>
      </c:barChart>
      <c:catAx>
        <c:axId val="95241728"/>
        <c:scaling>
          <c:orientation val="maxMin"/>
        </c:scaling>
        <c:delete val="0"/>
        <c:axPos val="l"/>
        <c:numFmt formatCode="General" sourceLinked="1"/>
        <c:majorTickMark val="none"/>
        <c:minorTickMark val="none"/>
        <c:tickLblPos val="nextTo"/>
        <c:spPr>
          <a:ln>
            <a:solidFill>
              <a:schemeClr val="bg1">
                <a:lumMod val="85000"/>
              </a:schemeClr>
            </a:solidFill>
          </a:ln>
        </c:spPr>
        <c:txPr>
          <a:bodyPr/>
          <a:lstStyle/>
          <a:p>
            <a:pPr algn="ctr">
              <a:defRPr lang="es-ES" sz="8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95243264"/>
        <c:crosses val="autoZero"/>
        <c:auto val="1"/>
        <c:lblAlgn val="ctr"/>
        <c:lblOffset val="100"/>
        <c:noMultiLvlLbl val="0"/>
      </c:catAx>
      <c:valAx>
        <c:axId val="95243264"/>
        <c:scaling>
          <c:orientation val="minMax"/>
          <c:max val="100"/>
          <c:min val="0"/>
        </c:scaling>
        <c:delete val="1"/>
        <c:axPos val="t"/>
        <c:numFmt formatCode="General" sourceLinked="1"/>
        <c:majorTickMark val="out"/>
        <c:minorTickMark val="none"/>
        <c:tickLblPos val="nextTo"/>
        <c:crossAx val="95241728"/>
        <c:crosses val="autoZero"/>
        <c:crossBetween val="between"/>
      </c:valAx>
      <c:spPr>
        <a:noFill/>
        <a:ln w="2540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s-E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Total lee</c:v>
                </c:pt>
              </c:strCache>
            </c:strRef>
          </c:tx>
          <c:spPr>
            <a:ln w="28575" cap="flat" cmpd="sng" algn="ctr">
              <a:solidFill>
                <a:srgbClr val="44265A"/>
              </a:solidFill>
              <a:prstDash val="solid"/>
              <a:miter lim="800000"/>
            </a:ln>
            <a:effectLst/>
          </c:spPr>
          <c:marker>
            <c:symbol val="circle"/>
            <c:size val="10"/>
            <c:spPr>
              <a:solidFill>
                <a:schemeClr val="accent3">
                  <a:lumMod val="20000"/>
                  <a:lumOff val="80000"/>
                </a:schemeClr>
              </a:solidFill>
              <a:ln w="12700" cap="flat" cmpd="sng" algn="ctr">
                <a:solidFill>
                  <a:srgbClr val="44265A"/>
                </a:solidFill>
                <a:prstDash val="solid"/>
                <a:miter lim="800000"/>
              </a:ln>
              <a:effectLst/>
            </c:spPr>
          </c:marker>
          <c:dPt>
            <c:idx val="2"/>
            <c:bubble3D val="0"/>
            <c:spPr>
              <a:ln w="28575" cap="flat" cmpd="sng" algn="ctr">
                <a:solidFill>
                  <a:srgbClr val="44265A"/>
                </a:solidFill>
                <a:prstDash val="sysDash"/>
                <a:miter lim="800000"/>
              </a:ln>
              <a:effectLst/>
            </c:spPr>
            <c:extLst>
              <c:ext xmlns:c16="http://schemas.microsoft.com/office/drawing/2014/chart" uri="{C3380CC4-5D6E-409C-BE32-E72D297353CC}">
                <c16:uniqueId val="{00000004-6C88-47D7-9E1B-3F5EB37BABFD}"/>
              </c:ext>
            </c:extLst>
          </c:dPt>
          <c:dLbls>
            <c:dLbl>
              <c:idx val="0"/>
              <c:numFmt formatCode="0.0&quot;%&quot;" sourceLinked="0"/>
              <c:spPr>
                <a:noFill/>
                <a:ln>
                  <a:noFill/>
                </a:ln>
                <a:effectLst/>
              </c:spPr>
              <c:txPr>
                <a:bodyPr wrap="none" anchorCtr="0"/>
                <a:lstStyle/>
                <a:p>
                  <a:pPr algn="ctr">
                    <a:defRPr lang="en-US"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8F-4020-BCFC-02DDD2A8B0A4}"/>
                </c:ext>
              </c:extLst>
            </c:dLbl>
            <c:dLbl>
              <c:idx val="1"/>
              <c:numFmt formatCode="0.0&quot;%&quot;" sourceLinked="0"/>
              <c:spPr>
                <a:noFill/>
                <a:ln>
                  <a:noFill/>
                </a:ln>
                <a:effectLst/>
              </c:spPr>
              <c:txPr>
                <a:bodyPr anchorCtr="0"/>
                <a:lstStyle/>
                <a:p>
                  <a:pPr algn="ctr">
                    <a:defRPr lang="es-ES_tradnl"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1-468F-4020-BCFC-02DDD2A8B0A4}"/>
                </c:ext>
              </c:extLst>
            </c:dLbl>
            <c:dLbl>
              <c:idx val="3"/>
              <c:numFmt formatCode="0.0&quot;%&quot;" sourceLinked="0"/>
              <c:spPr>
                <a:noFill/>
                <a:ln>
                  <a:noFill/>
                </a:ln>
                <a:effectLst/>
              </c:spPr>
              <c:txPr>
                <a:bodyPr anchorCtr="0"/>
                <a:lstStyle/>
                <a:p>
                  <a:pPr algn="ctr">
                    <a:defRPr lang="es-ES_tradnl"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0-6C88-47D7-9E1B-3F5EB37BABFD}"/>
                </c:ext>
              </c:extLst>
            </c:dLbl>
            <c:dLbl>
              <c:idx val="4"/>
              <c:numFmt formatCode="0.0&quot;%&quot;" sourceLinked="0"/>
              <c:spPr>
                <a:noFill/>
                <a:ln>
                  <a:noFill/>
                </a:ln>
                <a:effectLst/>
              </c:spPr>
              <c:txPr>
                <a:bodyPr anchorCtr="0"/>
                <a:lstStyle/>
                <a:p>
                  <a:pPr algn="ctr" rtl="0">
                    <a:defRPr lang="en-US"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0-1A6C-41DF-87CB-F2918AEB1574}"/>
                </c:ext>
              </c:extLst>
            </c:dLbl>
            <c:dLbl>
              <c:idx val="5"/>
              <c:layout>
                <c:manualLayout>
                  <c:x val="-9.4805083018424576E-3"/>
                  <c:y val="0.1434937690022193"/>
                </c:manualLayout>
              </c:layout>
              <c:numFmt formatCode="0.0&quot;%&quot;" sourceLinked="0"/>
              <c:spPr>
                <a:noFill/>
                <a:ln>
                  <a:noFill/>
                </a:ln>
                <a:effectLst/>
              </c:spPr>
              <c:txPr>
                <a:bodyPr anchorCtr="0"/>
                <a:lstStyle/>
                <a:p>
                  <a:pPr algn="ctr" rtl="0">
                    <a:defRPr lang="en-US" sz="2000" b="1"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6A-42D4-84CB-3CA4EE17480F}"/>
                </c:ext>
              </c:extLst>
            </c:dLbl>
            <c:numFmt formatCode="0.0&quot;%&quot;" sourceLinked="0"/>
            <c:spPr>
              <a:noFill/>
              <a:ln>
                <a:noFill/>
              </a:ln>
              <a:effectLst/>
            </c:spPr>
            <c:txPr>
              <a:bodyPr/>
              <a:lstStyle/>
              <a:p>
                <a:pPr>
                  <a:defRPr sz="1600">
                    <a:solidFill>
                      <a:srgbClr val="44265A"/>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2011</c:v>
                </c:pt>
                <c:pt idx="1">
                  <c:v>2012</c:v>
                </c:pt>
                <c:pt idx="2">
                  <c:v>2017</c:v>
                </c:pt>
                <c:pt idx="3">
                  <c:v>2018</c:v>
                </c:pt>
                <c:pt idx="4">
                  <c:v>2019</c:v>
                </c:pt>
                <c:pt idx="5">
                  <c:v>2020</c:v>
                </c:pt>
              </c:numCache>
            </c:numRef>
          </c:cat>
          <c:val>
            <c:numRef>
              <c:f>Hoja1!$B$2:$B$7</c:f>
              <c:numCache>
                <c:formatCode>General</c:formatCode>
                <c:ptCount val="6"/>
                <c:pt idx="0">
                  <c:v>28</c:v>
                </c:pt>
                <c:pt idx="1">
                  <c:v>30.1</c:v>
                </c:pt>
                <c:pt idx="2">
                  <c:v>31.9</c:v>
                </c:pt>
                <c:pt idx="3">
                  <c:v>31.2</c:v>
                </c:pt>
                <c:pt idx="4">
                  <c:v>32</c:v>
                </c:pt>
                <c:pt idx="5">
                  <c:v>23.2</c:v>
                </c:pt>
              </c:numCache>
            </c:numRef>
          </c:val>
          <c:smooth val="0"/>
          <c:extLst>
            <c:ext xmlns:c16="http://schemas.microsoft.com/office/drawing/2014/chart" uri="{C3380CC4-5D6E-409C-BE32-E72D297353CC}">
              <c16:uniqueId val="{00000003-6C88-47D7-9E1B-3F5EB37BABFD}"/>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04563456"/>
        <c:crosses val="autoZero"/>
        <c:auto val="1"/>
        <c:lblAlgn val="ctr"/>
        <c:lblOffset val="100"/>
        <c:noMultiLvlLbl val="0"/>
      </c:catAx>
      <c:valAx>
        <c:axId val="104563456"/>
        <c:scaling>
          <c:orientation val="minMax"/>
          <c:max val="5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Total lee</c:v>
                </c:pt>
              </c:strCache>
            </c:strRef>
          </c:tx>
          <c:spPr>
            <a:ln w="28575" cap="flat" cmpd="sng" algn="ctr">
              <a:solidFill>
                <a:srgbClr val="BD92DE"/>
              </a:solidFill>
              <a:prstDash val="solid"/>
              <a:miter lim="800000"/>
            </a:ln>
            <a:effectLst/>
          </c:spPr>
          <c:marker>
            <c:symbol val="circle"/>
            <c:size val="10"/>
            <c:spPr>
              <a:solidFill>
                <a:srgbClr val="44265A"/>
              </a:solidFill>
              <a:ln w="12700" cap="flat" cmpd="sng" algn="ctr">
                <a:solidFill>
                  <a:srgbClr val="BD92DE"/>
                </a:solidFill>
                <a:prstDash val="solid"/>
                <a:miter lim="800000"/>
              </a:ln>
              <a:effectLst/>
            </c:spPr>
          </c:marker>
          <c:dPt>
            <c:idx val="2"/>
            <c:bubble3D val="0"/>
            <c:spPr>
              <a:ln w="28575" cap="flat" cmpd="sng" algn="ctr">
                <a:solidFill>
                  <a:srgbClr val="BD92DE"/>
                </a:solidFill>
                <a:prstDash val="sysDash"/>
                <a:miter lim="800000"/>
              </a:ln>
              <a:effectLst/>
            </c:spPr>
            <c:extLst>
              <c:ext xmlns:c16="http://schemas.microsoft.com/office/drawing/2014/chart" uri="{C3380CC4-5D6E-409C-BE32-E72D297353CC}">
                <c16:uniqueId val="{00000004-6C88-47D7-9E1B-3F5EB37BABFD}"/>
              </c:ext>
            </c:extLst>
          </c:dPt>
          <c:dLbls>
            <c:dLbl>
              <c:idx val="0"/>
              <c:numFmt formatCode="0.0&quot;%&quot;" sourceLinked="0"/>
              <c:spPr>
                <a:noFill/>
                <a:ln>
                  <a:noFill/>
                </a:ln>
                <a:effectLst/>
              </c:spPr>
              <c:txPr>
                <a:bodyPr wrap="none" anchorCtr="0"/>
                <a:lstStyle/>
                <a:p>
                  <a:pPr algn="ctr">
                    <a:defRPr lang="en-US"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252-4598-B718-9D3A4B5144E8}"/>
                </c:ext>
              </c:extLst>
            </c:dLbl>
            <c:dLbl>
              <c:idx val="1"/>
              <c:numFmt formatCode="0.0&quot;%&quot;" sourceLinked="0"/>
              <c:spPr>
                <a:noFill/>
                <a:ln>
                  <a:noFill/>
                </a:ln>
                <a:effectLst/>
              </c:spPr>
              <c:txPr>
                <a:bodyPr anchorCtr="0"/>
                <a:lstStyle/>
                <a:p>
                  <a:pPr algn="ctr">
                    <a:defRPr lang="es-ES_tradnl"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1-0252-4598-B718-9D3A4B5144E8}"/>
                </c:ext>
              </c:extLst>
            </c:dLbl>
            <c:dLbl>
              <c:idx val="3"/>
              <c:numFmt formatCode="0.0&quot;%&quot;" sourceLinked="0"/>
              <c:spPr>
                <a:noFill/>
                <a:ln>
                  <a:noFill/>
                </a:ln>
                <a:effectLst/>
              </c:spPr>
              <c:txPr>
                <a:bodyPr anchorCtr="0"/>
                <a:lstStyle/>
                <a:p>
                  <a:pPr algn="ctr">
                    <a:defRPr lang="es-ES_tradnl" sz="1600" b="0"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0-6C88-47D7-9E1B-3F5EB37BABFD}"/>
                </c:ext>
              </c:extLst>
            </c:dLbl>
            <c:dLbl>
              <c:idx val="4"/>
              <c:numFmt formatCode="0.0&quot;%&quot;" sourceLinked="0"/>
              <c:spPr>
                <a:noFill/>
                <a:ln>
                  <a:noFill/>
                </a:ln>
                <a:effectLst/>
              </c:spPr>
              <c:txPr>
                <a:bodyPr/>
                <a:lstStyle/>
                <a:p>
                  <a:pPr>
                    <a:defRPr sz="1600" b="0">
                      <a:solidFill>
                        <a:srgbClr val="44265A"/>
                      </a:solidFill>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0-7546-49BB-B204-42AA3C89A284}"/>
                </c:ext>
              </c:extLst>
            </c:dLbl>
            <c:dLbl>
              <c:idx val="5"/>
              <c:numFmt formatCode="0.0&quot;%&quot;" sourceLinked="0"/>
              <c:spPr>
                <a:noFill/>
                <a:ln>
                  <a:noFill/>
                </a:ln>
                <a:effectLst/>
              </c:spPr>
              <c:txPr>
                <a:bodyPr anchorCtr="0"/>
                <a:lstStyle/>
                <a:p>
                  <a:pPr algn="ctr" rtl="0">
                    <a:defRPr lang="en-US" sz="2000" b="1" i="0" u="none" strike="noStrike" kern="1200" baseline="0">
                      <a:solidFill>
                        <a:srgbClr val="44265A"/>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1-06B9-4452-BE91-00A11F0C45E4}"/>
                </c:ext>
              </c:extLst>
            </c:dLbl>
            <c:numFmt formatCode="0.0&quot;%&quot;" sourceLinked="0"/>
            <c:spPr>
              <a:noFill/>
              <a:ln>
                <a:noFill/>
              </a:ln>
              <a:effectLst/>
            </c:spPr>
            <c:txPr>
              <a:bodyPr/>
              <a:lstStyle/>
              <a:p>
                <a:pPr>
                  <a:defRPr sz="1600">
                    <a:solidFill>
                      <a:srgbClr val="44265A"/>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2011</c:v>
                </c:pt>
                <c:pt idx="1">
                  <c:v>2012</c:v>
                </c:pt>
                <c:pt idx="2">
                  <c:v>2017</c:v>
                </c:pt>
                <c:pt idx="3">
                  <c:v>2018</c:v>
                </c:pt>
                <c:pt idx="4">
                  <c:v>2019</c:v>
                </c:pt>
                <c:pt idx="5">
                  <c:v>2020</c:v>
                </c:pt>
              </c:numCache>
            </c:numRef>
          </c:cat>
          <c:val>
            <c:numRef>
              <c:f>Hoja1!$B$2:$B$7</c:f>
              <c:numCache>
                <c:formatCode>General</c:formatCode>
                <c:ptCount val="6"/>
                <c:pt idx="0">
                  <c:v>30.2</c:v>
                </c:pt>
                <c:pt idx="1">
                  <c:v>33.1</c:v>
                </c:pt>
                <c:pt idx="2">
                  <c:v>36.799999999999997</c:v>
                </c:pt>
                <c:pt idx="3">
                  <c:v>35</c:v>
                </c:pt>
                <c:pt idx="4">
                  <c:v>36.6</c:v>
                </c:pt>
                <c:pt idx="5">
                  <c:v>34.1</c:v>
                </c:pt>
              </c:numCache>
            </c:numRef>
          </c:val>
          <c:smooth val="0"/>
          <c:extLst>
            <c:ext xmlns:c16="http://schemas.microsoft.com/office/drawing/2014/chart" uri="{C3380CC4-5D6E-409C-BE32-E72D297353CC}">
              <c16:uniqueId val="{00000003-6C88-47D7-9E1B-3F5EB37BABFD}"/>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04563456"/>
        <c:crosses val="autoZero"/>
        <c:auto val="1"/>
        <c:lblAlgn val="ctr"/>
        <c:lblOffset val="100"/>
        <c:noMultiLvlLbl val="0"/>
      </c:catAx>
      <c:valAx>
        <c:axId val="104563456"/>
        <c:scaling>
          <c:orientation val="minMax"/>
          <c:max val="5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1879809413027845E-2"/>
          <c:y val="0.21457681994640199"/>
          <c:w val="0.97147574497902922"/>
          <c:h val="0.65769521119987695"/>
        </c:manualLayout>
      </c:layout>
      <c:barChart>
        <c:barDir val="col"/>
        <c:grouping val="clustered"/>
        <c:varyColors val="0"/>
        <c:ser>
          <c:idx val="0"/>
          <c:order val="0"/>
          <c:tx>
            <c:strRef>
              <c:f>Sheet1!$A$3</c:f>
              <c:strCache>
                <c:ptCount val="1"/>
                <c:pt idx="0">
                  <c:v>Hasta primarios</c:v>
                </c:pt>
              </c:strCache>
            </c:strRef>
          </c:tx>
          <c:spPr>
            <a:solidFill>
              <a:srgbClr val="C7E1B5"/>
            </a:solidFill>
          </c:spPr>
          <c:invertIfNegative val="0"/>
          <c:dLbls>
            <c:dLbl>
              <c:idx val="1"/>
              <c:layout>
                <c:manualLayout>
                  <c:x val="0"/>
                  <c:y val="9.48306824299644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3E-4E2A-861F-4DF606F89D6D}"/>
                </c:ext>
              </c:extLst>
            </c:dLbl>
            <c:dLbl>
              <c:idx val="2"/>
              <c:layout>
                <c:manualLayout>
                  <c:x val="0"/>
                  <c:y val="1.42246023644947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3E-4E2A-861F-4DF606F89D6D}"/>
                </c:ext>
              </c:extLst>
            </c:dLbl>
            <c:dLbl>
              <c:idx val="3"/>
              <c:layout>
                <c:manualLayout>
                  <c:x val="0"/>
                  <c:y val="1.8966136485992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3E-4E2A-861F-4DF606F89D6D}"/>
                </c:ext>
              </c:extLst>
            </c:dLbl>
            <c:numFmt formatCode="0.0&quot;%&quot;" sourceLinked="0"/>
            <c:spPr>
              <a:noFill/>
              <a:ln>
                <a:noFill/>
              </a:ln>
              <a:effectLst/>
            </c:spPr>
            <c:txPr>
              <a:bodyPr wrap="square" lIns="38100" tIns="19050" rIns="38100" bIns="19050" anchor="ctr" anchorCtr="0">
                <a:spAutoFit/>
              </a:bodyPr>
              <a:lstStyle/>
              <a:p>
                <a:pPr algn="ctr">
                  <a:defRPr lang="es-ES_tradnl" sz="10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Sheet1!$C$3:$H$3</c:f>
              <c:numCache>
                <c:formatCode>General</c:formatCode>
                <c:ptCount val="6"/>
                <c:pt idx="0">
                  <c:v>41.6</c:v>
                </c:pt>
                <c:pt idx="1">
                  <c:v>27.6</c:v>
                </c:pt>
                <c:pt idx="2">
                  <c:v>58.6</c:v>
                </c:pt>
                <c:pt idx="3">
                  <c:v>3.3</c:v>
                </c:pt>
                <c:pt idx="4">
                  <c:v>27.9</c:v>
                </c:pt>
                <c:pt idx="5">
                  <c:v>30.8</c:v>
                </c:pt>
              </c:numCache>
            </c:numRef>
          </c:val>
          <c:extLst>
            <c:ext xmlns:c16="http://schemas.microsoft.com/office/drawing/2014/chart" uri="{C3380CC4-5D6E-409C-BE32-E72D297353CC}">
              <c16:uniqueId val="{00000001-717B-47A7-B9DD-2CB88A4B38DC}"/>
            </c:ext>
          </c:extLst>
        </c:ser>
        <c:ser>
          <c:idx val="2"/>
          <c:order val="1"/>
          <c:tx>
            <c:strRef>
              <c:f>Sheet1!$A$4</c:f>
              <c:strCache>
                <c:ptCount val="1"/>
                <c:pt idx="0">
                  <c:v>Secundarios</c:v>
                </c:pt>
              </c:strCache>
            </c:strRef>
          </c:tx>
          <c:spPr>
            <a:solidFill>
              <a:srgbClr val="91B579"/>
            </a:solidFill>
          </c:spPr>
          <c:invertIfNegative val="0"/>
          <c:dLbls>
            <c:dLbl>
              <c:idx val="1"/>
              <c:layout>
                <c:manualLayout>
                  <c:x val="0"/>
                  <c:y val="1.8966136485993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3E-4E2A-861F-4DF606F89D6D}"/>
                </c:ext>
              </c:extLst>
            </c:dLbl>
            <c:dLbl>
              <c:idx val="2"/>
              <c:layout>
                <c:manualLayout>
                  <c:x val="2.27855311876958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3E-4E2A-861F-4DF606F89D6D}"/>
                </c:ext>
              </c:extLst>
            </c:dLbl>
            <c:dLbl>
              <c:idx val="3"/>
              <c:layout>
                <c:manualLayout>
                  <c:x val="-4.5571062375392461E-3"/>
                  <c:y val="1.4224602364494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3E-4E2A-861F-4DF606F89D6D}"/>
                </c:ext>
              </c:extLst>
            </c:dLbl>
            <c:dLbl>
              <c:idx val="5"/>
              <c:layout>
                <c:manualLayout>
                  <c:x val="-2.2785082653617316E-3"/>
                  <c:y val="4.741534121498264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4961594269528601E-2"/>
                      <c:h val="7.1858136285877922E-2"/>
                    </c:manualLayout>
                  </c15:layout>
                </c:ext>
                <c:ext xmlns:c16="http://schemas.microsoft.com/office/drawing/2014/chart" uri="{C3380CC4-5D6E-409C-BE32-E72D297353CC}">
                  <c16:uniqueId val="{00000009-1E3E-4E2A-861F-4DF606F89D6D}"/>
                </c:ext>
              </c:extLst>
            </c:dLbl>
            <c:numFmt formatCode="0.0&quot;%&quot;" sourceLinked="0"/>
            <c:spPr>
              <a:noFill/>
              <a:ln>
                <a:noFill/>
              </a:ln>
              <a:effectLst/>
            </c:spPr>
            <c:txPr>
              <a:bodyPr wrap="square" lIns="38100" tIns="19050" rIns="38100" bIns="19050" anchor="ctr" anchorCtr="0">
                <a:spAutoFit/>
              </a:bodyPr>
              <a:lstStyle/>
              <a:p>
                <a:pPr algn="ctr">
                  <a:defRPr lang="es-ES_tradnl" sz="10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Sheet1!$C$4:$H$4</c:f>
              <c:numCache>
                <c:formatCode>General</c:formatCode>
                <c:ptCount val="6"/>
                <c:pt idx="0">
                  <c:v>67.8</c:v>
                </c:pt>
                <c:pt idx="1">
                  <c:v>27.1</c:v>
                </c:pt>
                <c:pt idx="2">
                  <c:v>72.3</c:v>
                </c:pt>
                <c:pt idx="3">
                  <c:v>12.1</c:v>
                </c:pt>
                <c:pt idx="4">
                  <c:v>69.3</c:v>
                </c:pt>
                <c:pt idx="5">
                  <c:v>64.7</c:v>
                </c:pt>
              </c:numCache>
            </c:numRef>
          </c:val>
          <c:extLst>
            <c:ext xmlns:c16="http://schemas.microsoft.com/office/drawing/2014/chart" uri="{C3380CC4-5D6E-409C-BE32-E72D297353CC}">
              <c16:uniqueId val="{00000002-717B-47A7-B9DD-2CB88A4B38DC}"/>
            </c:ext>
          </c:extLst>
        </c:ser>
        <c:ser>
          <c:idx val="3"/>
          <c:order val="2"/>
          <c:tx>
            <c:strRef>
              <c:f>Sheet1!$A$5</c:f>
              <c:strCache>
                <c:ptCount val="1"/>
                <c:pt idx="0">
                  <c:v>Universitarios</c:v>
                </c:pt>
              </c:strCache>
            </c:strRef>
          </c:tx>
          <c:spPr>
            <a:solidFill>
              <a:srgbClr val="253917"/>
            </a:solidFill>
          </c:spPr>
          <c:invertIfNegative val="0"/>
          <c:dLbls>
            <c:dLbl>
              <c:idx val="2"/>
              <c:layout>
                <c:manualLayout>
                  <c:x val="-1.1392765593847907E-3"/>
                  <c:y val="9.48306824299652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3E-4E2A-861F-4DF606F89D6D}"/>
                </c:ext>
              </c:extLst>
            </c:dLbl>
            <c:dLbl>
              <c:idx val="3"/>
              <c:layout>
                <c:manualLayout>
                  <c:x val="3.4178296781543719E-3"/>
                  <c:y val="8.692712137127766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3E-4E2A-861F-4DF606F89D6D}"/>
                </c:ext>
              </c:extLst>
            </c:dLbl>
            <c:dLbl>
              <c:idx val="5"/>
              <c:layout>
                <c:manualLayout>
                  <c:x val="0"/>
                  <c:y val="1.42246023644947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3E-4E2A-861F-4DF606F89D6D}"/>
                </c:ext>
              </c:extLst>
            </c:dLbl>
            <c:numFmt formatCode="0.0&quot;%&quot;" sourceLinked="0"/>
            <c:spPr>
              <a:noFill/>
              <a:ln>
                <a:noFill/>
              </a:ln>
              <a:effectLst/>
            </c:spPr>
            <c:txPr>
              <a:bodyPr wrap="square" lIns="38100" tIns="19050" rIns="38100" bIns="19050" anchor="ctr" anchorCtr="0">
                <a:spAutoFit/>
              </a:bodyPr>
              <a:lstStyle/>
              <a:p>
                <a:pPr algn="ctr">
                  <a:defRPr lang="es-ES_tradnl" sz="10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Sheet1!$C$1:$H$1</c:f>
              <c:strCache>
                <c:ptCount val="6"/>
                <c:pt idx="0">
                  <c:v>Libros</c:v>
                </c:pt>
                <c:pt idx="1">
                  <c:v>Revistas</c:v>
                </c:pt>
                <c:pt idx="2">
                  <c:v>Periódicos</c:v>
                </c:pt>
                <c:pt idx="3">
                  <c:v>Cómics</c:v>
                </c:pt>
                <c:pt idx="4">
                  <c:v>Webs, blogs, foros</c:v>
                </c:pt>
                <c:pt idx="5">
                  <c:v>Redes sociales</c:v>
                </c:pt>
              </c:strCache>
            </c:strRef>
          </c:cat>
          <c:val>
            <c:numRef>
              <c:f>Sheet1!$C$5:$H$5</c:f>
              <c:numCache>
                <c:formatCode>General</c:formatCode>
                <c:ptCount val="6"/>
                <c:pt idx="0">
                  <c:v>89.8</c:v>
                </c:pt>
                <c:pt idx="1">
                  <c:v>32.9</c:v>
                </c:pt>
                <c:pt idx="2">
                  <c:v>84.4</c:v>
                </c:pt>
                <c:pt idx="3">
                  <c:v>12.6</c:v>
                </c:pt>
                <c:pt idx="4">
                  <c:v>75.5</c:v>
                </c:pt>
                <c:pt idx="5">
                  <c:v>65.099999999999994</c:v>
                </c:pt>
              </c:numCache>
            </c:numRef>
          </c:val>
          <c:extLst>
            <c:ext xmlns:c16="http://schemas.microsoft.com/office/drawing/2014/chart" uri="{C3380CC4-5D6E-409C-BE32-E72D297353CC}">
              <c16:uniqueId val="{00000003-717B-47A7-B9DD-2CB88A4B38DC}"/>
            </c:ext>
          </c:extLst>
        </c:ser>
        <c:dLbls>
          <c:showLegendKey val="0"/>
          <c:showVal val="1"/>
          <c:showCatName val="0"/>
          <c:showSerName val="0"/>
          <c:showPercent val="0"/>
          <c:showBubbleSize val="0"/>
        </c:dLbls>
        <c:gapWidth val="100"/>
        <c:overlap val="-7"/>
        <c:axId val="287435392"/>
        <c:axId val="295072512"/>
      </c:barChart>
      <c:catAx>
        <c:axId val="287435392"/>
        <c:scaling>
          <c:orientation val="minMax"/>
        </c:scaling>
        <c:delete val="0"/>
        <c:axPos val="b"/>
        <c:numFmt formatCode="General" sourceLinked="1"/>
        <c:majorTickMark val="none"/>
        <c:minorTickMark val="none"/>
        <c:tickLblPos val="nextTo"/>
        <c:txPr>
          <a:bodyPr/>
          <a:lstStyle/>
          <a:p>
            <a:pPr>
              <a:defRPr sz="1200"/>
            </a:pPr>
            <a:endParaRPr lang="es-ES"/>
          </a:p>
        </c:txPr>
        <c:crossAx val="295072512"/>
        <c:crosses val="autoZero"/>
        <c:auto val="1"/>
        <c:lblAlgn val="ctr"/>
        <c:lblOffset val="100"/>
        <c:noMultiLvlLbl val="0"/>
      </c:catAx>
      <c:valAx>
        <c:axId val="295072512"/>
        <c:scaling>
          <c:orientation val="minMax"/>
          <c:max val="100"/>
          <c:min val="0"/>
        </c:scaling>
        <c:delete val="1"/>
        <c:axPos val="l"/>
        <c:numFmt formatCode="#,##0.0" sourceLinked="0"/>
        <c:majorTickMark val="out"/>
        <c:minorTickMark val="none"/>
        <c:tickLblPos val="nextTo"/>
        <c:crossAx val="287435392"/>
        <c:crosses val="autoZero"/>
        <c:crossBetween val="between"/>
        <c:majorUnit val="20"/>
      </c:valAx>
    </c:plotArea>
    <c:legend>
      <c:legendPos val="t"/>
      <c:layout>
        <c:manualLayout>
          <c:xMode val="edge"/>
          <c:yMode val="edge"/>
          <c:x val="0.32163885381601581"/>
          <c:y val="0.12336799755680321"/>
          <c:w val="0.42692325806183939"/>
          <c:h val="0.12988944164949637"/>
        </c:manualLayout>
      </c:layout>
      <c:overlay val="0"/>
      <c:txPr>
        <a:bodyPr/>
        <a:lstStyle/>
        <a:p>
          <a:pPr>
            <a:defRPr lang="es-ES_tradnl" sz="1100" b="0" i="0" u="none" strike="noStrike" kern="1200" baseline="0">
              <a:solidFill>
                <a:schemeClr val="tx1"/>
              </a:solidFill>
              <a:latin typeface="+mn-lt"/>
              <a:ea typeface="+mn-ea"/>
              <a:cs typeface="+mn-cs"/>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958437211095678"/>
          <c:w val="0.9924061699102612"/>
          <c:h val="0.55572704210171175"/>
        </c:manualLayout>
      </c:layout>
      <c:barChart>
        <c:barDir val="col"/>
        <c:grouping val="clustered"/>
        <c:varyColors val="0"/>
        <c:ser>
          <c:idx val="1"/>
          <c:order val="0"/>
          <c:tx>
            <c:strRef>
              <c:f>Sheet1!$B$1</c:f>
              <c:strCache>
                <c:ptCount val="1"/>
                <c:pt idx="0">
                  <c:v>tipo</c:v>
                </c:pt>
              </c:strCache>
            </c:strRef>
          </c:tx>
          <c:spPr>
            <a:solidFill>
              <a:srgbClr val="7030A0"/>
            </a:solidFill>
          </c:spPr>
          <c:invertIfNegative val="0"/>
          <c:dLbls>
            <c:dLbl>
              <c:idx val="0"/>
              <c:numFmt formatCode="0.0&quot;%&quot;" sourceLinked="0"/>
              <c:spPr>
                <a:noFill/>
                <a:ln w="25400">
                  <a:noFill/>
                </a:ln>
              </c:spPr>
              <c:txPr>
                <a:bodyPr wrap="none"/>
                <a:lstStyle/>
                <a:p>
                  <a:pPr>
                    <a:defRPr sz="1800" b="1" i="0" u="none" strike="noStrike" baseline="0">
                      <a:solidFill>
                        <a:schemeClr val="tx1">
                          <a:lumMod val="85000"/>
                          <a:lumOff val="1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8E-4A35-80CF-BA68132DCADF}"/>
                </c:ext>
              </c:extLst>
            </c:dLbl>
            <c:numFmt formatCode="0.0&quot;%&quot;" sourceLinked="0"/>
            <c:spPr>
              <a:noFill/>
              <a:ln w="25400">
                <a:noFill/>
              </a:ln>
            </c:spPr>
            <c:txPr>
              <a:bodyPr wrap="none"/>
              <a:lstStyle/>
              <a:p>
                <a:pPr>
                  <a:defRPr sz="1800" b="0" i="0" u="none" strike="noStrike" baseline="0">
                    <a:solidFill>
                      <a:schemeClr val="tx1">
                        <a:lumMod val="85000"/>
                        <a:lumOff val="1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Pública</c:v>
                </c:pt>
                <c:pt idx="1">
                  <c:v>Universitaria</c:v>
                </c:pt>
                <c:pt idx="2">
                  <c:v>Escolar</c:v>
                </c:pt>
                <c:pt idx="3">
                  <c:v>Bibliobús u otras</c:v>
                </c:pt>
              </c:strCache>
            </c:strRef>
          </c:cat>
          <c:val>
            <c:numRef>
              <c:f>Sheet1!$B$2:$B$5</c:f>
              <c:numCache>
                <c:formatCode>General</c:formatCode>
                <c:ptCount val="4"/>
                <c:pt idx="0">
                  <c:v>89.6</c:v>
                </c:pt>
                <c:pt idx="1">
                  <c:v>11.6</c:v>
                </c:pt>
                <c:pt idx="2">
                  <c:v>2.4</c:v>
                </c:pt>
                <c:pt idx="3">
                  <c:v>0.5</c:v>
                </c:pt>
              </c:numCache>
            </c:numRef>
          </c:val>
          <c:extLst>
            <c:ext xmlns:c16="http://schemas.microsoft.com/office/drawing/2014/chart" uri="{C3380CC4-5D6E-409C-BE32-E72D297353CC}">
              <c16:uniqueId val="{00000000-598E-4A35-80CF-BA68132DCADF}"/>
            </c:ext>
          </c:extLst>
        </c:ser>
        <c:dLbls>
          <c:showLegendKey val="0"/>
          <c:showVal val="1"/>
          <c:showCatName val="0"/>
          <c:showSerName val="0"/>
          <c:showPercent val="0"/>
          <c:showBubbleSize val="0"/>
        </c:dLbls>
        <c:gapWidth val="50"/>
        <c:axId val="148785408"/>
        <c:axId val="148791296"/>
      </c:barChart>
      <c:catAx>
        <c:axId val="148785408"/>
        <c:scaling>
          <c:orientation val="minMax"/>
        </c:scaling>
        <c:delete val="0"/>
        <c:axPos val="b"/>
        <c:numFmt formatCode="General" sourceLinked="1"/>
        <c:majorTickMark val="none"/>
        <c:minorTickMark val="none"/>
        <c:tickLblPos val="nextTo"/>
        <c:spPr>
          <a:ln>
            <a:solidFill>
              <a:schemeClr val="bg1">
                <a:lumMod val="75000"/>
              </a:schemeClr>
            </a:solidFill>
          </a:ln>
        </c:spPr>
        <c:txPr>
          <a:bodyPr/>
          <a:lstStyle/>
          <a:p>
            <a:pPr algn="ctr">
              <a:defRPr lang="es-ES" sz="1050" b="0" i="0" u="none" strike="noStrike" kern="1200" baseline="0">
                <a:solidFill>
                  <a:schemeClr val="tx1">
                    <a:lumMod val="65000"/>
                    <a:lumOff val="35000"/>
                  </a:schemeClr>
                </a:solidFill>
                <a:latin typeface="+mn-lt"/>
                <a:ea typeface="+mn-ea"/>
                <a:cs typeface="+mn-cs"/>
              </a:defRPr>
            </a:pPr>
            <a:endParaRPr lang="es-ES"/>
          </a:p>
        </c:txPr>
        <c:crossAx val="148791296"/>
        <c:crosses val="autoZero"/>
        <c:auto val="1"/>
        <c:lblAlgn val="ctr"/>
        <c:lblOffset val="100"/>
        <c:noMultiLvlLbl val="0"/>
      </c:catAx>
      <c:valAx>
        <c:axId val="148791296"/>
        <c:scaling>
          <c:orientation val="minMax"/>
          <c:max val="100"/>
          <c:min val="0"/>
        </c:scaling>
        <c:delete val="1"/>
        <c:axPos val="l"/>
        <c:numFmt formatCode="General" sourceLinked="1"/>
        <c:majorTickMark val="out"/>
        <c:minorTickMark val="none"/>
        <c:tickLblPos val="none"/>
        <c:crossAx val="148785408"/>
        <c:crosses val="autoZero"/>
        <c:crossBetween val="between"/>
      </c:valAx>
      <c:spPr>
        <a:noFill/>
        <a:ln w="25400">
          <a:noFill/>
        </a:ln>
      </c:spPr>
    </c:plotArea>
    <c:plotVisOnly val="1"/>
    <c:dispBlanksAs val="gap"/>
    <c:showDLblsOverMax val="0"/>
  </c:chart>
  <c:spPr>
    <a:noFill/>
    <a:ln>
      <a:noFill/>
    </a:ln>
  </c:spPr>
  <c:txPr>
    <a:bodyPr/>
    <a:lstStyle/>
    <a:p>
      <a:pPr>
        <a:defRPr sz="1500" b="1" i="0" u="none" strike="noStrike" baseline="0">
          <a:solidFill>
            <a:schemeClr val="tx1"/>
          </a:solidFill>
          <a:latin typeface="Arial"/>
          <a:ea typeface="Arial"/>
          <a:cs typeface="Arial"/>
        </a:defRPr>
      </a:pPr>
      <a:endParaRPr lang="es-E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4035090095177E-3"/>
          <c:y val="0.13477245588564504"/>
          <c:w val="0.99967722069579446"/>
          <c:h val="0.64300661330007569"/>
        </c:manualLayout>
      </c:layout>
      <c:barChart>
        <c:barDir val="col"/>
        <c:grouping val="clustered"/>
        <c:varyColors val="0"/>
        <c:ser>
          <c:idx val="0"/>
          <c:order val="0"/>
          <c:tx>
            <c:strRef>
              <c:f>Hoja1!$B$1</c:f>
              <c:strCache>
                <c:ptCount val="1"/>
                <c:pt idx="0">
                  <c:v>frecuencia</c:v>
                </c:pt>
              </c:strCache>
            </c:strRef>
          </c:tx>
          <c:spPr>
            <a:solidFill>
              <a:srgbClr val="8A2CA4"/>
            </a:solidFill>
            <a:ln>
              <a:noFill/>
            </a:ln>
            <a:effectLst/>
          </c:spPr>
          <c:invertIfNegative val="0"/>
          <c:dPt>
            <c:idx val="0"/>
            <c:invertIfNegative val="0"/>
            <c:bubble3D val="0"/>
            <c:spPr>
              <a:solidFill>
                <a:srgbClr val="8A2CA4"/>
              </a:solidFill>
              <a:ln>
                <a:noFill/>
              </a:ln>
              <a:effectLst/>
            </c:spPr>
            <c:extLst>
              <c:ext xmlns:c16="http://schemas.microsoft.com/office/drawing/2014/chart" uri="{C3380CC4-5D6E-409C-BE32-E72D297353CC}">
                <c16:uniqueId val="{00000001-9041-473A-BCF1-2A7945606D6F}"/>
              </c:ext>
            </c:extLst>
          </c:dPt>
          <c:dPt>
            <c:idx val="2"/>
            <c:invertIfNegative val="0"/>
            <c:bubble3D val="0"/>
            <c:spPr>
              <a:solidFill>
                <a:srgbClr val="BF95DF"/>
              </a:solidFill>
              <a:ln>
                <a:noFill/>
              </a:ln>
              <a:effectLst/>
            </c:spPr>
            <c:extLst>
              <c:ext xmlns:c16="http://schemas.microsoft.com/office/drawing/2014/chart" uri="{C3380CC4-5D6E-409C-BE32-E72D297353CC}">
                <c16:uniqueId val="{00000003-9041-473A-BCF1-2A7945606D6F}"/>
              </c:ext>
            </c:extLst>
          </c:dPt>
          <c:dPt>
            <c:idx val="3"/>
            <c:invertIfNegative val="0"/>
            <c:bubble3D val="0"/>
            <c:spPr>
              <a:solidFill>
                <a:srgbClr val="BF95DF"/>
              </a:solidFill>
              <a:ln>
                <a:noFill/>
              </a:ln>
              <a:effectLst/>
            </c:spPr>
            <c:extLst>
              <c:ext xmlns:c16="http://schemas.microsoft.com/office/drawing/2014/chart" uri="{C3380CC4-5D6E-409C-BE32-E72D297353CC}">
                <c16:uniqueId val="{00000005-9041-473A-BCF1-2A7945606D6F}"/>
              </c:ext>
            </c:extLst>
          </c:dPt>
          <c:dPt>
            <c:idx val="4"/>
            <c:invertIfNegative val="0"/>
            <c:bubble3D val="0"/>
            <c:spPr>
              <a:solidFill>
                <a:srgbClr val="3F1C52">
                  <a:lumMod val="20000"/>
                  <a:lumOff val="80000"/>
                </a:srgbClr>
              </a:solidFill>
              <a:ln>
                <a:noFill/>
              </a:ln>
              <a:effectLst/>
            </c:spPr>
            <c:extLst>
              <c:ext xmlns:c16="http://schemas.microsoft.com/office/drawing/2014/chart" uri="{C3380CC4-5D6E-409C-BE32-E72D297353CC}">
                <c16:uniqueId val="{00000007-9041-473A-BCF1-2A7945606D6F}"/>
              </c:ext>
            </c:extLst>
          </c:dPt>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Todos o casi todos los días</c:v>
                </c:pt>
                <c:pt idx="1">
                  <c:v>Una o dos veces por semana</c:v>
                </c:pt>
                <c:pt idx="2">
                  <c:v>Al menos una vez al mes</c:v>
                </c:pt>
                <c:pt idx="3">
                  <c:v>Al menos una vez cada tres meses</c:v>
                </c:pt>
                <c:pt idx="4">
                  <c:v>Con menos frecuencia</c:v>
                </c:pt>
              </c:strCache>
            </c:strRef>
          </c:cat>
          <c:val>
            <c:numRef>
              <c:f>Hoja1!$B$2:$B$6</c:f>
              <c:numCache>
                <c:formatCode>General</c:formatCode>
                <c:ptCount val="5"/>
                <c:pt idx="0">
                  <c:v>4.7</c:v>
                </c:pt>
                <c:pt idx="1">
                  <c:v>19.399999999999999</c:v>
                </c:pt>
                <c:pt idx="2">
                  <c:v>35</c:v>
                </c:pt>
                <c:pt idx="3">
                  <c:v>25.9</c:v>
                </c:pt>
                <c:pt idx="4">
                  <c:v>15</c:v>
                </c:pt>
              </c:numCache>
            </c:numRef>
          </c:val>
          <c:extLst>
            <c:ext xmlns:c16="http://schemas.microsoft.com/office/drawing/2014/chart" uri="{C3380CC4-5D6E-409C-BE32-E72D297353CC}">
              <c16:uniqueId val="{0000000A-9041-473A-BCF1-2A7945606D6F}"/>
            </c:ext>
          </c:extLst>
        </c:ser>
        <c:dLbls>
          <c:showLegendKey val="0"/>
          <c:showVal val="1"/>
          <c:showCatName val="0"/>
          <c:showSerName val="0"/>
          <c:showPercent val="0"/>
          <c:showBubbleSize val="0"/>
        </c:dLbls>
        <c:gapWidth val="75"/>
        <c:axId val="143230848"/>
        <c:axId val="143232384"/>
      </c:barChart>
      <c:catAx>
        <c:axId val="14323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143232384"/>
        <c:crosses val="autoZero"/>
        <c:auto val="1"/>
        <c:lblAlgn val="ctr"/>
        <c:lblOffset val="100"/>
        <c:noMultiLvlLbl val="0"/>
      </c:catAx>
      <c:valAx>
        <c:axId val="143232384"/>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4323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008228828939337"/>
          <c:y val="2.4591877764374749E-2"/>
          <c:w val="0.65136131083061133"/>
          <c:h val="0.97540811124594262"/>
        </c:manualLayout>
      </c:layout>
      <c:doughnutChart>
        <c:varyColors val="1"/>
        <c:ser>
          <c:idx val="0"/>
          <c:order val="0"/>
          <c:tx>
            <c:strRef>
              <c:f>Sheet1!$B$1</c:f>
              <c:strCache>
                <c:ptCount val="1"/>
              </c:strCache>
            </c:strRef>
          </c:tx>
          <c:dPt>
            <c:idx val="0"/>
            <c:bubble3D val="0"/>
            <c:explosion val="5"/>
            <c:spPr>
              <a:solidFill>
                <a:srgbClr val="7030A0"/>
              </a:solidFill>
              <a:ln>
                <a:noFill/>
              </a:ln>
              <a:effectLst/>
            </c:spPr>
            <c:extLst>
              <c:ext xmlns:c16="http://schemas.microsoft.com/office/drawing/2014/chart" uri="{C3380CC4-5D6E-409C-BE32-E72D297353CC}">
                <c16:uniqueId val="{00000001-F6E5-462B-A4BC-203443BF282A}"/>
              </c:ext>
            </c:extLst>
          </c:dPt>
          <c:dPt>
            <c:idx val="1"/>
            <c:bubble3D val="0"/>
            <c:spPr>
              <a:solidFill>
                <a:schemeClr val="tx2">
                  <a:lumMod val="20000"/>
                  <a:lumOff val="80000"/>
                </a:schemeClr>
              </a:solidFill>
              <a:ln>
                <a:noFill/>
              </a:ln>
              <a:effectLst/>
            </c:spPr>
            <c:extLst>
              <c:ext xmlns:c16="http://schemas.microsoft.com/office/drawing/2014/chart" uri="{C3380CC4-5D6E-409C-BE32-E72D297353CC}">
                <c16:uniqueId val="{00000003-F6E5-462B-A4BC-203443BF282A}"/>
              </c:ext>
            </c:extLst>
          </c:dPt>
          <c:dLbls>
            <c:dLbl>
              <c:idx val="0"/>
              <c:layout>
                <c:manualLayout>
                  <c:x val="2.2838577779186436E-2"/>
                  <c:y val="-1.1804598999623126E-3"/>
                </c:manualLayout>
              </c:layout>
              <c:numFmt formatCode="0.0&quot;%&quot;" sourceLinked="0"/>
              <c:spPr>
                <a:noFill/>
                <a:ln w="25345">
                  <a:noFill/>
                </a:ln>
                <a:effectLst/>
              </c:spPr>
              <c:txPr>
                <a:bodyPr rot="0" spcFirstLastPara="1" vertOverflow="ellipsis" vert="horz" wrap="none" anchor="ctr" anchorCtr="1"/>
                <a:lstStyle/>
                <a:p>
                  <a:pPr>
                    <a:defRPr sz="1800" b="1" i="0" u="none" strike="noStrike" kern="1200" baseline="0">
                      <a:solidFill>
                        <a:schemeClr val="bg1">
                          <a:lumMod val="95000"/>
                        </a:schemeClr>
                      </a:solidFill>
                      <a:latin typeface="+mn-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F6E5-462B-A4BC-203443BF282A}"/>
                </c:ext>
              </c:extLst>
            </c:dLbl>
            <c:dLbl>
              <c:idx val="1"/>
              <c:layout>
                <c:manualLayout>
                  <c:x val="-1.2364489575372293E-2"/>
                  <c:y val="-2.4687626202124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E5-462B-A4BC-203443BF282A}"/>
                </c:ext>
              </c:extLst>
            </c:dLbl>
            <c:numFmt formatCode="0.0&quot;%&quot;" sourceLinked="0"/>
            <c:spPr>
              <a:noFill/>
              <a:ln w="25345">
                <a:noFill/>
              </a:ln>
              <a:effectLst/>
            </c:spPr>
            <c:txPr>
              <a:bodyPr rot="0" spcFirstLastPara="1" vertOverflow="ellipsis" vert="horz" wrap="none" anchor="ctr" anchorCtr="1"/>
              <a:lstStyle/>
              <a:p>
                <a:pPr>
                  <a:defRPr sz="1600" b="0" i="0" u="none" strike="noStrike" kern="1200" baseline="0">
                    <a:solidFill>
                      <a:schemeClr val="bg2">
                        <a:lumMod val="10000"/>
                      </a:schemeClr>
                    </a:solidFill>
                    <a:latin typeface="+mn-lt"/>
                    <a:ea typeface="Arial"/>
                    <a:cs typeface="Calibri" pitchFamily="34" charset="0"/>
                  </a:defRPr>
                </a:pPr>
                <a:endParaRPr lang="es-E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Sí</c:v>
                </c:pt>
                <c:pt idx="1">
                  <c:v>No</c:v>
                </c:pt>
              </c:strCache>
            </c:strRef>
          </c:cat>
          <c:val>
            <c:numRef>
              <c:f>Sheet1!$B$2:$B$3</c:f>
              <c:numCache>
                <c:formatCode>General</c:formatCode>
                <c:ptCount val="2"/>
                <c:pt idx="0">
                  <c:v>23.2</c:v>
                </c:pt>
                <c:pt idx="1">
                  <c:v>76.8</c:v>
                </c:pt>
              </c:numCache>
            </c:numRef>
          </c:val>
          <c:extLst>
            <c:ext xmlns:c16="http://schemas.microsoft.com/office/drawing/2014/chart" uri="{C3380CC4-5D6E-409C-BE32-E72D297353CC}">
              <c16:uniqueId val="{00000004-F6E5-462B-A4BC-203443BF282A}"/>
            </c:ext>
          </c:extLst>
        </c:ser>
        <c:dLbls>
          <c:showLegendKey val="0"/>
          <c:showVal val="1"/>
          <c:showCatName val="0"/>
          <c:showSerName val="0"/>
          <c:showPercent val="0"/>
          <c:showBubbleSize val="0"/>
          <c:showLeaderLines val="1"/>
        </c:dLbls>
        <c:firstSliceAng val="0"/>
        <c:holeSize val="21"/>
      </c:doughnut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796" b="1" i="0" u="none" strike="noStrike" baseline="0">
          <a:solidFill>
            <a:schemeClr val="tx1"/>
          </a:solidFill>
          <a:latin typeface="Arial"/>
          <a:ea typeface="Arial"/>
          <a:cs typeface="Arial"/>
        </a:defRPr>
      </a:pPr>
      <a:endParaRPr lang="es-ES"/>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63089820687075393"/>
          <c:h val="0.94821898513658776"/>
        </c:manualLayout>
      </c:layout>
      <c:barChart>
        <c:barDir val="bar"/>
        <c:grouping val="clustered"/>
        <c:varyColors val="0"/>
        <c:ser>
          <c:idx val="0"/>
          <c:order val="0"/>
          <c:tx>
            <c:strRef>
              <c:f>Hoja1!$B$1</c:f>
              <c:strCache>
                <c:ptCount val="1"/>
                <c:pt idx="0">
                  <c:v>Columna1</c:v>
                </c:pt>
              </c:strCache>
            </c:strRef>
          </c:tx>
          <c:spPr>
            <a:solidFill>
              <a:schemeClr val="bg1"/>
            </a:solidFill>
            <a:effectLst/>
          </c:spPr>
          <c:invertIfNegative val="0"/>
          <c:dPt>
            <c:idx val="0"/>
            <c:invertIfNegative val="0"/>
            <c:bubble3D val="0"/>
            <c:spPr>
              <a:solidFill>
                <a:srgbClr val="7030A0"/>
              </a:solidFill>
              <a:effectLst/>
            </c:spPr>
            <c:extLst>
              <c:ext xmlns:c16="http://schemas.microsoft.com/office/drawing/2014/chart" uri="{C3380CC4-5D6E-409C-BE32-E72D297353CC}">
                <c16:uniqueId val="{00000004-B161-4561-9DC6-397FD2C37180}"/>
              </c:ext>
            </c:extLst>
          </c:dPt>
          <c:dPt>
            <c:idx val="1"/>
            <c:invertIfNegative val="0"/>
            <c:bubble3D val="0"/>
            <c:spPr>
              <a:solidFill>
                <a:srgbClr val="7C42A8"/>
              </a:solidFill>
              <a:effectLst/>
            </c:spPr>
            <c:extLst>
              <c:ext xmlns:c16="http://schemas.microsoft.com/office/drawing/2014/chart" uri="{C3380CC4-5D6E-409C-BE32-E72D297353CC}">
                <c16:uniqueId val="{00000005-B161-4561-9DC6-397FD2C37180}"/>
              </c:ext>
            </c:extLst>
          </c:dPt>
          <c:dPt>
            <c:idx val="2"/>
            <c:invertIfNegative val="0"/>
            <c:bubble3D val="0"/>
            <c:spPr>
              <a:solidFill>
                <a:srgbClr val="DCCCE8"/>
              </a:solidFill>
              <a:effectLst/>
            </c:spPr>
            <c:extLst>
              <c:ext xmlns:c16="http://schemas.microsoft.com/office/drawing/2014/chart" uri="{C3380CC4-5D6E-409C-BE32-E72D297353CC}">
                <c16:uniqueId val="{00000006-B161-4561-9DC6-397FD2C37180}"/>
              </c:ext>
            </c:extLst>
          </c:dPt>
          <c:dPt>
            <c:idx val="3"/>
            <c:invertIfNegative val="0"/>
            <c:bubble3D val="0"/>
            <c:spPr>
              <a:solidFill>
                <a:srgbClr val="DCCCE8"/>
              </a:solidFill>
              <a:effectLst/>
            </c:spPr>
            <c:extLst>
              <c:ext xmlns:c16="http://schemas.microsoft.com/office/drawing/2014/chart" uri="{C3380CC4-5D6E-409C-BE32-E72D297353CC}">
                <c16:uniqueId val="{00000007-B161-4561-9DC6-397FD2C37180}"/>
              </c:ext>
            </c:extLst>
          </c:dPt>
          <c:dPt>
            <c:idx val="4"/>
            <c:invertIfNegative val="0"/>
            <c:bubble3D val="0"/>
            <c:extLst>
              <c:ext xmlns:c16="http://schemas.microsoft.com/office/drawing/2014/chart" uri="{C3380CC4-5D6E-409C-BE32-E72D297353CC}">
                <c16:uniqueId val="{00000008-B161-4561-9DC6-397FD2C37180}"/>
              </c:ext>
            </c:extLst>
          </c:dPt>
          <c:dPt>
            <c:idx val="5"/>
            <c:invertIfNegative val="0"/>
            <c:bubble3D val="0"/>
            <c:extLst>
              <c:ext xmlns:c16="http://schemas.microsoft.com/office/drawing/2014/chart" uri="{C3380CC4-5D6E-409C-BE32-E72D297353CC}">
                <c16:uniqueId val="{00000009-B161-4561-9DC6-397FD2C37180}"/>
              </c:ext>
            </c:extLst>
          </c:dPt>
          <c:dPt>
            <c:idx val="6"/>
            <c:invertIfNegative val="0"/>
            <c:bubble3D val="0"/>
            <c:spPr>
              <a:solidFill>
                <a:schemeClr val="bg1"/>
              </a:solidFill>
              <a:ln w="28575">
                <a:solidFill>
                  <a:schemeClr val="accent2"/>
                </a:solidFill>
              </a:ln>
              <a:effectLst/>
            </c:spPr>
            <c:extLst>
              <c:ext xmlns:c16="http://schemas.microsoft.com/office/drawing/2014/chart" uri="{C3380CC4-5D6E-409C-BE32-E72D297353CC}">
                <c16:uniqueId val="{0000000A-B161-4561-9DC6-397FD2C37180}"/>
              </c:ext>
            </c:extLst>
          </c:dPt>
          <c:dPt>
            <c:idx val="7"/>
            <c:invertIfNegative val="0"/>
            <c:bubble3D val="0"/>
            <c:extLst>
              <c:ext xmlns:c16="http://schemas.microsoft.com/office/drawing/2014/chart" uri="{C3380CC4-5D6E-409C-BE32-E72D297353CC}">
                <c16:uniqueId val="{0000000B-B161-4561-9DC6-397FD2C37180}"/>
              </c:ext>
            </c:extLst>
          </c:dPt>
          <c:dPt>
            <c:idx val="8"/>
            <c:invertIfNegative val="0"/>
            <c:bubble3D val="0"/>
            <c:spPr>
              <a:solidFill>
                <a:schemeClr val="bg1"/>
              </a:solidFill>
              <a:ln w="28575">
                <a:noFill/>
              </a:ln>
              <a:effectLst/>
            </c:spPr>
            <c:extLst>
              <c:ext xmlns:c16="http://schemas.microsoft.com/office/drawing/2014/chart" uri="{C3380CC4-5D6E-409C-BE32-E72D297353CC}">
                <c16:uniqueId val="{00000000-B161-4561-9DC6-397FD2C37180}"/>
              </c:ext>
            </c:extLst>
          </c:dPt>
          <c:dPt>
            <c:idx val="9"/>
            <c:invertIfNegative val="0"/>
            <c:bubble3D val="0"/>
            <c:spPr>
              <a:solidFill>
                <a:srgbClr val="D9D9D9"/>
              </a:solidFill>
              <a:ln w="19050">
                <a:noFill/>
              </a:ln>
              <a:effectLst/>
            </c:spPr>
            <c:extLst>
              <c:ext xmlns:c16="http://schemas.microsoft.com/office/drawing/2014/chart" uri="{C3380CC4-5D6E-409C-BE32-E72D297353CC}">
                <c16:uniqueId val="{00000002-B161-4561-9DC6-397FD2C37180}"/>
              </c:ext>
            </c:extLst>
          </c:dPt>
          <c:dPt>
            <c:idx val="10"/>
            <c:invertIfNegative val="0"/>
            <c:bubble3D val="0"/>
            <c:spPr>
              <a:solidFill>
                <a:srgbClr val="D9D9D9"/>
              </a:solidFill>
              <a:effectLst/>
            </c:spPr>
            <c:extLst>
              <c:ext xmlns:c16="http://schemas.microsoft.com/office/drawing/2014/chart" uri="{C3380CC4-5D6E-409C-BE32-E72D297353CC}">
                <c16:uniqueId val="{0000000C-B161-4561-9DC6-397FD2C37180}"/>
              </c:ext>
            </c:extLst>
          </c:dPt>
          <c:dPt>
            <c:idx val="11"/>
            <c:invertIfNegative val="0"/>
            <c:bubble3D val="0"/>
            <c:spPr>
              <a:solidFill>
                <a:srgbClr val="D9D9D9"/>
              </a:solidFill>
              <a:effectLst/>
            </c:spPr>
            <c:extLst>
              <c:ext xmlns:c16="http://schemas.microsoft.com/office/drawing/2014/chart" uri="{C3380CC4-5D6E-409C-BE32-E72D297353CC}">
                <c16:uniqueId val="{0000000D-B161-4561-9DC6-397FD2C37180}"/>
              </c:ext>
            </c:extLst>
          </c:dPt>
          <c:dPt>
            <c:idx val="12"/>
            <c:invertIfNegative val="0"/>
            <c:bubble3D val="0"/>
            <c:spPr>
              <a:solidFill>
                <a:srgbClr val="D9D9D9"/>
              </a:solidFill>
              <a:effectLst/>
            </c:spPr>
            <c:extLst>
              <c:ext xmlns:c16="http://schemas.microsoft.com/office/drawing/2014/chart" uri="{C3380CC4-5D6E-409C-BE32-E72D297353CC}">
                <c16:uniqueId val="{0000000E-B161-4561-9DC6-397FD2C37180}"/>
              </c:ext>
            </c:extLst>
          </c:dPt>
          <c:dPt>
            <c:idx val="13"/>
            <c:invertIfNegative val="0"/>
            <c:bubble3D val="0"/>
            <c:spPr>
              <a:solidFill>
                <a:srgbClr val="999999"/>
              </a:solidFill>
              <a:effectLst/>
            </c:spPr>
            <c:extLst>
              <c:ext xmlns:c16="http://schemas.microsoft.com/office/drawing/2014/chart" uri="{C3380CC4-5D6E-409C-BE32-E72D297353CC}">
                <c16:uniqueId val="{0000000F-B161-4561-9DC6-397FD2C37180}"/>
              </c:ext>
            </c:extLst>
          </c:dPt>
          <c:dPt>
            <c:idx val="14"/>
            <c:invertIfNegative val="0"/>
            <c:bubble3D val="0"/>
            <c:spPr>
              <a:solidFill>
                <a:srgbClr val="999999"/>
              </a:solidFill>
              <a:effectLst/>
            </c:spPr>
            <c:extLst>
              <c:ext xmlns:c16="http://schemas.microsoft.com/office/drawing/2014/chart" uri="{C3380CC4-5D6E-409C-BE32-E72D297353CC}">
                <c16:uniqueId val="{00000010-B161-4561-9DC6-397FD2C37180}"/>
              </c:ext>
            </c:extLst>
          </c:dPt>
          <c:dPt>
            <c:idx val="15"/>
            <c:invertIfNegative val="0"/>
            <c:bubble3D val="0"/>
            <c:spPr>
              <a:solidFill>
                <a:srgbClr val="999999"/>
              </a:solidFill>
              <a:effectLst/>
            </c:spPr>
            <c:extLst>
              <c:ext xmlns:c16="http://schemas.microsoft.com/office/drawing/2014/chart" uri="{C3380CC4-5D6E-409C-BE32-E72D297353CC}">
                <c16:uniqueId val="{00000011-B161-4561-9DC6-397FD2C37180}"/>
              </c:ext>
            </c:extLst>
          </c:dPt>
          <c:dPt>
            <c:idx val="16"/>
            <c:invertIfNegative val="0"/>
            <c:bubble3D val="0"/>
            <c:spPr>
              <a:solidFill>
                <a:srgbClr val="7F7F7F"/>
              </a:solidFill>
              <a:effectLst/>
            </c:spPr>
            <c:extLst>
              <c:ext xmlns:c16="http://schemas.microsoft.com/office/drawing/2014/chart" uri="{C3380CC4-5D6E-409C-BE32-E72D297353CC}">
                <c16:uniqueId val="{00000012-B161-4561-9DC6-397FD2C37180}"/>
              </c:ext>
            </c:extLst>
          </c:dPt>
          <c:dPt>
            <c:idx val="17"/>
            <c:invertIfNegative val="0"/>
            <c:bubble3D val="0"/>
            <c:spPr>
              <a:solidFill>
                <a:schemeClr val="tx1">
                  <a:lumMod val="50000"/>
                  <a:lumOff val="50000"/>
                </a:schemeClr>
              </a:solidFill>
              <a:effectLst/>
            </c:spPr>
            <c:extLst>
              <c:ext xmlns:c16="http://schemas.microsoft.com/office/drawing/2014/chart" uri="{C3380CC4-5D6E-409C-BE32-E72D297353CC}">
                <c16:uniqueId val="{00000013-B161-4561-9DC6-397FD2C37180}"/>
              </c:ext>
            </c:extLst>
          </c:dPt>
          <c:dLbls>
            <c:dLbl>
              <c:idx val="6"/>
              <c:numFmt formatCode="0.0" sourceLinked="0"/>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6="http://schemas.microsoft.com/office/drawing/2014/chart" uri="{C3380CC4-5D6E-409C-BE32-E72D297353CC}">
                  <c16:uniqueId val="{0000000A-B161-4561-9DC6-397FD2C37180}"/>
                </c:ext>
              </c:extLst>
            </c:dLbl>
            <c:dLbl>
              <c:idx val="8"/>
              <c:numFmt formatCode="0.0" sourceLinked="0"/>
              <c:spPr/>
              <c:txPr>
                <a:bodyPr/>
                <a:lstStyle/>
                <a:p>
                  <a:pPr>
                    <a:defRPr b="0"/>
                  </a:pPr>
                  <a:endParaRPr lang="es-ES"/>
                </a:p>
              </c:txPr>
              <c:showLegendKey val="0"/>
              <c:showVal val="1"/>
              <c:showCatName val="0"/>
              <c:showSerName val="0"/>
              <c:showPercent val="0"/>
              <c:showBubbleSize val="0"/>
              <c:extLst>
                <c:ext xmlns:c16="http://schemas.microsoft.com/office/drawing/2014/chart" uri="{C3380CC4-5D6E-409C-BE32-E72D297353CC}">
                  <c16:uniqueId val="{00000000-B161-4561-9DC6-397FD2C37180}"/>
                </c:ext>
              </c:extLst>
            </c:dLbl>
            <c:dLbl>
              <c:idx val="9"/>
              <c:numFmt formatCode="0.0" sourceLinked="0"/>
              <c:spPr>
                <a:noFill/>
                <a:ln>
                  <a:noFill/>
                </a:ln>
                <a:effectLst/>
              </c:spPr>
              <c:txPr>
                <a:bodyPr wrap="square" lIns="38100" tIns="19050" rIns="38100" bIns="19050" anchor="ctr">
                  <a:spAutoFit/>
                </a:bodyPr>
                <a:lstStyle/>
                <a:p>
                  <a:pPr>
                    <a:defRPr b="0"/>
                  </a:pPr>
                  <a:endParaRPr lang="es-ES"/>
                </a:p>
              </c:txPr>
              <c:showLegendKey val="0"/>
              <c:showVal val="1"/>
              <c:showCatName val="0"/>
              <c:showSerName val="0"/>
              <c:showPercent val="0"/>
              <c:showBubbleSize val="0"/>
              <c:extLst>
                <c:ext xmlns:c16="http://schemas.microsoft.com/office/drawing/2014/chart" uri="{C3380CC4-5D6E-409C-BE32-E72D297353CC}">
                  <c16:uniqueId val="{00000002-B161-4561-9DC6-397FD2C3718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Hoja1!$A$2:$A$19</c:f>
              <c:strCache>
                <c:ptCount val="18"/>
                <c:pt idx="0">
                  <c:v>Cataluña</c:v>
                </c:pt>
                <c:pt idx="1">
                  <c:v>País Vasco</c:v>
                </c:pt>
                <c:pt idx="2">
                  <c:v>Castilla-León</c:v>
                </c:pt>
                <c:pt idx="3">
                  <c:v>Cantabria</c:v>
                </c:pt>
                <c:pt idx="4">
                  <c:v>Baleares</c:v>
                </c:pt>
                <c:pt idx="5">
                  <c:v>Canarias</c:v>
                </c:pt>
                <c:pt idx="6">
                  <c:v>MEDIA DE ESPAÑA</c:v>
                </c:pt>
                <c:pt idx="7">
                  <c:v>Castilla-La Mancha</c:v>
                </c:pt>
                <c:pt idx="8">
                  <c:v>Madrid</c:v>
                </c:pt>
                <c:pt idx="9">
                  <c:v>C Valenciana</c:v>
                </c:pt>
                <c:pt idx="10">
                  <c:v>La Rioja</c:v>
                </c:pt>
                <c:pt idx="11">
                  <c:v>Navarra</c:v>
                </c:pt>
                <c:pt idx="12">
                  <c:v>Aragón</c:v>
                </c:pt>
                <c:pt idx="13">
                  <c:v>Asturias</c:v>
                </c:pt>
                <c:pt idx="14">
                  <c:v>Extremadura</c:v>
                </c:pt>
                <c:pt idx="15">
                  <c:v>Andalucía</c:v>
                </c:pt>
                <c:pt idx="16">
                  <c:v>Murcia</c:v>
                </c:pt>
                <c:pt idx="17">
                  <c:v>Galicia</c:v>
                </c:pt>
              </c:strCache>
            </c:strRef>
          </c:cat>
          <c:val>
            <c:numRef>
              <c:f>Hoja1!$B$2:$B$19</c:f>
              <c:numCache>
                <c:formatCode>General</c:formatCode>
                <c:ptCount val="18"/>
                <c:pt idx="0">
                  <c:v>8.8000000000000007</c:v>
                </c:pt>
                <c:pt idx="1">
                  <c:v>8.6</c:v>
                </c:pt>
                <c:pt idx="2">
                  <c:v>8.6</c:v>
                </c:pt>
                <c:pt idx="3">
                  <c:v>8.5</c:v>
                </c:pt>
                <c:pt idx="4" formatCode="0.0">
                  <c:v>8.3000000000000007</c:v>
                </c:pt>
                <c:pt idx="5" formatCode="0.0">
                  <c:v>8.3000000000000007</c:v>
                </c:pt>
                <c:pt idx="6" formatCode="0.0">
                  <c:v>8.2799999999999994</c:v>
                </c:pt>
                <c:pt idx="7" formatCode="0.0">
                  <c:v>8.1999999999999993</c:v>
                </c:pt>
                <c:pt idx="8" formatCode="0.0">
                  <c:v>8.1999999999999993</c:v>
                </c:pt>
                <c:pt idx="9" formatCode="0.0">
                  <c:v>8.1999999999999993</c:v>
                </c:pt>
                <c:pt idx="10" formatCode="0.0">
                  <c:v>8.1</c:v>
                </c:pt>
                <c:pt idx="11" formatCode="0.0">
                  <c:v>8.1</c:v>
                </c:pt>
                <c:pt idx="12" formatCode="0.0">
                  <c:v>8</c:v>
                </c:pt>
                <c:pt idx="13" formatCode="0.0">
                  <c:v>8</c:v>
                </c:pt>
                <c:pt idx="14" formatCode="0.0">
                  <c:v>8</c:v>
                </c:pt>
                <c:pt idx="15" formatCode="0.0">
                  <c:v>8</c:v>
                </c:pt>
                <c:pt idx="16" formatCode="0.0">
                  <c:v>7.8</c:v>
                </c:pt>
                <c:pt idx="17" formatCode="0.0">
                  <c:v>7.7</c:v>
                </c:pt>
              </c:numCache>
            </c:numRef>
          </c:val>
          <c:extLst>
            <c:ext xmlns:c16="http://schemas.microsoft.com/office/drawing/2014/chart" uri="{C3380CC4-5D6E-409C-BE32-E72D297353CC}">
              <c16:uniqueId val="{00000003-B161-4561-9DC6-397FD2C37180}"/>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0"/>
        <c:axPos val="l"/>
        <c:numFmt formatCode="General" sourceLinked="0"/>
        <c:majorTickMark val="none"/>
        <c:minorTickMark val="none"/>
        <c:tickLblPos val="nextTo"/>
        <c:txPr>
          <a:bodyPr/>
          <a:lstStyle/>
          <a:p>
            <a:pPr>
              <a:defRPr sz="900"/>
            </a:pPr>
            <a:endParaRPr lang="es-ES"/>
          </a:p>
        </c:txPr>
        <c:crossAx val="93914624"/>
        <c:crosses val="autoZero"/>
        <c:auto val="1"/>
        <c:lblAlgn val="ctr"/>
        <c:lblOffset val="100"/>
        <c:noMultiLvlLbl val="0"/>
      </c:catAx>
      <c:valAx>
        <c:axId val="93914624"/>
        <c:scaling>
          <c:orientation val="minMax"/>
          <c:min val="6"/>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spPr>
              <a:solidFill>
                <a:srgbClr val="3DB582"/>
              </a:solidFill>
              <a:ln w="25342">
                <a:noFill/>
              </a:ln>
              <a:effectLst/>
            </c:spPr>
            <c:extLst>
              <c:ext xmlns:c16="http://schemas.microsoft.com/office/drawing/2014/chart" uri="{C3380CC4-5D6E-409C-BE32-E72D297353CC}">
                <c16:uniqueId val="{00000001-1CA7-4C65-A2F8-2BD9E3C13E4F}"/>
              </c:ext>
            </c:extLst>
          </c:dPt>
          <c:dPt>
            <c:idx val="1"/>
            <c:bubble3D val="0"/>
            <c:spPr>
              <a:solidFill>
                <a:schemeClr val="bg1">
                  <a:lumMod val="50000"/>
                </a:schemeClr>
              </a:solidFill>
              <a:ln w="25342">
                <a:noFill/>
              </a:ln>
              <a:effectLst/>
            </c:spPr>
            <c:extLst>
              <c:ext xmlns:c16="http://schemas.microsoft.com/office/drawing/2014/chart" uri="{C3380CC4-5D6E-409C-BE32-E72D297353CC}">
                <c16:uniqueId val="{00000003-1CA7-4C65-A2F8-2BD9E3C13E4F}"/>
              </c:ext>
            </c:extLst>
          </c:dPt>
          <c:dLbls>
            <c:dLbl>
              <c:idx val="0"/>
              <c:delete val="1"/>
              <c:extLst>
                <c:ext xmlns:c15="http://schemas.microsoft.com/office/drawing/2012/chart" uri="{CE6537A1-D6FC-4f65-9D91-7224C49458BB}"/>
                <c:ext xmlns:c16="http://schemas.microsoft.com/office/drawing/2014/chart" uri="{C3380CC4-5D6E-409C-BE32-E72D297353CC}">
                  <c16:uniqueId val="{00000001-1CA7-4C65-A2F8-2BD9E3C13E4F}"/>
                </c:ext>
              </c:extLst>
            </c:dLbl>
            <c:dLbl>
              <c:idx val="1"/>
              <c:layout>
                <c:manualLayout>
                  <c:x val="3.9990217804174374E-3"/>
                  <c:y val="-8.5116435681627089E-3"/>
                </c:manualLayout>
              </c:layout>
              <c:numFmt formatCode="0.0&quot;%&quot;" sourceLinked="0"/>
              <c:spPr>
                <a:noFill/>
                <a:ln w="25342">
                  <a:noFill/>
                </a:ln>
              </c:spPr>
              <c:txPr>
                <a:bodyPr wrap="none"/>
                <a:lstStyle/>
                <a:p>
                  <a:pPr>
                    <a:defRPr sz="120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1CA7-4C65-A2F8-2BD9E3C13E4F}"/>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A7-4C65-A2F8-2BD9E3C13E4F}"/>
                </c:ext>
              </c:extLst>
            </c:dLbl>
            <c:numFmt formatCode="0.0&quot;%&quot;" sourceLinked="0"/>
            <c:spPr>
              <a:noFill/>
              <a:ln w="25342">
                <a:noFill/>
              </a:ln>
            </c:spPr>
            <c:txPr>
              <a:bodyPr wrap="none"/>
              <a:lstStyle/>
              <a:p>
                <a:pPr>
                  <a:defRPr sz="140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Si</c:v>
                </c:pt>
                <c:pt idx="1">
                  <c:v>No</c:v>
                </c:pt>
              </c:strCache>
            </c:strRef>
          </c:cat>
          <c:val>
            <c:numRef>
              <c:f>Sheet1!$B$2:$C$2</c:f>
              <c:numCache>
                <c:formatCode>General</c:formatCode>
                <c:ptCount val="2"/>
                <c:pt idx="0">
                  <c:v>74.400000000000006</c:v>
                </c:pt>
                <c:pt idx="1">
                  <c:v>25.599999999999994</c:v>
                </c:pt>
              </c:numCache>
            </c:numRef>
          </c:val>
          <c:extLst>
            <c:ext xmlns:c16="http://schemas.microsoft.com/office/drawing/2014/chart" uri="{C3380CC4-5D6E-409C-BE32-E72D297353CC}">
              <c16:uniqueId val="{00000005-1CA7-4C65-A2F8-2BD9E3C13E4F}"/>
            </c:ext>
          </c:extLst>
        </c:ser>
        <c:dLbls>
          <c:showLegendKey val="0"/>
          <c:showVal val="1"/>
          <c:showCatName val="0"/>
          <c:showSerName val="0"/>
          <c:showPercent val="0"/>
          <c:showBubbleSize val="0"/>
          <c:showLeaderLines val="1"/>
        </c:dLbls>
        <c:firstSliceAng val="303"/>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spPr>
              <a:solidFill>
                <a:srgbClr val="3DB582"/>
              </a:solidFill>
              <a:ln w="25342">
                <a:noFill/>
              </a:ln>
              <a:effectLst/>
            </c:spPr>
            <c:extLst>
              <c:ext xmlns:c16="http://schemas.microsoft.com/office/drawing/2014/chart" uri="{C3380CC4-5D6E-409C-BE32-E72D297353CC}">
                <c16:uniqueId val="{00000001-1CA7-4C65-A2F8-2BD9E3C13E4F}"/>
              </c:ext>
            </c:extLst>
          </c:dPt>
          <c:dPt>
            <c:idx val="1"/>
            <c:bubble3D val="0"/>
            <c:spPr>
              <a:solidFill>
                <a:schemeClr val="bg1">
                  <a:lumMod val="50000"/>
                </a:schemeClr>
              </a:solidFill>
              <a:ln w="25342">
                <a:noFill/>
              </a:ln>
              <a:effectLst/>
            </c:spPr>
            <c:extLst>
              <c:ext xmlns:c16="http://schemas.microsoft.com/office/drawing/2014/chart" uri="{C3380CC4-5D6E-409C-BE32-E72D297353CC}">
                <c16:uniqueId val="{00000003-1CA7-4C65-A2F8-2BD9E3C13E4F}"/>
              </c:ext>
            </c:extLst>
          </c:dPt>
          <c:dLbls>
            <c:dLbl>
              <c:idx val="0"/>
              <c:delete val="1"/>
              <c:extLst>
                <c:ext xmlns:c15="http://schemas.microsoft.com/office/drawing/2012/chart" uri="{CE6537A1-D6FC-4f65-9D91-7224C49458BB}"/>
                <c:ext xmlns:c16="http://schemas.microsoft.com/office/drawing/2014/chart" uri="{C3380CC4-5D6E-409C-BE32-E72D297353CC}">
                  <c16:uniqueId val="{00000001-1CA7-4C65-A2F8-2BD9E3C13E4F}"/>
                </c:ext>
              </c:extLst>
            </c:dLbl>
            <c:dLbl>
              <c:idx val="1"/>
              <c:layout>
                <c:manualLayout>
                  <c:x val="1.1341450089120875E-2"/>
                  <c:y val="1.7094864382960449E-2"/>
                </c:manualLayout>
              </c:layout>
              <c:numFmt formatCode="0.0&quot;%&quot;" sourceLinked="0"/>
              <c:spPr>
                <a:noFill/>
                <a:ln w="25342">
                  <a:noFill/>
                </a:ln>
              </c:spPr>
              <c:txPr>
                <a:bodyPr wrap="none"/>
                <a:lstStyle/>
                <a:p>
                  <a:pPr>
                    <a:defRPr sz="120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1CA7-4C65-A2F8-2BD9E3C13E4F}"/>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A7-4C65-A2F8-2BD9E3C13E4F}"/>
                </c:ext>
              </c:extLst>
            </c:dLbl>
            <c:numFmt formatCode="0.0&quot;%&quot;" sourceLinked="0"/>
            <c:spPr>
              <a:noFill/>
              <a:ln w="25342">
                <a:noFill/>
              </a:ln>
            </c:spPr>
            <c:txPr>
              <a:bodyPr wrap="none"/>
              <a:lstStyle/>
              <a:p>
                <a:pPr>
                  <a:defRPr sz="140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Si</c:v>
                </c:pt>
                <c:pt idx="1">
                  <c:v>No</c:v>
                </c:pt>
              </c:strCache>
            </c:strRef>
          </c:cat>
          <c:val>
            <c:numRef>
              <c:f>Sheet1!$B$2:$C$2</c:f>
              <c:numCache>
                <c:formatCode>General</c:formatCode>
                <c:ptCount val="2"/>
                <c:pt idx="0">
                  <c:v>88.8</c:v>
                </c:pt>
                <c:pt idx="1">
                  <c:v>11.200000000000003</c:v>
                </c:pt>
              </c:numCache>
            </c:numRef>
          </c:val>
          <c:extLst>
            <c:ext xmlns:c16="http://schemas.microsoft.com/office/drawing/2014/chart" uri="{C3380CC4-5D6E-409C-BE32-E72D297353CC}">
              <c16:uniqueId val="{00000005-1CA7-4C65-A2F8-2BD9E3C13E4F}"/>
            </c:ext>
          </c:extLst>
        </c:ser>
        <c:dLbls>
          <c:showLegendKey val="0"/>
          <c:showVal val="1"/>
          <c:showCatName val="0"/>
          <c:showSerName val="0"/>
          <c:showPercent val="0"/>
          <c:showBubbleSize val="0"/>
          <c:showLeaderLines val="1"/>
        </c:dLbls>
        <c:firstSliceAng val="303"/>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rgbClr val="3DB582"/>
            </a:solidFill>
            <a:ln w="12700" cap="flat" cmpd="sng" algn="ctr">
              <a:noFill/>
              <a:prstDash val="solid"/>
              <a:miter lim="800000"/>
            </a:ln>
            <a:effectLst/>
          </c:spPr>
          <c:invertIfNegative val="0"/>
          <c:dLbls>
            <c:dLbl>
              <c:idx val="0"/>
              <c:layout>
                <c:manualLayout>
                  <c:x val="-0.12963654811557457"/>
                  <c:y val="1.3930169952860815E-17"/>
                </c:manualLayout>
              </c:layout>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03-4B97-9D9F-EC2367979A49}"/>
                </c:ext>
              </c:extLst>
            </c:dLbl>
            <c:dLbl>
              <c:idx val="2"/>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05-445F-8FE1-54EEBBB19F78}"/>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Libro de papel</c:v>
                </c:pt>
                <c:pt idx="1">
                  <c:v>Tablet</c:v>
                </c:pt>
                <c:pt idx="2">
                  <c:v>Móvil, smartphone</c:v>
                </c:pt>
                <c:pt idx="3">
                  <c:v>Lector de ebooks (Kindle, Papyre, Sony reader o  similar)</c:v>
                </c:pt>
                <c:pt idx="4">
                  <c:v>Audiolibro</c:v>
                </c:pt>
              </c:strCache>
            </c:strRef>
          </c:cat>
          <c:val>
            <c:numRef>
              <c:f>Hoja1!$B$2:$B$6</c:f>
              <c:numCache>
                <c:formatCode>General</c:formatCode>
                <c:ptCount val="5"/>
                <c:pt idx="0">
                  <c:v>98.1</c:v>
                </c:pt>
                <c:pt idx="1">
                  <c:v>2.8</c:v>
                </c:pt>
                <c:pt idx="2">
                  <c:v>2</c:v>
                </c:pt>
                <c:pt idx="3">
                  <c:v>0.2</c:v>
                </c:pt>
                <c:pt idx="4">
                  <c:v>0.2</c:v>
                </c:pt>
              </c:numCache>
            </c:numRef>
          </c:val>
          <c:extLst>
            <c:ext xmlns:c16="http://schemas.microsoft.com/office/drawing/2014/chart" uri="{C3380CC4-5D6E-409C-BE32-E72D297353CC}">
              <c16:uniqueId val="{00000002-A303-4B97-9D9F-EC2367979A49}"/>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rgbClr val="3DB582"/>
            </a:solidFill>
            <a:ln w="12700" cap="flat" cmpd="sng" algn="ctr">
              <a:noFill/>
              <a:prstDash val="solid"/>
              <a:miter lim="800000"/>
            </a:ln>
            <a:effectLst/>
          </c:spPr>
          <c:invertIfNegative val="0"/>
          <c:dLbls>
            <c:dLbl>
              <c:idx val="0"/>
              <c:layout>
                <c:manualLayout>
                  <c:x val="-0.18149116736180437"/>
                  <c:y val="4.7863699501600268E-7"/>
                </c:manualLayout>
              </c:layout>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03-4B97-9D9F-EC2367979A49}"/>
                </c:ext>
              </c:extLst>
            </c:dLbl>
            <c:dLbl>
              <c:idx val="1"/>
              <c:layout>
                <c:manualLayout>
                  <c:x val="2.5927309623114909E-2"/>
                  <c:y val="4.7863699500207249E-7"/>
                </c:manualLayout>
              </c:layout>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03-4B97-9D9F-EC2367979A49}"/>
                </c:ext>
              </c:extLst>
            </c:dLbl>
            <c:dLbl>
              <c:idx val="2"/>
              <c:layout>
                <c:manualLayout>
                  <c:x val="3.4569746164153176E-2"/>
                  <c:y val="1.114413596228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9E-4F8C-87A4-005F8EAD369A}"/>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En castellano</c:v>
                </c:pt>
                <c:pt idx="1">
                  <c:v>En catalán</c:v>
                </c:pt>
                <c:pt idx="2">
                  <c:v>En inglés</c:v>
                </c:pt>
                <c:pt idx="3">
                  <c:v>En gallego</c:v>
                </c:pt>
                <c:pt idx="4">
                  <c:v>En euskera</c:v>
                </c:pt>
              </c:strCache>
            </c:strRef>
          </c:cat>
          <c:val>
            <c:numRef>
              <c:f>Hoja1!$B$2:$B$6</c:f>
              <c:numCache>
                <c:formatCode>General</c:formatCode>
                <c:ptCount val="5"/>
                <c:pt idx="0">
                  <c:v>95.1</c:v>
                </c:pt>
                <c:pt idx="1">
                  <c:v>21.3</c:v>
                </c:pt>
                <c:pt idx="2">
                  <c:v>13.9</c:v>
                </c:pt>
                <c:pt idx="3">
                  <c:v>4.3</c:v>
                </c:pt>
                <c:pt idx="4">
                  <c:v>3.9</c:v>
                </c:pt>
              </c:numCache>
            </c:numRef>
          </c:val>
          <c:extLst>
            <c:ext xmlns:c16="http://schemas.microsoft.com/office/drawing/2014/chart" uri="{C3380CC4-5D6E-409C-BE32-E72D297353CC}">
              <c16:uniqueId val="{00000002-A303-4B97-9D9F-EC2367979A49}"/>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rgbClr val="3DB582"/>
            </a:solidFill>
            <a:ln w="12700" cap="flat" cmpd="sng" algn="ctr">
              <a:noFill/>
              <a:prstDash val="solid"/>
              <a:miter lim="800000"/>
            </a:ln>
            <a:effectLst/>
          </c:spPr>
          <c:invertIfNegative val="0"/>
          <c:dLbls>
            <c:dLbl>
              <c:idx val="0"/>
              <c:layout>
                <c:manualLayout>
                  <c:x val="-0.12963654811557457"/>
                  <c:y val="1.3930169952860815E-17"/>
                </c:manualLayout>
              </c:layout>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03-4B97-9D9F-EC2367979A49}"/>
                </c:ext>
              </c:extLst>
            </c:dLbl>
            <c:dLbl>
              <c:idx val="3"/>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5D-40B0-82BD-046C752104EE}"/>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Libro de papel</c:v>
                </c:pt>
                <c:pt idx="1">
                  <c:v>Tablet</c:v>
                </c:pt>
                <c:pt idx="2">
                  <c:v>Móvil, Smartphone</c:v>
                </c:pt>
                <c:pt idx="3">
                  <c:v>Lector de ebooks (Kindle, Papyre, Sony reader o  similar)</c:v>
                </c:pt>
                <c:pt idx="4">
                  <c:v>Audiolibro</c:v>
                </c:pt>
              </c:strCache>
            </c:strRef>
          </c:cat>
          <c:val>
            <c:numRef>
              <c:f>Hoja1!$B$2:$B$6</c:f>
              <c:numCache>
                <c:formatCode>General</c:formatCode>
                <c:ptCount val="5"/>
                <c:pt idx="0">
                  <c:v>99.4</c:v>
                </c:pt>
                <c:pt idx="1">
                  <c:v>3.2</c:v>
                </c:pt>
                <c:pt idx="2">
                  <c:v>2.1</c:v>
                </c:pt>
                <c:pt idx="3">
                  <c:v>0.5</c:v>
                </c:pt>
                <c:pt idx="4">
                  <c:v>0.5</c:v>
                </c:pt>
              </c:numCache>
            </c:numRef>
          </c:val>
          <c:extLst>
            <c:ext xmlns:c16="http://schemas.microsoft.com/office/drawing/2014/chart" uri="{C3380CC4-5D6E-409C-BE32-E72D297353CC}">
              <c16:uniqueId val="{00000002-A303-4B97-9D9F-EC2367979A49}"/>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344805997705E-2"/>
          <c:y val="2.8063922927956519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rgbClr val="3DB582"/>
            </a:solidFill>
            <a:ln w="12700" cap="flat" cmpd="sng" algn="ctr">
              <a:noFill/>
              <a:prstDash val="solid"/>
              <a:miter lim="800000"/>
            </a:ln>
            <a:effectLst/>
          </c:spPr>
          <c:invertIfNegative val="0"/>
          <c:dLbls>
            <c:dLbl>
              <c:idx val="0"/>
              <c:layout>
                <c:manualLayout>
                  <c:x val="-0.19013360390284259"/>
                  <c:y val="4.7863699501600268E-7"/>
                </c:manualLayout>
              </c:layout>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03-4B97-9D9F-EC2367979A49}"/>
                </c:ext>
              </c:extLst>
            </c:dLbl>
            <c:dLbl>
              <c:idx val="1"/>
              <c:layout>
                <c:manualLayout>
                  <c:x val="4.3212182705191476E-2"/>
                  <c:y val="0"/>
                </c:manualLayout>
              </c:layout>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03-4B97-9D9F-EC2367979A49}"/>
                </c:ext>
              </c:extLst>
            </c:dLbl>
            <c:dLbl>
              <c:idx val="2"/>
              <c:layout>
                <c:manualLayout>
                  <c:x val="2.5927309623114871E-2"/>
                  <c:y val="1.114413596228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5B-4BCF-AAD6-4CB945C934FD}"/>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Hoja1!$A$2:$A$6</c:f>
              <c:strCache>
                <c:ptCount val="5"/>
                <c:pt idx="0">
                  <c:v>En castellano</c:v>
                </c:pt>
                <c:pt idx="1">
                  <c:v>En catalán</c:v>
                </c:pt>
                <c:pt idx="2">
                  <c:v>En inglés</c:v>
                </c:pt>
                <c:pt idx="3">
                  <c:v>En euskera</c:v>
                </c:pt>
                <c:pt idx="4">
                  <c:v>En gallego</c:v>
                </c:pt>
              </c:strCache>
            </c:strRef>
          </c:cat>
          <c:val>
            <c:numRef>
              <c:f>Hoja1!$B$2:$B$6</c:f>
              <c:numCache>
                <c:formatCode>General</c:formatCode>
                <c:ptCount val="5"/>
                <c:pt idx="0">
                  <c:v>95.9</c:v>
                </c:pt>
                <c:pt idx="1">
                  <c:v>24.2</c:v>
                </c:pt>
                <c:pt idx="2">
                  <c:v>12.7</c:v>
                </c:pt>
                <c:pt idx="3">
                  <c:v>4.7</c:v>
                </c:pt>
                <c:pt idx="4">
                  <c:v>4.3</c:v>
                </c:pt>
              </c:numCache>
            </c:numRef>
          </c:val>
          <c:extLst>
            <c:ext xmlns:c16="http://schemas.microsoft.com/office/drawing/2014/chart" uri="{C3380CC4-5D6E-409C-BE32-E72D297353CC}">
              <c16:uniqueId val="{00000002-A303-4B97-9D9F-EC2367979A49}"/>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3.2716865835991848E-3"/>
          <c:y val="0.30085954816016536"/>
          <c:w val="0.98484403735247361"/>
          <c:h val="0.66609037043560493"/>
        </c:manualLayout>
      </c:layout>
      <c:barChart>
        <c:barDir val="col"/>
        <c:grouping val="clustered"/>
        <c:varyColors val="0"/>
        <c:ser>
          <c:idx val="2"/>
          <c:order val="0"/>
          <c:tx>
            <c:strRef>
              <c:f>Sheet1!$B$1</c:f>
              <c:strCache>
                <c:ptCount val="1"/>
                <c:pt idx="0">
                  <c:v>2010</c:v>
                </c:pt>
              </c:strCache>
            </c:strRef>
          </c:tx>
          <c:invertIfNegative val="0"/>
          <c:dLbls>
            <c:numFmt formatCode="0.0&quot;%&quot;" sourceLinked="0"/>
            <c:spPr>
              <a:noFill/>
            </c:spPr>
            <c:txPr>
              <a:bodyPr wrap="square" lIns="38100" tIns="19050" rIns="38100" bIns="19050" anchor="ctr">
                <a:spAutoFit/>
              </a:bodyPr>
              <a:lstStyle/>
              <a:p>
                <a:pPr>
                  <a:defRPr sz="8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v>
                </c:pt>
                <c:pt idx="1">
                  <c:v>Hasta primarios</c:v>
                </c:pt>
                <c:pt idx="2">
                  <c:v>Secundarios</c:v>
                </c:pt>
                <c:pt idx="3">
                  <c:v>Universitarios</c:v>
                </c:pt>
              </c:strCache>
            </c:strRef>
          </c:cat>
          <c:val>
            <c:numRef>
              <c:f>Sheet1!$B$2:$B$5</c:f>
            </c:numRef>
          </c:val>
          <c:extLst>
            <c:ext xmlns:c16="http://schemas.microsoft.com/office/drawing/2014/chart" uri="{C3380CC4-5D6E-409C-BE32-E72D297353CC}">
              <c16:uniqueId val="{00000017-9EB7-42FB-852C-FE329632CE4F}"/>
            </c:ext>
          </c:extLst>
        </c:ser>
        <c:ser>
          <c:idx val="1"/>
          <c:order val="1"/>
          <c:tx>
            <c:strRef>
              <c:f>Sheet1!$C$1</c:f>
              <c:strCache>
                <c:ptCount val="1"/>
                <c:pt idx="0">
                  <c:v>2011</c:v>
                </c:pt>
              </c:strCache>
            </c:strRef>
          </c:tx>
          <c:invertIfNegative val="0"/>
          <c:dLbls>
            <c:numFmt formatCode="0.0&quot;%&quot;" sourceLinked="0"/>
            <c:spPr>
              <a:noFill/>
              <a:ln>
                <a:noFill/>
              </a:ln>
              <a:effectLst/>
            </c:spPr>
            <c:txPr>
              <a:bodyPr wrap="square" lIns="38100" tIns="19050" rIns="38100" bIns="19050" anchor="ctr">
                <a:spAutoFit/>
              </a:bodyPr>
              <a:lstStyle/>
              <a:p>
                <a:pPr>
                  <a:defRPr sz="8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v>
                </c:pt>
                <c:pt idx="1">
                  <c:v>Hasta primarios</c:v>
                </c:pt>
                <c:pt idx="2">
                  <c:v>Secundarios</c:v>
                </c:pt>
                <c:pt idx="3">
                  <c:v>Universitarios</c:v>
                </c:pt>
              </c:strCache>
            </c:strRef>
          </c:cat>
          <c:val>
            <c:numRef>
              <c:f>Sheet1!$C$2:$C$5</c:f>
            </c:numRef>
          </c:val>
          <c:extLst>
            <c:ext xmlns:c16="http://schemas.microsoft.com/office/drawing/2014/chart" uri="{C3380CC4-5D6E-409C-BE32-E72D297353CC}">
              <c16:uniqueId val="{00000007-9EB7-42FB-852C-FE329632CE4F}"/>
            </c:ext>
          </c:extLst>
        </c:ser>
        <c:ser>
          <c:idx val="0"/>
          <c:order val="2"/>
          <c:tx>
            <c:strRef>
              <c:f>Sheet1!$D$1</c:f>
              <c:strCache>
                <c:ptCount val="1"/>
                <c:pt idx="0">
                  <c:v>2012</c:v>
                </c:pt>
              </c:strCache>
            </c:strRef>
          </c:tx>
          <c:spPr>
            <a:solidFill>
              <a:srgbClr val="E2F0D9"/>
            </a:solidFill>
          </c:spPr>
          <c:invertIfNegative val="0"/>
          <c:dLbls>
            <c:numFmt formatCode="0.0&quot;%&quot;" sourceLinked="0"/>
            <c:spPr>
              <a:noFill/>
            </c:spPr>
            <c:txPr>
              <a:bodyPr wrap="square" lIns="38100" tIns="19050" rIns="38100" bIns="19050" anchor="ctr">
                <a:spAutoFit/>
              </a:bodyPr>
              <a:lstStyle/>
              <a:p>
                <a:pPr>
                  <a:defRPr sz="8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v>
                </c:pt>
                <c:pt idx="1">
                  <c:v>Hasta primarios</c:v>
                </c:pt>
                <c:pt idx="2">
                  <c:v>Secundarios</c:v>
                </c:pt>
                <c:pt idx="3">
                  <c:v>Universitarios</c:v>
                </c:pt>
              </c:strCache>
            </c:strRef>
          </c:cat>
          <c:val>
            <c:numRef>
              <c:f>Sheet1!$D$2:$D$5</c:f>
              <c:numCache>
                <c:formatCode>0.0</c:formatCode>
                <c:ptCount val="4"/>
                <c:pt idx="0">
                  <c:v>92</c:v>
                </c:pt>
                <c:pt idx="1">
                  <c:v>83</c:v>
                </c:pt>
                <c:pt idx="2">
                  <c:v>94.5</c:v>
                </c:pt>
                <c:pt idx="3">
                  <c:v>98.4</c:v>
                </c:pt>
              </c:numCache>
            </c:numRef>
          </c:val>
          <c:extLst>
            <c:ext xmlns:c16="http://schemas.microsoft.com/office/drawing/2014/chart" uri="{C3380CC4-5D6E-409C-BE32-E72D297353CC}">
              <c16:uniqueId val="{0000000F-9EB7-42FB-852C-FE329632CE4F}"/>
            </c:ext>
          </c:extLst>
        </c:ser>
        <c:ser>
          <c:idx val="4"/>
          <c:order val="3"/>
          <c:tx>
            <c:strRef>
              <c:f>Sheet1!$E$1</c:f>
              <c:strCache>
                <c:ptCount val="1"/>
                <c:pt idx="0">
                  <c:v>2017</c:v>
                </c:pt>
              </c:strCache>
            </c:strRef>
          </c:tx>
          <c:spPr>
            <a:solidFill>
              <a:srgbClr val="A9D18E"/>
            </a:solidFill>
          </c:spPr>
          <c:invertIfNegative val="0"/>
          <c:dLbls>
            <c:dLbl>
              <c:idx val="0"/>
              <c:layout>
                <c:manualLayout>
                  <c:x val="-6.5498863388104417E-18"/>
                  <c:y val="1.0931586345329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03-441B-B77D-A341F952A00B}"/>
                </c:ext>
              </c:extLst>
            </c:dLbl>
            <c:numFmt formatCode="0.0&quot;%&quot;" sourceLinked="0"/>
            <c:spPr>
              <a:noFill/>
              <a:ln>
                <a:noFill/>
              </a:ln>
              <a:effectLst/>
            </c:spPr>
            <c:txPr>
              <a:bodyPr wrap="square" lIns="38100" tIns="19050" rIns="38100" bIns="19050" anchor="ctr" anchorCtr="0">
                <a:spAutoFit/>
              </a:bodyPr>
              <a:lstStyle/>
              <a:p>
                <a:pPr algn="ctr">
                  <a:defRPr lang="es-ES" sz="8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Total</c:v>
                </c:pt>
                <c:pt idx="1">
                  <c:v>Hasta primarios</c:v>
                </c:pt>
                <c:pt idx="2">
                  <c:v>Secundarios</c:v>
                </c:pt>
                <c:pt idx="3">
                  <c:v>Universitarios</c:v>
                </c:pt>
              </c:strCache>
            </c:strRef>
          </c:cat>
          <c:val>
            <c:numRef>
              <c:f>Sheet1!$E$2:$E$5</c:f>
              <c:numCache>
                <c:formatCode>0.0</c:formatCode>
                <c:ptCount val="4"/>
                <c:pt idx="0">
                  <c:v>94.7</c:v>
                </c:pt>
                <c:pt idx="1">
                  <c:v>85.4</c:v>
                </c:pt>
                <c:pt idx="2">
                  <c:v>95.9</c:v>
                </c:pt>
                <c:pt idx="3">
                  <c:v>99.3</c:v>
                </c:pt>
              </c:numCache>
            </c:numRef>
          </c:val>
          <c:extLst>
            <c:ext xmlns:c16="http://schemas.microsoft.com/office/drawing/2014/chart" uri="{C3380CC4-5D6E-409C-BE32-E72D297353CC}">
              <c16:uniqueId val="{00000000-8DAB-48FE-9D95-3A21AE700E2A}"/>
            </c:ext>
          </c:extLst>
        </c:ser>
        <c:ser>
          <c:idx val="3"/>
          <c:order val="4"/>
          <c:tx>
            <c:strRef>
              <c:f>Sheet1!$F$1</c:f>
              <c:strCache>
                <c:ptCount val="1"/>
                <c:pt idx="0">
                  <c:v>2018</c:v>
                </c:pt>
              </c:strCache>
            </c:strRef>
          </c:tx>
          <c:spPr>
            <a:solidFill>
              <a:srgbClr val="548235"/>
            </a:solidFill>
          </c:spPr>
          <c:invertIfNegative val="0"/>
          <c:dLbls>
            <c:dLbl>
              <c:idx val="0"/>
              <c:layout>
                <c:manualLayout>
                  <c:x val="1.4290826189795674E-3"/>
                  <c:y val="2.1863172690659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3-441B-B77D-A341F952A00B}"/>
                </c:ext>
              </c:extLst>
            </c:dLbl>
            <c:dLbl>
              <c:idx val="3"/>
              <c:layout>
                <c:manualLayout>
                  <c:x val="-1.4289700927892016E-3"/>
                  <c:y val="1.0931371156622087E-2"/>
                </c:manualLayout>
              </c:layout>
              <c:numFmt formatCode="0.0&quot;%&quot;" sourceLinked="0"/>
              <c:spPr>
                <a:noFill/>
                <a:ln>
                  <a:noFill/>
                </a:ln>
                <a:effectLst/>
              </c:spPr>
              <c:txPr>
                <a:bodyPr wrap="none" lIns="38100" tIns="19050" rIns="38100" bIns="19050" anchor="ctr" anchorCtr="0">
                  <a:noAutofit/>
                </a:bodyPr>
                <a:lstStyle/>
                <a:p>
                  <a:pPr algn="ctr">
                    <a:defRPr lang="es-ES_tradnl" sz="8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5987698636857726E-2"/>
                      <c:h val="8.4882907216654563E-2"/>
                    </c:manualLayout>
                  </c15:layout>
                </c:ext>
                <c:ext xmlns:c16="http://schemas.microsoft.com/office/drawing/2014/chart" uri="{C3380CC4-5D6E-409C-BE32-E72D297353CC}">
                  <c16:uniqueId val="{00000000-39DF-4ADB-9222-D6829C3ED2E3}"/>
                </c:ext>
              </c:extLst>
            </c:dLbl>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Sheet1!$A$2:$A$5</c:f>
              <c:strCache>
                <c:ptCount val="4"/>
                <c:pt idx="0">
                  <c:v>Total</c:v>
                </c:pt>
                <c:pt idx="1">
                  <c:v>Hasta primarios</c:v>
                </c:pt>
                <c:pt idx="2">
                  <c:v>Secundarios</c:v>
                </c:pt>
                <c:pt idx="3">
                  <c:v>Universitarios</c:v>
                </c:pt>
              </c:strCache>
            </c:strRef>
          </c:cat>
          <c:val>
            <c:numRef>
              <c:f>Sheet1!$F$2:$F$5</c:f>
              <c:numCache>
                <c:formatCode>General</c:formatCode>
                <c:ptCount val="4"/>
                <c:pt idx="0">
                  <c:v>96.1</c:v>
                </c:pt>
                <c:pt idx="1">
                  <c:v>89.1</c:v>
                </c:pt>
                <c:pt idx="2">
                  <c:v>97.1</c:v>
                </c:pt>
                <c:pt idx="3">
                  <c:v>99.3</c:v>
                </c:pt>
              </c:numCache>
            </c:numRef>
          </c:val>
          <c:extLst>
            <c:ext xmlns:c16="http://schemas.microsoft.com/office/drawing/2014/chart" uri="{C3380CC4-5D6E-409C-BE32-E72D297353CC}">
              <c16:uniqueId val="{00000018-9EB7-42FB-852C-FE329632CE4F}"/>
            </c:ext>
          </c:extLst>
        </c:ser>
        <c:ser>
          <c:idx val="5"/>
          <c:order val="5"/>
          <c:tx>
            <c:strRef>
              <c:f>Sheet1!$G$1</c:f>
              <c:strCache>
                <c:ptCount val="1"/>
                <c:pt idx="0">
                  <c:v>2019</c:v>
                </c:pt>
              </c:strCache>
            </c:strRef>
          </c:tx>
          <c:spPr>
            <a:solidFill>
              <a:srgbClr val="345016"/>
            </a:solidFill>
          </c:spPr>
          <c:invertIfNegative val="0"/>
          <c:dLbls>
            <c:dLbl>
              <c:idx val="0"/>
              <c:layout>
                <c:manualLayout>
                  <c:x val="2.8581652379591348E-3"/>
                  <c:y val="1.0931586345329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76-4624-B13A-184AD919F292}"/>
                </c:ext>
              </c:extLst>
            </c:dLbl>
            <c:dLbl>
              <c:idx val="1"/>
              <c:layout>
                <c:manualLayout>
                  <c:x val="-4.2872478569387553E-3"/>
                  <c:y val="1.63973795179945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76-4624-B13A-184AD919F292}"/>
                </c:ext>
              </c:extLst>
            </c:dLbl>
            <c:dLbl>
              <c:idx val="2"/>
              <c:layout>
                <c:manualLayout>
                  <c:x val="0"/>
                  <c:y val="1.63973795179944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76-4624-B13A-184AD919F292}"/>
                </c:ext>
              </c:extLst>
            </c:dLbl>
            <c:dLbl>
              <c:idx val="3"/>
              <c:layout>
                <c:manualLayout>
                  <c:x val="2.8581652379590303E-3"/>
                  <c:y val="1.63973795179945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76-4624-B13A-184AD919F292}"/>
                </c:ext>
              </c:extLst>
            </c:dLbl>
            <c:numFmt formatCode="0.0&quot;%&quot;" sourceLinked="0"/>
            <c:spPr>
              <a:noFill/>
              <a:ln>
                <a:noFill/>
              </a:ln>
              <a:effectLst/>
            </c:spPr>
            <c:txPr>
              <a:bodyPr wrap="square" lIns="38100" tIns="19050" rIns="38100" bIns="19050" anchor="ctr" anchorCtr="0">
                <a:spAutoFit/>
              </a:bodyPr>
              <a:lstStyle/>
              <a:p>
                <a:pPr algn="ctr">
                  <a:defRPr lang="en-US" sz="8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Total</c:v>
                </c:pt>
                <c:pt idx="1">
                  <c:v>Hasta primarios</c:v>
                </c:pt>
                <c:pt idx="2">
                  <c:v>Secundarios</c:v>
                </c:pt>
                <c:pt idx="3">
                  <c:v>Universitarios</c:v>
                </c:pt>
              </c:strCache>
            </c:strRef>
          </c:cat>
          <c:val>
            <c:numRef>
              <c:f>Sheet1!$G$2:$G$5</c:f>
              <c:numCache>
                <c:formatCode>General</c:formatCode>
                <c:ptCount val="4"/>
                <c:pt idx="0">
                  <c:v>95.5</c:v>
                </c:pt>
                <c:pt idx="1">
                  <c:v>86.3</c:v>
                </c:pt>
                <c:pt idx="2">
                  <c:v>97</c:v>
                </c:pt>
                <c:pt idx="3">
                  <c:v>99.7</c:v>
                </c:pt>
              </c:numCache>
            </c:numRef>
          </c:val>
          <c:extLst>
            <c:ext xmlns:c16="http://schemas.microsoft.com/office/drawing/2014/chart" uri="{C3380CC4-5D6E-409C-BE32-E72D297353CC}">
              <c16:uniqueId val="{00000001-ED76-4624-B13A-184AD919F292}"/>
            </c:ext>
          </c:extLst>
        </c:ser>
        <c:ser>
          <c:idx val="6"/>
          <c:order val="6"/>
          <c:tx>
            <c:strRef>
              <c:f>Sheet1!$H$1</c:f>
              <c:strCache>
                <c:ptCount val="1"/>
                <c:pt idx="0">
                  <c:v>2020</c:v>
                </c:pt>
              </c:strCache>
            </c:strRef>
          </c:tx>
          <c:spPr>
            <a:solidFill>
              <a:srgbClr val="20310D"/>
            </a:solidFill>
          </c:spPr>
          <c:invertIfNegative val="0"/>
          <c:dLbls>
            <c:dLbl>
              <c:idx val="0"/>
              <c:layout>
                <c:manualLayout>
                  <c:x val="7.1454130948978376E-3"/>
                  <c:y val="2.1863172690659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03-441B-B77D-A341F952A00B}"/>
                </c:ext>
              </c:extLst>
            </c:dLbl>
            <c:dLbl>
              <c:idx val="3"/>
              <c:layout>
                <c:manualLayout>
                  <c:x val="8.5744957138774048E-3"/>
                  <c:y val="1.093158634532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03-441B-B77D-A341F952A00B}"/>
                </c:ext>
              </c:extLst>
            </c:dLbl>
            <c:numFmt formatCode="0.0&quot;%&quot;"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Total</c:v>
                </c:pt>
                <c:pt idx="1">
                  <c:v>Hasta primarios</c:v>
                </c:pt>
                <c:pt idx="2">
                  <c:v>Secundarios</c:v>
                </c:pt>
                <c:pt idx="3">
                  <c:v>Universitarios</c:v>
                </c:pt>
              </c:strCache>
            </c:strRef>
          </c:cat>
          <c:val>
            <c:numRef>
              <c:f>Sheet1!$H$2:$H$5</c:f>
              <c:numCache>
                <c:formatCode>0.0</c:formatCode>
                <c:ptCount val="4"/>
                <c:pt idx="0">
                  <c:v>95.7</c:v>
                </c:pt>
                <c:pt idx="1">
                  <c:v>84.6</c:v>
                </c:pt>
                <c:pt idx="2">
                  <c:v>98.4</c:v>
                </c:pt>
                <c:pt idx="3">
                  <c:v>99.2</c:v>
                </c:pt>
              </c:numCache>
            </c:numRef>
          </c:val>
          <c:extLst>
            <c:ext xmlns:c16="http://schemas.microsoft.com/office/drawing/2014/chart" uri="{C3380CC4-5D6E-409C-BE32-E72D297353CC}">
              <c16:uniqueId val="{00000001-4103-441B-B77D-A341F952A00B}"/>
            </c:ext>
          </c:extLst>
        </c:ser>
        <c:dLbls>
          <c:showLegendKey val="0"/>
          <c:showVal val="1"/>
          <c:showCatName val="0"/>
          <c:showSerName val="0"/>
          <c:showPercent val="0"/>
          <c:showBubbleSize val="0"/>
        </c:dLbls>
        <c:gapWidth val="65"/>
        <c:overlap val="-8"/>
        <c:axId val="308075904"/>
        <c:axId val="309877760"/>
      </c:barChart>
      <c:catAx>
        <c:axId val="308075904"/>
        <c:scaling>
          <c:orientation val="minMax"/>
        </c:scaling>
        <c:delete val="0"/>
        <c:axPos val="b"/>
        <c:numFmt formatCode="General" sourceLinked="1"/>
        <c:majorTickMark val="none"/>
        <c:minorTickMark val="none"/>
        <c:tickLblPos val="nextTo"/>
        <c:txPr>
          <a:bodyPr/>
          <a:lstStyle/>
          <a:p>
            <a:pPr>
              <a:defRPr sz="1200"/>
            </a:pPr>
            <a:endParaRPr lang="es-ES"/>
          </a:p>
        </c:txPr>
        <c:crossAx val="309877760"/>
        <c:crosses val="autoZero"/>
        <c:auto val="1"/>
        <c:lblAlgn val="ctr"/>
        <c:lblOffset val="100"/>
        <c:noMultiLvlLbl val="0"/>
      </c:catAx>
      <c:valAx>
        <c:axId val="309877760"/>
        <c:scaling>
          <c:orientation val="minMax"/>
          <c:max val="100"/>
          <c:min val="0"/>
        </c:scaling>
        <c:delete val="1"/>
        <c:axPos val="l"/>
        <c:numFmt formatCode="0.0" sourceLinked="0"/>
        <c:majorTickMark val="none"/>
        <c:minorTickMark val="none"/>
        <c:tickLblPos val="none"/>
        <c:crossAx val="308075904"/>
        <c:crosses val="autoZero"/>
        <c:crossBetween val="between"/>
        <c:majorUnit val="20"/>
        <c:minorUnit val="1"/>
      </c:valAx>
    </c:plotArea>
    <c:plotVisOnly val="1"/>
    <c:dispBlanksAs val="gap"/>
    <c:showDLblsOverMax val="0"/>
  </c:chart>
  <c:txPr>
    <a:bodyPr/>
    <a:lstStyle/>
    <a:p>
      <a:pPr>
        <a:defRPr sz="1100"/>
      </a:pPr>
      <a:endParaRPr lang="es-E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chemeClr val="accent5">
                <a:lumMod val="60000"/>
                <a:lumOff val="40000"/>
              </a:schemeClr>
            </a:solidFill>
            <a:ln w="12700" cap="flat" cmpd="sng" algn="ctr">
              <a:noFill/>
              <a:prstDash val="solid"/>
              <a:miter lim="800000"/>
            </a:ln>
            <a:effectLst/>
          </c:spPr>
          <c:invertIfNegative val="0"/>
          <c:dPt>
            <c:idx val="0"/>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1-AEB7-4464-A62C-CBEE02A1B9CC}"/>
              </c:ext>
            </c:extLst>
          </c:dPt>
          <c:dLbls>
            <c:dLbl>
              <c:idx val="0"/>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B7-4464-A62C-CBEE02A1B9CC}"/>
                </c:ext>
              </c:extLst>
            </c:dLbl>
            <c:dLbl>
              <c:idx val="1"/>
              <c:layout>
                <c:manualLayout>
                  <c:x val="-0.12252574021948176"/>
                  <c:y val="0"/>
                </c:manualLayout>
              </c:layout>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B7-4464-A62C-CBEE02A1B9CC}"/>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Hoja1!$A$2:$A$8</c:f>
              <c:strCache>
                <c:ptCount val="7"/>
                <c:pt idx="0">
                  <c:v>TOTAL LEE EN ALGUN SOPORTE</c:v>
                </c:pt>
                <c:pt idx="1">
                  <c:v>TOTAL LEE LIBROS</c:v>
                </c:pt>
                <c:pt idx="2">
                  <c:v>LEE EN WEBS, FOROS Y BLOGS</c:v>
                </c:pt>
                <c:pt idx="3">
                  <c:v>LEE EN REDES SOCIALES</c:v>
                </c:pt>
                <c:pt idx="4">
                  <c:v>LEE PRENSA</c:v>
                </c:pt>
                <c:pt idx="5">
                  <c:v>LEE TEBEOS, COMICS</c:v>
                </c:pt>
                <c:pt idx="6">
                  <c:v>LEE REVISTAS</c:v>
                </c:pt>
              </c:strCache>
            </c:strRef>
          </c:cat>
          <c:val>
            <c:numRef>
              <c:f>Hoja1!$B$2:$B$8</c:f>
              <c:numCache>
                <c:formatCode>General</c:formatCode>
                <c:ptCount val="7"/>
                <c:pt idx="0">
                  <c:v>100</c:v>
                </c:pt>
                <c:pt idx="1">
                  <c:v>88.6</c:v>
                </c:pt>
                <c:pt idx="2">
                  <c:v>76.8</c:v>
                </c:pt>
                <c:pt idx="3">
                  <c:v>83</c:v>
                </c:pt>
                <c:pt idx="4">
                  <c:v>32.6</c:v>
                </c:pt>
                <c:pt idx="5">
                  <c:v>28</c:v>
                </c:pt>
                <c:pt idx="6">
                  <c:v>16.899999999999999</c:v>
                </c:pt>
              </c:numCache>
            </c:numRef>
          </c:val>
          <c:extLst>
            <c:ext xmlns:c16="http://schemas.microsoft.com/office/drawing/2014/chart" uri="{C3380CC4-5D6E-409C-BE32-E72D297353CC}">
              <c16:uniqueId val="{00000003-AEB7-4464-A62C-CBEE02A1B9CC}"/>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0523239330578E-2"/>
          <c:y val="2.8063924678595743E-2"/>
          <c:w val="0.90008715728566879"/>
          <c:h val="0.94387215064280849"/>
        </c:manualLayout>
      </c:layout>
      <c:barChart>
        <c:barDir val="bar"/>
        <c:grouping val="clustered"/>
        <c:varyColors val="0"/>
        <c:ser>
          <c:idx val="0"/>
          <c:order val="0"/>
          <c:tx>
            <c:strRef>
              <c:f>Hoja1!$B$1</c:f>
              <c:strCache>
                <c:ptCount val="1"/>
                <c:pt idx="0">
                  <c:v>Serie 1</c:v>
                </c:pt>
              </c:strCache>
            </c:strRef>
          </c:tx>
          <c:spPr>
            <a:solidFill>
              <a:schemeClr val="accent5">
                <a:lumMod val="60000"/>
                <a:lumOff val="40000"/>
              </a:schemeClr>
            </a:solidFill>
            <a:ln w="12700" cap="flat" cmpd="sng" algn="ctr">
              <a:noFill/>
              <a:prstDash val="solid"/>
              <a:miter lim="800000"/>
            </a:ln>
            <a:effectLst/>
          </c:spPr>
          <c:invertIfNegative val="0"/>
          <c:dPt>
            <c:idx val="0"/>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0-D391-4AE3-8749-55A1F71F6863}"/>
              </c:ext>
            </c:extLst>
          </c:dPt>
          <c:dLbls>
            <c:dLbl>
              <c:idx val="0"/>
              <c:numFmt formatCode="0.0&quot;%&quot;" sourceLinked="0"/>
              <c:spPr>
                <a:noFill/>
                <a:ln>
                  <a:noFill/>
                </a:ln>
              </c:spPr>
              <c:txPr>
                <a:bodyPr wrap="none" anchorCtr="0"/>
                <a:lstStyle/>
                <a:p>
                  <a:pPr algn="ctr">
                    <a:defRPr lang="es-ES" sz="1050" b="0" i="0" u="none" strike="noStrike" kern="1200"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391-4AE3-8749-55A1F71F6863}"/>
                </c:ext>
              </c:extLst>
            </c:dLbl>
            <c:dLbl>
              <c:idx val="1"/>
              <c:numFmt formatCode="0.0&quot;%&quot;" sourceLinked="0"/>
              <c:spPr>
                <a:noFill/>
                <a:ln>
                  <a:noFill/>
                </a:ln>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91-4AE3-8749-55A1F71F6863}"/>
                </c:ext>
              </c:extLst>
            </c:dLbl>
            <c:numFmt formatCode="0.0&quot;%&quot;" sourceLinked="0"/>
            <c:spPr>
              <a:noFill/>
              <a:ln>
                <a:noFill/>
              </a:ln>
              <a:effectLst/>
            </c:spPr>
            <c:txPr>
              <a:bodyPr wrap="none" anchorCtr="0"/>
              <a:lstStyle/>
              <a:p>
                <a:pPr algn="ctr">
                  <a:defRPr lang="es-ES" sz="105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Hoja1!$A$2:$A$8</c:f>
              <c:strCache>
                <c:ptCount val="7"/>
                <c:pt idx="0">
                  <c:v>TOTAL LEE EN ALGUN SOPORTE</c:v>
                </c:pt>
                <c:pt idx="1">
                  <c:v>TOTAL LEE LIBROS</c:v>
                </c:pt>
                <c:pt idx="2">
                  <c:v>LEE EN WEBS, FOROS Y BLOGS</c:v>
                </c:pt>
                <c:pt idx="3">
                  <c:v>LEE EN REDES SOCIALES</c:v>
                </c:pt>
                <c:pt idx="4">
                  <c:v>LEE PRENSA</c:v>
                </c:pt>
                <c:pt idx="5">
                  <c:v>LEE TEBEOS, COMICS</c:v>
                </c:pt>
                <c:pt idx="6">
                  <c:v>LEE REVISTAS</c:v>
                </c:pt>
              </c:strCache>
            </c:strRef>
          </c:cat>
          <c:val>
            <c:numRef>
              <c:f>Hoja1!$B$2:$B$8</c:f>
              <c:numCache>
                <c:formatCode>General</c:formatCode>
                <c:ptCount val="7"/>
                <c:pt idx="0">
                  <c:v>100</c:v>
                </c:pt>
                <c:pt idx="1">
                  <c:v>100</c:v>
                </c:pt>
                <c:pt idx="2">
                  <c:v>47</c:v>
                </c:pt>
                <c:pt idx="3">
                  <c:v>28.9</c:v>
                </c:pt>
                <c:pt idx="4">
                  <c:v>12.7</c:v>
                </c:pt>
                <c:pt idx="5">
                  <c:v>25.8</c:v>
                </c:pt>
                <c:pt idx="6">
                  <c:v>10.6</c:v>
                </c:pt>
              </c:numCache>
            </c:numRef>
          </c:val>
          <c:extLst>
            <c:ext xmlns:c16="http://schemas.microsoft.com/office/drawing/2014/chart" uri="{C3380CC4-5D6E-409C-BE32-E72D297353CC}">
              <c16:uniqueId val="{00000002-D391-4AE3-8749-55A1F71F6863}"/>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1"/>
        <c:axPos val="l"/>
        <c:numFmt formatCode="General" sourceLinked="0"/>
        <c:majorTickMark val="none"/>
        <c:minorTickMark val="none"/>
        <c:tickLblPos val="nextTo"/>
        <c:crossAx val="190884480"/>
        <c:crosses val="autoZero"/>
        <c:auto val="1"/>
        <c:lblAlgn val="ctr"/>
        <c:lblOffset val="100"/>
        <c:noMultiLvlLbl val="0"/>
      </c:catAx>
      <c:valAx>
        <c:axId val="190884480"/>
        <c:scaling>
          <c:orientation val="minMax"/>
          <c:max val="100"/>
          <c:min val="0"/>
        </c:scaling>
        <c:delete val="1"/>
        <c:axPos val="b"/>
        <c:numFmt formatCode="General" sourceLinked="1"/>
        <c:majorTickMark val="out"/>
        <c:minorTickMark val="none"/>
        <c:tickLblPos val="none"/>
        <c:crossAx val="190882944"/>
        <c:crosses val="max"/>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spPr>
              <a:solidFill>
                <a:schemeClr val="accent5"/>
              </a:solidFill>
              <a:ln w="25342">
                <a:noFill/>
              </a:ln>
              <a:effectLst/>
            </c:spPr>
            <c:extLst>
              <c:ext xmlns:c16="http://schemas.microsoft.com/office/drawing/2014/chart" uri="{C3380CC4-5D6E-409C-BE32-E72D297353CC}">
                <c16:uniqueId val="{00000001-44C6-4378-8C89-334E4F186315}"/>
              </c:ext>
            </c:extLst>
          </c:dPt>
          <c:dPt>
            <c:idx val="1"/>
            <c:bubble3D val="0"/>
            <c:spPr>
              <a:solidFill>
                <a:schemeClr val="accent6"/>
              </a:solidFill>
              <a:ln w="25342">
                <a:noFill/>
              </a:ln>
              <a:effectLst/>
            </c:spPr>
            <c:extLst>
              <c:ext xmlns:c16="http://schemas.microsoft.com/office/drawing/2014/chart" uri="{C3380CC4-5D6E-409C-BE32-E72D297353CC}">
                <c16:uniqueId val="{00000003-44C6-4378-8C89-334E4F186315}"/>
              </c:ext>
            </c:extLst>
          </c:dPt>
          <c:dLbls>
            <c:dLbl>
              <c:idx val="0"/>
              <c:layout>
                <c:manualLayout>
                  <c:x val="5.7907203730471844E-3"/>
                  <c:y val="2.191928983911173E-2"/>
                </c:manualLayout>
              </c:layout>
              <c:numFmt formatCode="0.0&quot;%&quot;" sourceLinked="0"/>
              <c:spPr>
                <a:noFill/>
                <a:ln w="25342">
                  <a:noFill/>
                </a:ln>
              </c:spPr>
              <c:txPr>
                <a:bodyPr wrap="none"/>
                <a:lstStyle/>
                <a:p>
                  <a:pPr>
                    <a:defRPr sz="105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44C6-4378-8C89-334E4F186315}"/>
                </c:ext>
              </c:extLst>
            </c:dLbl>
            <c:dLbl>
              <c:idx val="1"/>
              <c:layout>
                <c:manualLayout>
                  <c:x val="-8.9711666917686086E-3"/>
                  <c:y val="-1.1782579926828326E-2"/>
                </c:manualLayout>
              </c:layout>
              <c:numFmt formatCode="0.0&quot;%&quot;" sourceLinked="0"/>
              <c:spPr>
                <a:noFill/>
                <a:ln w="25342">
                  <a:noFill/>
                </a:ln>
              </c:spPr>
              <c:txPr>
                <a:bodyPr wrap="none"/>
                <a:lstStyle/>
                <a:p>
                  <a:pPr>
                    <a:defRPr sz="105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44C6-4378-8C89-334E4F186315}"/>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C6-4378-8C89-334E4F186315}"/>
                </c:ext>
              </c:extLst>
            </c:dLbl>
            <c:numFmt formatCode="0.0&quot;%&quot;" sourceLinked="0"/>
            <c:spPr>
              <a:noFill/>
              <a:ln w="25342">
                <a:noFill/>
              </a:ln>
            </c:spPr>
            <c:txPr>
              <a:bodyPr wrap="none"/>
              <a:lstStyle/>
              <a:p>
                <a:pPr>
                  <a:defRPr sz="105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Papel</c:v>
                </c:pt>
                <c:pt idx="1">
                  <c:v>Digital</c:v>
                </c:pt>
              </c:strCache>
            </c:strRef>
          </c:cat>
          <c:val>
            <c:numRef>
              <c:f>Sheet1!$B$2:$C$2</c:f>
              <c:numCache>
                <c:formatCode>General</c:formatCode>
                <c:ptCount val="2"/>
                <c:pt idx="0">
                  <c:v>96.9</c:v>
                </c:pt>
                <c:pt idx="1">
                  <c:v>3.1</c:v>
                </c:pt>
              </c:numCache>
            </c:numRef>
          </c:val>
          <c:extLst>
            <c:ext xmlns:c16="http://schemas.microsoft.com/office/drawing/2014/chart" uri="{C3380CC4-5D6E-409C-BE32-E72D297353CC}">
              <c16:uniqueId val="{00000005-44C6-4378-8C89-334E4F186315}"/>
            </c:ext>
          </c:extLst>
        </c:ser>
        <c:dLbls>
          <c:showLegendKey val="0"/>
          <c:showVal val="1"/>
          <c:showCatName val="0"/>
          <c:showSerName val="0"/>
          <c:showPercent val="0"/>
          <c:showBubbleSize val="0"/>
          <c:showLeaderLines val="1"/>
        </c:dLbls>
        <c:firstSliceAng val="268"/>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01276456341921"/>
          <c:y val="3.9817665305303444E-2"/>
          <c:w val="0.80098723543658068"/>
          <c:h val="0.9203646693893931"/>
        </c:manualLayout>
      </c:layout>
      <c:barChart>
        <c:barDir val="col"/>
        <c:grouping val="percentStacked"/>
        <c:varyColors val="0"/>
        <c:ser>
          <c:idx val="2"/>
          <c:order val="0"/>
          <c:tx>
            <c:strRef>
              <c:f>Hoja1!$A$4</c:f>
              <c:strCache>
                <c:ptCount val="1"/>
                <c:pt idx="0">
                  <c:v>No lector</c:v>
                </c:pt>
              </c:strCache>
            </c:strRef>
          </c:tx>
          <c:spPr>
            <a:solidFill>
              <a:schemeClr val="bg1">
                <a:lumMod val="85000"/>
              </a:schemeClr>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14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de 10 a 14</c:v>
                </c:pt>
                <c:pt idx="1">
                  <c:v>15 a 18</c:v>
                </c:pt>
              </c:strCache>
            </c:strRef>
          </c:cat>
          <c:val>
            <c:numRef>
              <c:f>Hoja1!$B$4:$C$4</c:f>
              <c:numCache>
                <c:formatCode>General</c:formatCode>
                <c:ptCount val="2"/>
                <c:pt idx="0">
                  <c:v>12.6</c:v>
                </c:pt>
                <c:pt idx="1">
                  <c:v>27.9</c:v>
                </c:pt>
              </c:numCache>
            </c:numRef>
          </c:val>
          <c:extLst>
            <c:ext xmlns:c16="http://schemas.microsoft.com/office/drawing/2014/chart" uri="{C3380CC4-5D6E-409C-BE32-E72D297353CC}">
              <c16:uniqueId val="{00000000-CB58-4CF1-833F-EA6DE95BFAA8}"/>
            </c:ext>
          </c:extLst>
        </c:ser>
        <c:ser>
          <c:idx val="1"/>
          <c:order val="1"/>
          <c:tx>
            <c:strRef>
              <c:f>Hoja1!$A$3</c:f>
              <c:strCache>
                <c:ptCount val="1"/>
                <c:pt idx="0">
                  <c:v>Lector ocasional</c:v>
                </c:pt>
              </c:strCache>
            </c:strRef>
          </c:tx>
          <c:spPr>
            <a:solidFill>
              <a:schemeClr val="accent5">
                <a:lumMod val="20000"/>
                <a:lumOff val="80000"/>
              </a:schemeClr>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16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de 10 a 14</c:v>
                </c:pt>
                <c:pt idx="1">
                  <c:v>15 a 18</c:v>
                </c:pt>
              </c:strCache>
            </c:strRef>
          </c:cat>
          <c:val>
            <c:numRef>
              <c:f>Hoja1!$B$3:$C$3</c:f>
              <c:numCache>
                <c:formatCode>General</c:formatCode>
                <c:ptCount val="2"/>
                <c:pt idx="0">
                  <c:v>7.6</c:v>
                </c:pt>
                <c:pt idx="1">
                  <c:v>21.8</c:v>
                </c:pt>
              </c:numCache>
            </c:numRef>
          </c:val>
          <c:extLst>
            <c:ext xmlns:c16="http://schemas.microsoft.com/office/drawing/2014/chart" uri="{C3380CC4-5D6E-409C-BE32-E72D297353CC}">
              <c16:uniqueId val="{00000001-CB58-4CF1-833F-EA6DE95BFAA8}"/>
            </c:ext>
          </c:extLst>
        </c:ser>
        <c:ser>
          <c:idx val="0"/>
          <c:order val="2"/>
          <c:tx>
            <c:strRef>
              <c:f>Hoja1!$A$2</c:f>
              <c:strCache>
                <c:ptCount val="1"/>
                <c:pt idx="0">
                  <c:v>Lector frecuente</c:v>
                </c:pt>
              </c:strCache>
            </c:strRef>
          </c:tx>
          <c:spPr>
            <a:solidFill>
              <a:srgbClr val="319893"/>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Hoja1!$B$1:$C$1</c:f>
              <c:strCache>
                <c:ptCount val="2"/>
                <c:pt idx="0">
                  <c:v>de 10 a 14</c:v>
                </c:pt>
                <c:pt idx="1">
                  <c:v>15 a 18</c:v>
                </c:pt>
              </c:strCache>
            </c:strRef>
          </c:cat>
          <c:val>
            <c:numRef>
              <c:f>Hoja1!$B$2:$C$2</c:f>
              <c:numCache>
                <c:formatCode>General</c:formatCode>
                <c:ptCount val="2"/>
                <c:pt idx="0">
                  <c:v>79.8</c:v>
                </c:pt>
                <c:pt idx="1">
                  <c:v>50.3</c:v>
                </c:pt>
              </c:numCache>
            </c:numRef>
          </c:val>
          <c:extLst>
            <c:ext xmlns:c16="http://schemas.microsoft.com/office/drawing/2014/chart" uri="{C3380CC4-5D6E-409C-BE32-E72D297353CC}">
              <c16:uniqueId val="{00000002-CB58-4CF1-833F-EA6DE95BFAA8}"/>
            </c:ext>
          </c:extLst>
        </c:ser>
        <c:dLbls>
          <c:showLegendKey val="0"/>
          <c:showVal val="0"/>
          <c:showCatName val="0"/>
          <c:showSerName val="0"/>
          <c:showPercent val="0"/>
          <c:showBubbleSize val="0"/>
        </c:dLbls>
        <c:gapWidth val="180"/>
        <c:overlap val="100"/>
        <c:axId val="757416664"/>
        <c:axId val="757397968"/>
      </c:barChart>
      <c:catAx>
        <c:axId val="757416664"/>
        <c:scaling>
          <c:orientation val="minMax"/>
        </c:scaling>
        <c:delete val="1"/>
        <c:axPos val="b"/>
        <c:numFmt formatCode="General" sourceLinked="1"/>
        <c:majorTickMark val="none"/>
        <c:minorTickMark val="none"/>
        <c:tickLblPos val="nextTo"/>
        <c:crossAx val="757397968"/>
        <c:crosses val="autoZero"/>
        <c:auto val="1"/>
        <c:lblAlgn val="ctr"/>
        <c:lblOffset val="100"/>
        <c:noMultiLvlLbl val="0"/>
      </c:catAx>
      <c:valAx>
        <c:axId val="757397968"/>
        <c:scaling>
          <c:orientation val="minMax"/>
        </c:scaling>
        <c:delete val="1"/>
        <c:axPos val="l"/>
        <c:numFmt formatCode="0%" sourceLinked="1"/>
        <c:majorTickMark val="none"/>
        <c:minorTickMark val="none"/>
        <c:tickLblPos val="nextTo"/>
        <c:crossAx val="757416664"/>
        <c:crosses val="autoZero"/>
        <c:crossBetween val="between"/>
      </c:valAx>
      <c:spPr>
        <a:noFill/>
        <a:ln>
          <a:noFill/>
        </a:ln>
        <a:effectLst/>
      </c:spPr>
    </c:plotArea>
    <c:legend>
      <c:legendPos val="l"/>
      <c:layout>
        <c:manualLayout>
          <c:xMode val="edge"/>
          <c:yMode val="edge"/>
          <c:x val="9.0361445783132526E-3"/>
          <c:y val="8.0910745382197308E-2"/>
          <c:w val="0.26571234687788842"/>
          <c:h val="0.855984659201908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spPr>
              <a:solidFill>
                <a:schemeClr val="accent5"/>
              </a:solidFill>
              <a:ln w="25342">
                <a:noFill/>
              </a:ln>
              <a:effectLst/>
            </c:spPr>
            <c:extLst>
              <c:ext xmlns:c16="http://schemas.microsoft.com/office/drawing/2014/chart" uri="{C3380CC4-5D6E-409C-BE32-E72D297353CC}">
                <c16:uniqueId val="{00000001-44C6-4378-8C89-334E4F186315}"/>
              </c:ext>
            </c:extLst>
          </c:dPt>
          <c:dPt>
            <c:idx val="1"/>
            <c:bubble3D val="0"/>
            <c:spPr>
              <a:solidFill>
                <a:schemeClr val="accent6"/>
              </a:solidFill>
              <a:ln w="25342">
                <a:noFill/>
              </a:ln>
              <a:effectLst/>
            </c:spPr>
            <c:extLst>
              <c:ext xmlns:c16="http://schemas.microsoft.com/office/drawing/2014/chart" uri="{C3380CC4-5D6E-409C-BE32-E72D297353CC}">
                <c16:uniqueId val="{00000003-44C6-4378-8C89-334E4F186315}"/>
              </c:ext>
            </c:extLst>
          </c:dPt>
          <c:dLbls>
            <c:dLbl>
              <c:idx val="0"/>
              <c:layout>
                <c:manualLayout>
                  <c:x val="5.7907203730471089E-3"/>
                  <c:y val="-2.6209996793907363E-2"/>
                </c:manualLayout>
              </c:layout>
              <c:numFmt formatCode="0.0&quot;%&quot;" sourceLinked="0"/>
              <c:spPr>
                <a:noFill/>
                <a:ln w="25342">
                  <a:noFill/>
                </a:ln>
              </c:spPr>
              <c:txPr>
                <a:bodyPr wrap="none"/>
                <a:lstStyle/>
                <a:p>
                  <a:pPr>
                    <a:defRPr sz="105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44C6-4378-8C89-334E4F186315}"/>
                </c:ext>
              </c:extLst>
            </c:dLbl>
            <c:dLbl>
              <c:idx val="1"/>
              <c:layout>
                <c:manualLayout>
                  <c:x val="-6.9079189722946483E-4"/>
                  <c:y val="-1.1782579926828326E-2"/>
                </c:manualLayout>
              </c:layout>
              <c:numFmt formatCode="0.0&quot;%&quot;" sourceLinked="0"/>
              <c:spPr>
                <a:noFill/>
                <a:ln w="25342">
                  <a:noFill/>
                </a:ln>
              </c:spPr>
              <c:txPr>
                <a:bodyPr wrap="none"/>
                <a:lstStyle/>
                <a:p>
                  <a:pPr>
                    <a:defRPr sz="105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44C6-4378-8C89-334E4F186315}"/>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C6-4378-8C89-334E4F186315}"/>
                </c:ext>
              </c:extLst>
            </c:dLbl>
            <c:numFmt formatCode="0.0&quot;%&quot;" sourceLinked="0"/>
            <c:spPr>
              <a:noFill/>
              <a:ln w="25342">
                <a:noFill/>
              </a:ln>
            </c:spPr>
            <c:txPr>
              <a:bodyPr wrap="none"/>
              <a:lstStyle/>
              <a:p>
                <a:pPr>
                  <a:defRPr sz="105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Papel</c:v>
                </c:pt>
                <c:pt idx="1">
                  <c:v>Digital</c:v>
                </c:pt>
              </c:strCache>
            </c:strRef>
          </c:cat>
          <c:val>
            <c:numRef>
              <c:f>Sheet1!$B$2:$C$2</c:f>
              <c:numCache>
                <c:formatCode>General</c:formatCode>
                <c:ptCount val="2"/>
                <c:pt idx="0">
                  <c:v>81.599999999999994</c:v>
                </c:pt>
                <c:pt idx="1">
                  <c:v>18.399999999999999</c:v>
                </c:pt>
              </c:numCache>
            </c:numRef>
          </c:val>
          <c:extLst>
            <c:ext xmlns:c16="http://schemas.microsoft.com/office/drawing/2014/chart" uri="{C3380CC4-5D6E-409C-BE32-E72D297353CC}">
              <c16:uniqueId val="{00000005-44C6-4378-8C89-334E4F186315}"/>
            </c:ext>
          </c:extLst>
        </c:ser>
        <c:dLbls>
          <c:showLegendKey val="0"/>
          <c:showVal val="1"/>
          <c:showCatName val="0"/>
          <c:showSerName val="0"/>
          <c:showPercent val="0"/>
          <c:showBubbleSize val="0"/>
          <c:showLeaderLines val="1"/>
        </c:dLbls>
        <c:firstSliceAng val="290"/>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spPr>
              <a:solidFill>
                <a:schemeClr val="accent5"/>
              </a:solidFill>
              <a:ln w="25342">
                <a:noFill/>
              </a:ln>
              <a:effectLst/>
            </c:spPr>
            <c:extLst>
              <c:ext xmlns:c16="http://schemas.microsoft.com/office/drawing/2014/chart" uri="{C3380CC4-5D6E-409C-BE32-E72D297353CC}">
                <c16:uniqueId val="{00000001-44C6-4378-8C89-334E4F186315}"/>
              </c:ext>
            </c:extLst>
          </c:dPt>
          <c:dPt>
            <c:idx val="1"/>
            <c:bubble3D val="0"/>
            <c:spPr>
              <a:solidFill>
                <a:schemeClr val="accent6"/>
              </a:solidFill>
              <a:ln w="25342">
                <a:noFill/>
              </a:ln>
              <a:effectLst/>
            </c:spPr>
            <c:extLst>
              <c:ext xmlns:c16="http://schemas.microsoft.com/office/drawing/2014/chart" uri="{C3380CC4-5D6E-409C-BE32-E72D297353CC}">
                <c16:uniqueId val="{00000003-44C6-4378-8C89-334E4F186315}"/>
              </c:ext>
            </c:extLst>
          </c:dPt>
          <c:dLbls>
            <c:dLbl>
              <c:idx val="0"/>
              <c:layout>
                <c:manualLayout>
                  <c:x val="5.7907203730471844E-3"/>
                  <c:y val="2.191928983911173E-2"/>
                </c:manualLayout>
              </c:layout>
              <c:numFmt formatCode="0.0&quot;%&quot;" sourceLinked="0"/>
              <c:spPr>
                <a:noFill/>
                <a:ln w="25342">
                  <a:noFill/>
                </a:ln>
              </c:spPr>
              <c:txPr>
                <a:bodyPr wrap="none"/>
                <a:lstStyle/>
                <a:p>
                  <a:pPr>
                    <a:defRPr sz="105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44C6-4378-8C89-334E4F186315}"/>
                </c:ext>
              </c:extLst>
            </c:dLbl>
            <c:dLbl>
              <c:idx val="1"/>
              <c:layout>
                <c:manualLayout>
                  <c:x val="-6.9079189722946483E-4"/>
                  <c:y val="-1.1782579926828326E-2"/>
                </c:manualLayout>
              </c:layout>
              <c:numFmt formatCode="0.0&quot;%&quot;" sourceLinked="0"/>
              <c:spPr>
                <a:noFill/>
                <a:ln w="25342">
                  <a:noFill/>
                </a:ln>
              </c:spPr>
              <c:txPr>
                <a:bodyPr wrap="none"/>
                <a:lstStyle/>
                <a:p>
                  <a:pPr>
                    <a:defRPr sz="105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44C6-4378-8C89-334E4F186315}"/>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C6-4378-8C89-334E4F186315}"/>
                </c:ext>
              </c:extLst>
            </c:dLbl>
            <c:numFmt formatCode="0.0&quot;%&quot;" sourceLinked="0"/>
            <c:spPr>
              <a:noFill/>
              <a:ln w="25342">
                <a:noFill/>
              </a:ln>
            </c:spPr>
            <c:txPr>
              <a:bodyPr wrap="none"/>
              <a:lstStyle/>
              <a:p>
                <a:pPr>
                  <a:defRPr sz="105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Papel</c:v>
                </c:pt>
                <c:pt idx="1">
                  <c:v>Digital</c:v>
                </c:pt>
              </c:strCache>
            </c:strRef>
          </c:cat>
          <c:val>
            <c:numRef>
              <c:f>Sheet1!$B$2:$C$2</c:f>
              <c:numCache>
                <c:formatCode>General</c:formatCode>
                <c:ptCount val="2"/>
                <c:pt idx="0">
                  <c:v>81.8</c:v>
                </c:pt>
                <c:pt idx="1">
                  <c:v>18.2</c:v>
                </c:pt>
              </c:numCache>
            </c:numRef>
          </c:val>
          <c:extLst>
            <c:ext xmlns:c16="http://schemas.microsoft.com/office/drawing/2014/chart" uri="{C3380CC4-5D6E-409C-BE32-E72D297353CC}">
              <c16:uniqueId val="{00000005-44C6-4378-8C89-334E4F186315}"/>
            </c:ext>
          </c:extLst>
        </c:ser>
        <c:dLbls>
          <c:showLegendKey val="0"/>
          <c:showVal val="1"/>
          <c:showCatName val="0"/>
          <c:showSerName val="0"/>
          <c:showPercent val="0"/>
          <c:showBubbleSize val="0"/>
          <c:showLeaderLines val="1"/>
        </c:dLbls>
        <c:firstSliceAng val="291"/>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2159417038106244E-3"/>
          <c:w val="1"/>
          <c:h val="0.73832519012902986"/>
        </c:manualLayout>
      </c:layout>
      <c:barChart>
        <c:barDir val="col"/>
        <c:grouping val="clustered"/>
        <c:varyColors val="0"/>
        <c:ser>
          <c:idx val="1"/>
          <c:order val="0"/>
          <c:tx>
            <c:strRef>
              <c:f>Hoja1!$C$1</c:f>
              <c:strCache>
                <c:ptCount val="1"/>
                <c:pt idx="0">
                  <c:v>digital</c:v>
                </c:pt>
              </c:strCache>
            </c:strRef>
          </c:tx>
          <c:spPr>
            <a:solidFill>
              <a:srgbClr val="002A61">
                <a:lumMod val="25000"/>
                <a:lumOff val="75000"/>
              </a:srgbClr>
            </a:solidFill>
            <a:effectLst/>
          </c:spPr>
          <c:invertIfNegative val="0"/>
          <c:dLbls>
            <c:dLbl>
              <c:idx val="0"/>
              <c:layout>
                <c:manualLayout>
                  <c:x val="6.2245822139060112E-3"/>
                  <c:y val="6.0961823977773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C9-4DCE-BF37-0D422F6612BA}"/>
                </c:ext>
              </c:extLst>
            </c:dLbl>
            <c:dLbl>
              <c:idx val="3"/>
              <c:layout>
                <c:manualLayout>
                  <c:x val="6.315361034147828E-3"/>
                  <c:y val="7.08832725523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52-4C57-9F72-7EEBB006958D}"/>
                </c:ext>
              </c:extLst>
            </c:dLbl>
            <c:dLbl>
              <c:idx val="4"/>
              <c:layout>
                <c:manualLayout>
                  <c:x val="4.73652077561087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C9-4DCE-BF37-0D422F6612BA}"/>
                </c:ext>
              </c:extLst>
            </c:dLbl>
            <c:numFmt formatCode="0.0&quot;%&quot;" sourceLinked="0"/>
            <c:spPr>
              <a:noFill/>
              <a:ln>
                <a:noFill/>
              </a:ln>
              <a:effectLst/>
            </c:spPr>
            <c:txPr>
              <a:bodyPr anchorCtr="0"/>
              <a:lstStyle/>
              <a:p>
                <a:pPr algn="ctr">
                  <a:defRPr lang="es-ES" sz="1000" b="0" i="0" u="none" strike="noStrike" kern="1200" baseline="0">
                    <a:solidFill>
                      <a:schemeClr val="tx1">
                        <a:lumMod val="75000"/>
                        <a:lumOff val="25000"/>
                      </a:schemeClr>
                    </a:solidFill>
                    <a:latin typeface="+mn-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Libros</c:v>
                </c:pt>
                <c:pt idx="1">
                  <c:v>Libros por ocio</c:v>
                </c:pt>
                <c:pt idx="2">
                  <c:v>Revistas</c:v>
                </c:pt>
                <c:pt idx="3">
                  <c:v>Periódicos</c:v>
                </c:pt>
                <c:pt idx="4">
                  <c:v>Cómics</c:v>
                </c:pt>
                <c:pt idx="5">
                  <c:v>Webs, Blogs, Foros,…</c:v>
                </c:pt>
                <c:pt idx="6">
                  <c:v>Redes sociales</c:v>
                </c:pt>
              </c:strCache>
            </c:strRef>
          </c:cat>
          <c:val>
            <c:numRef>
              <c:f>Hoja1!$C$2:$C$8</c:f>
              <c:numCache>
                <c:formatCode>General</c:formatCode>
                <c:ptCount val="7"/>
                <c:pt idx="0">
                  <c:v>19.100000000000001</c:v>
                </c:pt>
                <c:pt idx="1">
                  <c:v>9.3000000000000007</c:v>
                </c:pt>
                <c:pt idx="2">
                  <c:v>0.7</c:v>
                </c:pt>
                <c:pt idx="3">
                  <c:v>6.9</c:v>
                </c:pt>
                <c:pt idx="4">
                  <c:v>1.9</c:v>
                </c:pt>
                <c:pt idx="5">
                  <c:v>47</c:v>
                </c:pt>
                <c:pt idx="6">
                  <c:v>28.9</c:v>
                </c:pt>
              </c:numCache>
            </c:numRef>
          </c:val>
          <c:extLst>
            <c:ext xmlns:c16="http://schemas.microsoft.com/office/drawing/2014/chart" uri="{C3380CC4-5D6E-409C-BE32-E72D297353CC}">
              <c16:uniqueId val="{00000009-DEC9-4DCE-BF37-0D422F6612BA}"/>
            </c:ext>
          </c:extLst>
        </c:ser>
        <c:dLbls>
          <c:showLegendKey val="0"/>
          <c:showVal val="1"/>
          <c:showCatName val="0"/>
          <c:showSerName val="0"/>
          <c:showPercent val="0"/>
          <c:showBubbleSize val="0"/>
        </c:dLbls>
        <c:gapWidth val="105"/>
        <c:axId val="202257920"/>
        <c:axId val="202259456"/>
      </c:barChart>
      <c:catAx>
        <c:axId val="202257920"/>
        <c:scaling>
          <c:orientation val="minMax"/>
        </c:scaling>
        <c:delete val="0"/>
        <c:axPos val="b"/>
        <c:numFmt formatCode="General" sourceLinked="0"/>
        <c:majorTickMark val="none"/>
        <c:minorTickMark val="none"/>
        <c:tickLblPos val="nextTo"/>
        <c:spPr>
          <a:ln>
            <a:solidFill>
              <a:schemeClr val="bg1">
                <a:lumMod val="85000"/>
              </a:schemeClr>
            </a:solidFill>
          </a:ln>
        </c:spPr>
        <c:txPr>
          <a:bodyPr/>
          <a:lstStyle/>
          <a:p>
            <a:pPr>
              <a:defRPr sz="700" b="0" baseline="0">
                <a:solidFill>
                  <a:schemeClr val="tx1">
                    <a:lumMod val="75000"/>
                    <a:lumOff val="25000"/>
                  </a:schemeClr>
                </a:solidFill>
              </a:defRPr>
            </a:pPr>
            <a:endParaRPr lang="es-ES"/>
          </a:p>
        </c:txPr>
        <c:crossAx val="202259456"/>
        <c:crosses val="autoZero"/>
        <c:auto val="1"/>
        <c:lblAlgn val="ctr"/>
        <c:lblOffset val="100"/>
        <c:noMultiLvlLbl val="0"/>
      </c:catAx>
      <c:valAx>
        <c:axId val="202259456"/>
        <c:scaling>
          <c:orientation val="minMax"/>
          <c:max val="100"/>
        </c:scaling>
        <c:delete val="1"/>
        <c:axPos val="l"/>
        <c:numFmt formatCode="General" sourceLinked="1"/>
        <c:majorTickMark val="out"/>
        <c:minorTickMark val="none"/>
        <c:tickLblPos val="nextTo"/>
        <c:crossAx val="202257920"/>
        <c:crosses val="autoZero"/>
        <c:crossBetween val="between"/>
      </c:valAx>
    </c:plotArea>
    <c:plotVisOnly val="1"/>
    <c:dispBlanksAs val="gap"/>
    <c:showDLblsOverMax val="0"/>
  </c:chart>
  <c:txPr>
    <a:bodyPr/>
    <a:lstStyle/>
    <a:p>
      <a:pPr>
        <a:defRPr sz="1500" baseline="0"/>
      </a:pPr>
      <a:endParaRPr lang="es-ES"/>
    </a:p>
  </c:txPr>
  <c:externalData r:id="rId2">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436950138176872"/>
          <c:w val="1"/>
          <c:h val="0.64317169953230224"/>
        </c:manualLayout>
      </c:layout>
      <c:barChart>
        <c:barDir val="col"/>
        <c:grouping val="clustered"/>
        <c:varyColors val="0"/>
        <c:ser>
          <c:idx val="1"/>
          <c:order val="0"/>
          <c:tx>
            <c:strRef>
              <c:f>Hoja1!$C$1</c:f>
              <c:strCache>
                <c:ptCount val="1"/>
                <c:pt idx="0">
                  <c:v>digital</c:v>
                </c:pt>
              </c:strCache>
            </c:strRef>
          </c:tx>
          <c:spPr>
            <a:solidFill>
              <a:srgbClr val="002A61">
                <a:lumMod val="25000"/>
                <a:lumOff val="75000"/>
              </a:srgbClr>
            </a:solidFill>
            <a:effectLst/>
          </c:spPr>
          <c:invertIfNegative val="0"/>
          <c:dLbls>
            <c:dLbl>
              <c:idx val="0"/>
              <c:layout>
                <c:manualLayout>
                  <c:x val="6.2245822139060112E-3"/>
                  <c:y val="6.0961823977773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C9-4DCE-BF37-0D422F6612BA}"/>
                </c:ext>
              </c:extLst>
            </c:dLbl>
            <c:dLbl>
              <c:idx val="3"/>
              <c:layout>
                <c:manualLayout>
                  <c:x val="6.315361034147828E-3"/>
                  <c:y val="7.08832725523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2-4AB2-ADD0-1A25AE7AD313}"/>
                </c:ext>
              </c:extLst>
            </c:dLbl>
            <c:dLbl>
              <c:idx val="4"/>
              <c:layout>
                <c:manualLayout>
                  <c:x val="4.73652077561087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C9-4DCE-BF37-0D422F6612BA}"/>
                </c:ext>
              </c:extLst>
            </c:dLbl>
            <c:numFmt formatCode="0.0&quot;%&quot;" sourceLinked="0"/>
            <c:spPr>
              <a:noFill/>
              <a:ln>
                <a:noFill/>
              </a:ln>
              <a:effectLst/>
            </c:spPr>
            <c:txPr>
              <a:bodyPr anchorCtr="0"/>
              <a:lstStyle/>
              <a:p>
                <a:pPr algn="ctr">
                  <a:defRPr lang="es-ES_tradnl" sz="1000" b="0" i="0" u="none" strike="noStrike" kern="1200" baseline="0">
                    <a:solidFill>
                      <a:schemeClr val="tx1">
                        <a:lumMod val="75000"/>
                        <a:lumOff val="25000"/>
                      </a:schemeClr>
                    </a:solidFill>
                    <a:latin typeface="+mn-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Libros</c:v>
                </c:pt>
                <c:pt idx="1">
                  <c:v>Libros por ocio</c:v>
                </c:pt>
                <c:pt idx="2">
                  <c:v>Revistas</c:v>
                </c:pt>
                <c:pt idx="3">
                  <c:v>Periódicos</c:v>
                </c:pt>
                <c:pt idx="4">
                  <c:v>Cómics</c:v>
                </c:pt>
                <c:pt idx="5">
                  <c:v>Webs, Blogs, Foros,…</c:v>
                </c:pt>
                <c:pt idx="6">
                  <c:v>Redes sociales</c:v>
                </c:pt>
              </c:strCache>
            </c:strRef>
          </c:cat>
          <c:val>
            <c:numRef>
              <c:f>Hoja1!$C$2:$C$8</c:f>
              <c:numCache>
                <c:formatCode>General</c:formatCode>
                <c:ptCount val="7"/>
                <c:pt idx="0">
                  <c:v>40.9</c:v>
                </c:pt>
                <c:pt idx="1">
                  <c:v>19</c:v>
                </c:pt>
                <c:pt idx="2">
                  <c:v>3.3</c:v>
                </c:pt>
                <c:pt idx="3">
                  <c:v>26.9</c:v>
                </c:pt>
                <c:pt idx="4">
                  <c:v>7.5</c:v>
                </c:pt>
                <c:pt idx="5">
                  <c:v>76.8</c:v>
                </c:pt>
                <c:pt idx="6">
                  <c:v>83</c:v>
                </c:pt>
              </c:numCache>
            </c:numRef>
          </c:val>
          <c:extLst>
            <c:ext xmlns:c16="http://schemas.microsoft.com/office/drawing/2014/chart" uri="{C3380CC4-5D6E-409C-BE32-E72D297353CC}">
              <c16:uniqueId val="{00000009-DEC9-4DCE-BF37-0D422F6612BA}"/>
            </c:ext>
          </c:extLst>
        </c:ser>
        <c:dLbls>
          <c:showLegendKey val="0"/>
          <c:showVal val="1"/>
          <c:showCatName val="0"/>
          <c:showSerName val="0"/>
          <c:showPercent val="0"/>
          <c:showBubbleSize val="0"/>
        </c:dLbls>
        <c:gapWidth val="105"/>
        <c:axId val="202257920"/>
        <c:axId val="202259456"/>
      </c:barChart>
      <c:catAx>
        <c:axId val="202257920"/>
        <c:scaling>
          <c:orientation val="minMax"/>
        </c:scaling>
        <c:delete val="0"/>
        <c:axPos val="b"/>
        <c:numFmt formatCode="General" sourceLinked="0"/>
        <c:majorTickMark val="none"/>
        <c:minorTickMark val="none"/>
        <c:tickLblPos val="nextTo"/>
        <c:spPr>
          <a:ln>
            <a:solidFill>
              <a:schemeClr val="bg1">
                <a:lumMod val="85000"/>
              </a:schemeClr>
            </a:solidFill>
          </a:ln>
        </c:spPr>
        <c:txPr>
          <a:bodyPr/>
          <a:lstStyle/>
          <a:p>
            <a:pPr>
              <a:defRPr sz="600" b="1" baseline="0">
                <a:solidFill>
                  <a:schemeClr val="tx1">
                    <a:lumMod val="75000"/>
                    <a:lumOff val="25000"/>
                  </a:schemeClr>
                </a:solidFill>
              </a:defRPr>
            </a:pPr>
            <a:endParaRPr lang="es-ES"/>
          </a:p>
        </c:txPr>
        <c:crossAx val="202259456"/>
        <c:crosses val="autoZero"/>
        <c:auto val="1"/>
        <c:lblAlgn val="ctr"/>
        <c:lblOffset val="100"/>
        <c:noMultiLvlLbl val="0"/>
      </c:catAx>
      <c:valAx>
        <c:axId val="202259456"/>
        <c:scaling>
          <c:orientation val="minMax"/>
          <c:max val="100"/>
        </c:scaling>
        <c:delete val="1"/>
        <c:axPos val="l"/>
        <c:numFmt formatCode="General" sourceLinked="1"/>
        <c:majorTickMark val="out"/>
        <c:minorTickMark val="none"/>
        <c:tickLblPos val="nextTo"/>
        <c:crossAx val="202257920"/>
        <c:crosses val="autoZero"/>
        <c:crossBetween val="between"/>
      </c:valAx>
    </c:plotArea>
    <c:plotVisOnly val="1"/>
    <c:dispBlanksAs val="gap"/>
    <c:showDLblsOverMax val="0"/>
  </c:chart>
  <c:txPr>
    <a:bodyPr/>
    <a:lstStyle/>
    <a:p>
      <a:pPr>
        <a:defRPr sz="1500" baseline="0"/>
      </a:pPr>
      <a:endParaRPr lang="es-ES"/>
    </a:p>
  </c:txPr>
  <c:externalData r:id="rId2">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436950138176872"/>
          <c:w val="1"/>
          <c:h val="0.64317169953230224"/>
        </c:manualLayout>
      </c:layout>
      <c:barChart>
        <c:barDir val="col"/>
        <c:grouping val="clustered"/>
        <c:varyColors val="0"/>
        <c:ser>
          <c:idx val="1"/>
          <c:order val="0"/>
          <c:tx>
            <c:strRef>
              <c:f>Hoja1!$C$1</c:f>
              <c:strCache>
                <c:ptCount val="1"/>
                <c:pt idx="0">
                  <c:v>digital</c:v>
                </c:pt>
              </c:strCache>
            </c:strRef>
          </c:tx>
          <c:spPr>
            <a:solidFill>
              <a:srgbClr val="002A61">
                <a:lumMod val="25000"/>
                <a:lumOff val="75000"/>
              </a:srgbClr>
            </a:solidFill>
            <a:effectLst/>
          </c:spPr>
          <c:invertIfNegative val="0"/>
          <c:dLbls>
            <c:dLbl>
              <c:idx val="0"/>
              <c:layout>
                <c:manualLayout>
                  <c:x val="6.2245822139060112E-3"/>
                  <c:y val="6.0961823977773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9-4AAD-AF4A-74B60068552D}"/>
                </c:ext>
              </c:extLst>
            </c:dLbl>
            <c:dLbl>
              <c:idx val="3"/>
              <c:layout>
                <c:manualLayout>
                  <c:x val="6.315361034147828E-3"/>
                  <c:y val="7.08832725523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97-479F-8592-00F296AE4411}"/>
                </c:ext>
              </c:extLst>
            </c:dLbl>
            <c:dLbl>
              <c:idx val="4"/>
              <c:layout>
                <c:manualLayout>
                  <c:x val="4.73652077561087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79-4AAD-AF4A-74B60068552D}"/>
                </c:ext>
              </c:extLst>
            </c:dLbl>
            <c:numFmt formatCode="0.0&quot;%&quot;" sourceLinked="0"/>
            <c:spPr>
              <a:noFill/>
              <a:ln>
                <a:noFill/>
              </a:ln>
              <a:effectLst/>
            </c:spPr>
            <c:txPr>
              <a:bodyPr anchorCtr="0"/>
              <a:lstStyle/>
              <a:p>
                <a:pPr algn="ctr">
                  <a:defRPr lang="es-ES_tradnl" sz="1000" b="0" i="0" u="none" strike="noStrike" kern="1200" baseline="0">
                    <a:solidFill>
                      <a:schemeClr val="tx1">
                        <a:lumMod val="75000"/>
                        <a:lumOff val="25000"/>
                      </a:schemeClr>
                    </a:solidFill>
                    <a:latin typeface="+mn-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Libros</c:v>
                </c:pt>
                <c:pt idx="1">
                  <c:v>Libros por ocio</c:v>
                </c:pt>
                <c:pt idx="2">
                  <c:v>Revistas</c:v>
                </c:pt>
                <c:pt idx="3">
                  <c:v>Periódicos</c:v>
                </c:pt>
                <c:pt idx="4">
                  <c:v>Cómics</c:v>
                </c:pt>
                <c:pt idx="5">
                  <c:v>Webs, Blogs, Foros,…</c:v>
                </c:pt>
                <c:pt idx="6">
                  <c:v>Redes sociales</c:v>
                </c:pt>
              </c:strCache>
            </c:strRef>
          </c:cat>
          <c:val>
            <c:numRef>
              <c:f>Hoja1!$C$2:$C$8</c:f>
              <c:numCache>
                <c:formatCode>General</c:formatCode>
                <c:ptCount val="7"/>
                <c:pt idx="0">
                  <c:v>29.7</c:v>
                </c:pt>
                <c:pt idx="1">
                  <c:v>13.4</c:v>
                </c:pt>
                <c:pt idx="2">
                  <c:v>5.6</c:v>
                </c:pt>
                <c:pt idx="3">
                  <c:v>56</c:v>
                </c:pt>
                <c:pt idx="4">
                  <c:v>1.9</c:v>
                </c:pt>
                <c:pt idx="5">
                  <c:v>61.6</c:v>
                </c:pt>
                <c:pt idx="6">
                  <c:v>56.6</c:v>
                </c:pt>
              </c:numCache>
            </c:numRef>
          </c:val>
          <c:extLst>
            <c:ext xmlns:c16="http://schemas.microsoft.com/office/drawing/2014/chart" uri="{C3380CC4-5D6E-409C-BE32-E72D297353CC}">
              <c16:uniqueId val="{00000005-ED79-4AAD-AF4A-74B60068552D}"/>
            </c:ext>
          </c:extLst>
        </c:ser>
        <c:dLbls>
          <c:showLegendKey val="0"/>
          <c:showVal val="1"/>
          <c:showCatName val="0"/>
          <c:showSerName val="0"/>
          <c:showPercent val="0"/>
          <c:showBubbleSize val="0"/>
        </c:dLbls>
        <c:gapWidth val="105"/>
        <c:axId val="202257920"/>
        <c:axId val="202259456"/>
      </c:barChart>
      <c:catAx>
        <c:axId val="202257920"/>
        <c:scaling>
          <c:orientation val="minMax"/>
        </c:scaling>
        <c:delete val="0"/>
        <c:axPos val="b"/>
        <c:numFmt formatCode="General" sourceLinked="0"/>
        <c:majorTickMark val="none"/>
        <c:minorTickMark val="none"/>
        <c:tickLblPos val="nextTo"/>
        <c:spPr>
          <a:ln>
            <a:solidFill>
              <a:schemeClr val="bg1">
                <a:lumMod val="85000"/>
              </a:schemeClr>
            </a:solidFill>
          </a:ln>
        </c:spPr>
        <c:txPr>
          <a:bodyPr/>
          <a:lstStyle/>
          <a:p>
            <a:pPr>
              <a:defRPr sz="600" b="1" baseline="0">
                <a:solidFill>
                  <a:schemeClr val="tx1">
                    <a:lumMod val="75000"/>
                    <a:lumOff val="25000"/>
                  </a:schemeClr>
                </a:solidFill>
              </a:defRPr>
            </a:pPr>
            <a:endParaRPr lang="es-ES"/>
          </a:p>
        </c:txPr>
        <c:crossAx val="202259456"/>
        <c:crosses val="autoZero"/>
        <c:auto val="1"/>
        <c:lblAlgn val="ctr"/>
        <c:lblOffset val="100"/>
        <c:noMultiLvlLbl val="0"/>
      </c:catAx>
      <c:valAx>
        <c:axId val="202259456"/>
        <c:scaling>
          <c:orientation val="minMax"/>
          <c:max val="100"/>
        </c:scaling>
        <c:delete val="1"/>
        <c:axPos val="l"/>
        <c:numFmt formatCode="General" sourceLinked="1"/>
        <c:majorTickMark val="out"/>
        <c:minorTickMark val="none"/>
        <c:tickLblPos val="nextTo"/>
        <c:crossAx val="202257920"/>
        <c:crosses val="autoZero"/>
        <c:crossBetween val="between"/>
      </c:valAx>
    </c:plotArea>
    <c:plotVisOnly val="1"/>
    <c:dispBlanksAs val="gap"/>
    <c:showDLblsOverMax val="0"/>
  </c:chart>
  <c:txPr>
    <a:bodyPr/>
    <a:lstStyle/>
    <a:p>
      <a:pPr>
        <a:defRPr sz="1500" baseline="0"/>
      </a:pPr>
      <a:endParaRPr lang="es-ES"/>
    </a:p>
  </c:txPr>
  <c:externalData r:id="rId2">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5"/>
          <c:dPt>
            <c:idx val="0"/>
            <c:bubble3D val="0"/>
            <c:explosion val="0"/>
            <c:spPr>
              <a:solidFill>
                <a:srgbClr val="2E75B6"/>
              </a:solidFill>
              <a:ln w="25342">
                <a:noFill/>
              </a:ln>
              <a:effectLst/>
            </c:spPr>
            <c:extLst>
              <c:ext xmlns:c16="http://schemas.microsoft.com/office/drawing/2014/chart" uri="{C3380CC4-5D6E-409C-BE32-E72D297353CC}">
                <c16:uniqueId val="{00000001-1D5F-4037-B950-97F3C88649BB}"/>
              </c:ext>
            </c:extLst>
          </c:dPt>
          <c:dPt>
            <c:idx val="1"/>
            <c:bubble3D val="0"/>
            <c:spPr>
              <a:solidFill>
                <a:schemeClr val="tx2">
                  <a:lumMod val="40000"/>
                  <a:lumOff val="60000"/>
                </a:schemeClr>
              </a:solidFill>
              <a:ln w="25342">
                <a:noFill/>
              </a:ln>
              <a:effectLst/>
            </c:spPr>
            <c:extLst>
              <c:ext xmlns:c16="http://schemas.microsoft.com/office/drawing/2014/chart" uri="{C3380CC4-5D6E-409C-BE32-E72D297353CC}">
                <c16:uniqueId val="{00000003-1D5F-4037-B950-97F3C88649BB}"/>
              </c:ext>
            </c:extLst>
          </c:dPt>
          <c:dLbls>
            <c:dLbl>
              <c:idx val="0"/>
              <c:layout>
                <c:manualLayout>
                  <c:x val="-7.9761458456600015E-2"/>
                  <c:y val="0.25151320907832969"/>
                </c:manualLayout>
              </c:layout>
              <c:numFmt formatCode="0.0&quot;%&quot;" sourceLinked="0"/>
              <c:spPr>
                <a:noFill/>
                <a:ln w="25342">
                  <a:noFill/>
                </a:ln>
              </c:spPr>
              <c:txPr>
                <a:bodyPr wrap="none"/>
                <a:lstStyle/>
                <a:p>
                  <a:pPr>
                    <a:defRPr sz="160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1D5F-4037-B950-97F3C88649BB}"/>
                </c:ext>
              </c:extLst>
            </c:dLbl>
            <c:dLbl>
              <c:idx val="1"/>
              <c:layout>
                <c:manualLayout>
                  <c:x val="2.1914786134996533E-2"/>
                  <c:y val="-0.18110187977790854"/>
                </c:manualLayout>
              </c:layout>
              <c:numFmt formatCode="0.0&quot;%&quot;" sourceLinked="0"/>
              <c:spPr>
                <a:noFill/>
                <a:ln w="25342">
                  <a:noFill/>
                </a:ln>
              </c:spPr>
              <c:txPr>
                <a:bodyPr wrap="none"/>
                <a:lstStyle/>
                <a:p>
                  <a:pPr>
                    <a:defRPr sz="140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1D5F-4037-B950-97F3C88649BB}"/>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5F-4037-B950-97F3C88649BB}"/>
                </c:ext>
              </c:extLst>
            </c:dLbl>
            <c:numFmt formatCode="0.0&quot;%&quot;" sourceLinked="0"/>
            <c:spPr>
              <a:noFill/>
              <a:ln w="25342">
                <a:noFill/>
              </a:ln>
            </c:spPr>
            <c:txPr>
              <a:bodyPr wrap="none"/>
              <a:lstStyle/>
              <a:p>
                <a:pPr>
                  <a:defRPr sz="160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Sheet1!$B$1:$C$1</c:f>
              <c:strCache>
                <c:ptCount val="2"/>
                <c:pt idx="0">
                  <c:v>Si</c:v>
                </c:pt>
                <c:pt idx="1">
                  <c:v>No</c:v>
                </c:pt>
              </c:strCache>
            </c:strRef>
          </c:cat>
          <c:val>
            <c:numRef>
              <c:f>Sheet1!$B$2:$C$2</c:f>
              <c:numCache>
                <c:formatCode>General</c:formatCode>
                <c:ptCount val="2"/>
                <c:pt idx="0">
                  <c:v>60.2</c:v>
                </c:pt>
                <c:pt idx="1">
                  <c:v>39.799999999999997</c:v>
                </c:pt>
              </c:numCache>
            </c:numRef>
          </c:val>
          <c:extLst>
            <c:ext xmlns:c16="http://schemas.microsoft.com/office/drawing/2014/chart" uri="{C3380CC4-5D6E-409C-BE32-E72D297353CC}">
              <c16:uniqueId val="{00000005-1D5F-4037-B950-97F3C88649BB}"/>
            </c:ext>
          </c:extLst>
        </c:ser>
        <c:dLbls>
          <c:showLegendKey val="0"/>
          <c:showVal val="1"/>
          <c:showCatName val="0"/>
          <c:showSerName val="0"/>
          <c:showPercent val="0"/>
          <c:showBubbleSize val="0"/>
          <c:showLeaderLines val="0"/>
        </c:dLbls>
        <c:firstSliceAng val="329"/>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7283018018257663E-2"/>
          <c:y val="0.20452503807222217"/>
          <c:w val="0.97957461506933219"/>
          <c:h val="0.63996132290719632"/>
        </c:manualLayout>
      </c:layout>
      <c:barChart>
        <c:barDir val="col"/>
        <c:grouping val="clustered"/>
        <c:varyColors val="0"/>
        <c:ser>
          <c:idx val="0"/>
          <c:order val="0"/>
          <c:tx>
            <c:strRef>
              <c:f>Hoja1!$B$1</c:f>
              <c:strCache>
                <c:ptCount val="1"/>
                <c:pt idx="0">
                  <c:v>TOTAL</c:v>
                </c:pt>
              </c:strCache>
            </c:strRef>
          </c:tx>
          <c:spPr>
            <a:solidFill>
              <a:schemeClr val="accent6">
                <a:lumMod val="50000"/>
              </a:schemeClr>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Total lee</c:v>
                </c:pt>
                <c:pt idx="1">
                  <c:v>Libros</c:v>
                </c:pt>
                <c:pt idx="2">
                  <c:v>Revistas</c:v>
                </c:pt>
                <c:pt idx="3">
                  <c:v>Periódicos</c:v>
                </c:pt>
                <c:pt idx="4">
                  <c:v>Cómics</c:v>
                </c:pt>
                <c:pt idx="5">
                  <c:v>Web, blogs, foros</c:v>
                </c:pt>
                <c:pt idx="6">
                  <c:v>Redes sociales</c:v>
                </c:pt>
              </c:strCache>
            </c:strRef>
          </c:cat>
          <c:val>
            <c:numRef>
              <c:f>Hoja1!$B$2:$B$8</c:f>
              <c:numCache>
                <c:formatCode>General</c:formatCode>
                <c:ptCount val="7"/>
                <c:pt idx="0">
                  <c:v>95.7</c:v>
                </c:pt>
                <c:pt idx="1">
                  <c:v>68.8</c:v>
                </c:pt>
                <c:pt idx="2">
                  <c:v>28.9</c:v>
                </c:pt>
                <c:pt idx="3">
                  <c:v>73</c:v>
                </c:pt>
                <c:pt idx="4">
                  <c:v>10.4</c:v>
                </c:pt>
                <c:pt idx="5">
                  <c:v>62.4</c:v>
                </c:pt>
                <c:pt idx="6">
                  <c:v>57.6</c:v>
                </c:pt>
              </c:numCache>
            </c:numRef>
          </c:val>
          <c:extLst>
            <c:ext xmlns:c16="http://schemas.microsoft.com/office/drawing/2014/chart" uri="{C3380CC4-5D6E-409C-BE32-E72D297353CC}">
              <c16:uniqueId val="{00000000-5BDA-4330-8E81-D7FBEF59C369}"/>
            </c:ext>
          </c:extLst>
        </c:ser>
        <c:ser>
          <c:idx val="1"/>
          <c:order val="1"/>
          <c:tx>
            <c:strRef>
              <c:f>Hoja1!$C$1</c:f>
              <c:strCache>
                <c:ptCount val="1"/>
                <c:pt idx="0">
                  <c:v>FRECUENTE</c:v>
                </c:pt>
              </c:strCache>
            </c:strRef>
          </c:tx>
          <c:spPr>
            <a:solidFill>
              <a:schemeClr val="accent6">
                <a:lumMod val="60000"/>
                <a:lumOff val="40000"/>
              </a:schemeClr>
            </a:solidFill>
            <a:ln>
              <a:noFill/>
            </a:ln>
            <a:effectLst/>
          </c:spPr>
          <c:invertIfNegative val="0"/>
          <c:dLbls>
            <c:dLbl>
              <c:idx val="0"/>
              <c:layout>
                <c:manualLayout>
                  <c:x val="1.0979269382546867E-2"/>
                  <c:y val="1.2587151682719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DA-4330-8E81-D7FBEF59C369}"/>
                </c:ext>
              </c:extLst>
            </c:dLbl>
            <c:dLbl>
              <c:idx val="1"/>
              <c:layout>
                <c:manualLayout>
                  <c:x val="3.6852791572274148E-3"/>
                  <c:y val="3.0671722247952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DA-4330-8E81-D7FBEF59C369}"/>
                </c:ext>
              </c:extLst>
            </c:dLbl>
            <c:dLbl>
              <c:idx val="2"/>
              <c:layout>
                <c:manualLayout>
                  <c:x val="1.6361992072104336E-3"/>
                  <c:y val="6.5100538292569031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DA-4330-8E81-D7FBEF59C369}"/>
                </c:ext>
              </c:extLst>
            </c:dLbl>
            <c:dLbl>
              <c:idx val="3"/>
              <c:layout>
                <c:manualLayout>
                  <c:x val="2.1140768142410343E-3"/>
                  <c:y val="9.8988851712984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DA-4330-8E81-D7FBEF59C369}"/>
                </c:ext>
              </c:extLst>
            </c:dLbl>
            <c:dLbl>
              <c:idx val="4"/>
              <c:layout>
                <c:manualLayout>
                  <c:x val="7.8768118675378203E-3"/>
                  <c:y val="5.4968562959455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DA-4330-8E81-D7FBEF59C369}"/>
                </c:ext>
              </c:extLst>
            </c:dLbl>
            <c:dLbl>
              <c:idx val="5"/>
              <c:layout>
                <c:manualLayout>
                  <c:x val="8.9946243194338592E-3"/>
                  <c:y val="1.290592606555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DA-4330-8E81-D7FBEF59C369}"/>
                </c:ext>
              </c:extLst>
            </c:dLbl>
            <c:dLbl>
              <c:idx val="6"/>
              <c:layout>
                <c:manualLayout>
                  <c:x val="7.7515660910120613E-3"/>
                  <c:y val="-1.007745346029785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1D-4F4D-AB9E-7B369C2F4129}"/>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Total lee</c:v>
                </c:pt>
                <c:pt idx="1">
                  <c:v>Libros</c:v>
                </c:pt>
                <c:pt idx="2">
                  <c:v>Revistas</c:v>
                </c:pt>
                <c:pt idx="3">
                  <c:v>Periódicos</c:v>
                </c:pt>
                <c:pt idx="4">
                  <c:v>Cómics</c:v>
                </c:pt>
                <c:pt idx="5">
                  <c:v>Web, blogs, foros</c:v>
                </c:pt>
                <c:pt idx="6">
                  <c:v>Redes sociales</c:v>
                </c:pt>
              </c:strCache>
            </c:strRef>
          </c:cat>
          <c:val>
            <c:numRef>
              <c:f>Hoja1!$C$2:$C$8</c:f>
              <c:numCache>
                <c:formatCode>General</c:formatCode>
                <c:ptCount val="7"/>
                <c:pt idx="0">
                  <c:v>92.6</c:v>
                </c:pt>
                <c:pt idx="1">
                  <c:v>57.2</c:v>
                </c:pt>
                <c:pt idx="2">
                  <c:v>12.8</c:v>
                </c:pt>
                <c:pt idx="3">
                  <c:v>69.5</c:v>
                </c:pt>
                <c:pt idx="4">
                  <c:v>3.2</c:v>
                </c:pt>
                <c:pt idx="5">
                  <c:v>54.7</c:v>
                </c:pt>
                <c:pt idx="6">
                  <c:v>54.3</c:v>
                </c:pt>
              </c:numCache>
            </c:numRef>
          </c:val>
          <c:extLst>
            <c:ext xmlns:c16="http://schemas.microsoft.com/office/drawing/2014/chart" uri="{C3380CC4-5D6E-409C-BE32-E72D297353CC}">
              <c16:uniqueId val="{00000007-5BDA-4330-8E81-D7FBEF59C369}"/>
            </c:ext>
          </c:extLst>
        </c:ser>
        <c:dLbls>
          <c:showLegendKey val="0"/>
          <c:showVal val="1"/>
          <c:showCatName val="0"/>
          <c:showSerName val="0"/>
          <c:showPercent val="0"/>
          <c:showBubbleSize val="0"/>
        </c:dLbls>
        <c:gapWidth val="100"/>
        <c:overlap val="-7"/>
        <c:axId val="543392848"/>
        <c:axId val="543392064"/>
      </c:barChart>
      <c:catAx>
        <c:axId val="5433928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43392064"/>
        <c:crosses val="autoZero"/>
        <c:auto val="1"/>
        <c:lblAlgn val="ctr"/>
        <c:lblOffset val="100"/>
        <c:noMultiLvlLbl val="0"/>
      </c:catAx>
      <c:valAx>
        <c:axId val="543392064"/>
        <c:scaling>
          <c:orientation val="minMax"/>
          <c:max val="100"/>
        </c:scaling>
        <c:delete val="1"/>
        <c:axPos val="l"/>
        <c:numFmt formatCode="General" sourceLinked="1"/>
        <c:majorTickMark val="out"/>
        <c:minorTickMark val="none"/>
        <c:tickLblPos val="nextTo"/>
        <c:crossAx val="54339284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Entry>
      <c:layout>
        <c:manualLayout>
          <c:xMode val="edge"/>
          <c:yMode val="edge"/>
          <c:x val="0.23918518897945884"/>
          <c:y val="9.1525111031250175E-3"/>
          <c:w val="0.54387447598968486"/>
          <c:h val="7.49689150935237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6"/>
          <c:dPt>
            <c:idx val="0"/>
            <c:bubble3D val="0"/>
            <c:spPr>
              <a:solidFill>
                <a:srgbClr val="2E75B6"/>
              </a:solidFill>
              <a:ln w="25342">
                <a:noFill/>
              </a:ln>
              <a:effectLst/>
            </c:spPr>
            <c:extLst>
              <c:ext xmlns:c16="http://schemas.microsoft.com/office/drawing/2014/chart" uri="{C3380CC4-5D6E-409C-BE32-E72D297353CC}">
                <c16:uniqueId val="{00000001-1D5F-4037-B950-97F3C88649BB}"/>
              </c:ext>
            </c:extLst>
          </c:dPt>
          <c:dPt>
            <c:idx val="1"/>
            <c:bubble3D val="0"/>
            <c:spPr>
              <a:solidFill>
                <a:schemeClr val="tx2">
                  <a:lumMod val="40000"/>
                  <a:lumOff val="60000"/>
                </a:schemeClr>
              </a:solidFill>
              <a:ln w="25342">
                <a:noFill/>
              </a:ln>
              <a:effectLst/>
            </c:spPr>
            <c:extLst>
              <c:ext xmlns:c16="http://schemas.microsoft.com/office/drawing/2014/chart" uri="{C3380CC4-5D6E-409C-BE32-E72D297353CC}">
                <c16:uniqueId val="{00000003-1D5F-4037-B950-97F3C88649BB}"/>
              </c:ext>
            </c:extLst>
          </c:dPt>
          <c:dLbls>
            <c:dLbl>
              <c:idx val="0"/>
              <c:layout>
                <c:manualLayout>
                  <c:x val="1.4957075847420068E-2"/>
                  <c:y val="-2.7430527056848803E-2"/>
                </c:manualLayout>
              </c:layout>
              <c:numFmt formatCode="0.0&quot;%&quot;" sourceLinked="0"/>
              <c:spPr>
                <a:noFill/>
                <a:ln w="25342">
                  <a:noFill/>
                </a:ln>
              </c:spPr>
              <c:txPr>
                <a:bodyPr wrap="none"/>
                <a:lstStyle/>
                <a:p>
                  <a:pPr>
                    <a:defRPr sz="160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1D5F-4037-B950-97F3C88649BB}"/>
                </c:ext>
              </c:extLst>
            </c:dLbl>
            <c:dLbl>
              <c:idx val="1"/>
              <c:layout>
                <c:manualLayout>
                  <c:x val="-3.3433958879440081E-3"/>
                  <c:y val="1.7095159699589333E-2"/>
                </c:manualLayout>
              </c:layout>
              <c:numFmt formatCode="0.0&quot;%&quot;" sourceLinked="0"/>
              <c:spPr>
                <a:noFill/>
                <a:ln w="25342">
                  <a:noFill/>
                </a:ln>
              </c:spPr>
              <c:txPr>
                <a:bodyPr wrap="none"/>
                <a:lstStyle/>
                <a:p>
                  <a:pPr>
                    <a:defRPr sz="140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1D5F-4037-B950-97F3C88649BB}"/>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5F-4037-B950-97F3C88649BB}"/>
                </c:ext>
              </c:extLst>
            </c:dLbl>
            <c:numFmt formatCode="0.0&quot;%&quot;" sourceLinked="0"/>
            <c:spPr>
              <a:noFill/>
              <a:ln w="25342">
                <a:noFill/>
              </a:ln>
            </c:spPr>
            <c:txPr>
              <a:bodyPr wrap="none"/>
              <a:lstStyle/>
              <a:p>
                <a:pPr>
                  <a:defRPr sz="160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Si</c:v>
                </c:pt>
                <c:pt idx="1">
                  <c:v>No</c:v>
                </c:pt>
              </c:strCache>
            </c:strRef>
          </c:cat>
          <c:val>
            <c:numRef>
              <c:f>Sheet1!$B$2:$C$2</c:f>
              <c:numCache>
                <c:formatCode>General</c:formatCode>
                <c:ptCount val="2"/>
                <c:pt idx="0">
                  <c:v>98.3</c:v>
                </c:pt>
                <c:pt idx="1">
                  <c:v>1.7000000000000028</c:v>
                </c:pt>
              </c:numCache>
            </c:numRef>
          </c:val>
          <c:extLst>
            <c:ext xmlns:c16="http://schemas.microsoft.com/office/drawing/2014/chart" uri="{C3380CC4-5D6E-409C-BE32-E72D297353CC}">
              <c16:uniqueId val="{00000005-1D5F-4037-B950-97F3C88649BB}"/>
            </c:ext>
          </c:extLst>
        </c:ser>
        <c:dLbls>
          <c:showLegendKey val="0"/>
          <c:showVal val="1"/>
          <c:showCatName val="0"/>
          <c:showSerName val="0"/>
          <c:showPercent val="0"/>
          <c:showBubbleSize val="0"/>
          <c:showLeaderLines val="1"/>
        </c:dLbls>
        <c:firstSliceAng val="338"/>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87755102040913E-2"/>
          <c:y val="2.8571428571428591E-2"/>
          <c:w val="0.82857142857142863"/>
          <c:h val="0.93333333333333335"/>
        </c:manualLayout>
      </c:layout>
      <c:doughnutChart>
        <c:varyColors val="1"/>
        <c:ser>
          <c:idx val="0"/>
          <c:order val="0"/>
          <c:tx>
            <c:strRef>
              <c:f>Sheet1!$A$2</c:f>
              <c:strCache>
                <c:ptCount val="1"/>
                <c:pt idx="0">
                  <c:v>lee</c:v>
                </c:pt>
              </c:strCache>
            </c:strRef>
          </c:tx>
          <c:spPr>
            <a:solidFill>
              <a:schemeClr val="accent1"/>
            </a:solidFill>
            <a:ln w="12671">
              <a:solidFill>
                <a:schemeClr val="tx1"/>
              </a:solidFill>
              <a:prstDash val="solid"/>
            </a:ln>
            <a:effectLst/>
          </c:spPr>
          <c:explosion val="3"/>
          <c:dPt>
            <c:idx val="0"/>
            <c:bubble3D val="0"/>
            <c:spPr>
              <a:solidFill>
                <a:srgbClr val="2E75B6"/>
              </a:solidFill>
              <a:ln w="25342">
                <a:noFill/>
              </a:ln>
              <a:effectLst/>
            </c:spPr>
            <c:extLst>
              <c:ext xmlns:c16="http://schemas.microsoft.com/office/drawing/2014/chart" uri="{C3380CC4-5D6E-409C-BE32-E72D297353CC}">
                <c16:uniqueId val="{00000001-E461-4808-B99B-898F9FEBDB03}"/>
              </c:ext>
            </c:extLst>
          </c:dPt>
          <c:dPt>
            <c:idx val="1"/>
            <c:bubble3D val="0"/>
            <c:spPr>
              <a:solidFill>
                <a:schemeClr val="tx2">
                  <a:lumMod val="40000"/>
                  <a:lumOff val="60000"/>
                </a:schemeClr>
              </a:solidFill>
              <a:ln w="25342">
                <a:noFill/>
              </a:ln>
              <a:effectLst/>
            </c:spPr>
            <c:extLst>
              <c:ext xmlns:c16="http://schemas.microsoft.com/office/drawing/2014/chart" uri="{C3380CC4-5D6E-409C-BE32-E72D297353CC}">
                <c16:uniqueId val="{00000003-E461-4808-B99B-898F9FEBDB03}"/>
              </c:ext>
            </c:extLst>
          </c:dPt>
          <c:dLbls>
            <c:dLbl>
              <c:idx val="0"/>
              <c:layout>
                <c:manualLayout>
                  <c:x val="-0.11133430322460668"/>
                  <c:y val="0.14874446418642168"/>
                </c:manualLayout>
              </c:layout>
              <c:numFmt formatCode="0.0&quot;%&quot;" sourceLinked="0"/>
              <c:spPr>
                <a:noFill/>
                <a:ln w="25342">
                  <a:noFill/>
                </a:ln>
              </c:spPr>
              <c:txPr>
                <a:bodyPr wrap="none"/>
                <a:lstStyle/>
                <a:p>
                  <a:pPr>
                    <a:defRPr sz="1600" b="0" i="0" u="none" strike="noStrike" baseline="0">
                      <a:solidFill>
                        <a:schemeClr val="bg1"/>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8700169473882137"/>
                      <c:h val="0.19541377255304107"/>
                    </c:manualLayout>
                  </c15:layout>
                </c:ext>
                <c:ext xmlns:c16="http://schemas.microsoft.com/office/drawing/2014/chart" uri="{C3380CC4-5D6E-409C-BE32-E72D297353CC}">
                  <c16:uniqueId val="{00000001-E461-4808-B99B-898F9FEBDB03}"/>
                </c:ext>
              </c:extLst>
            </c:dLbl>
            <c:dLbl>
              <c:idx val="1"/>
              <c:layout>
                <c:manualLayout>
                  <c:x val="-2.2287196540212866E-2"/>
                  <c:y val="-4.9268885346379224E-3"/>
                </c:manualLayout>
              </c:layout>
              <c:numFmt formatCode="0.0&quot;%&quot;" sourceLinked="0"/>
              <c:spPr>
                <a:noFill/>
                <a:ln w="25342">
                  <a:noFill/>
                </a:ln>
              </c:spPr>
              <c:txPr>
                <a:bodyPr wrap="none"/>
                <a:lstStyle/>
                <a:p>
                  <a:pPr>
                    <a:defRPr sz="1400" b="0" i="0" u="none" strike="noStrike" baseline="0">
                      <a:solidFill>
                        <a:srgbClr val="FFFFFF"/>
                      </a:solidFill>
                      <a:latin typeface="+mj-lt"/>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83149794915619"/>
                      <c:h val="0.21709941656965145"/>
                    </c:manualLayout>
                  </c15:layout>
                </c:ext>
                <c:ext xmlns:c16="http://schemas.microsoft.com/office/drawing/2014/chart" uri="{C3380CC4-5D6E-409C-BE32-E72D297353CC}">
                  <c16:uniqueId val="{00000003-E461-4808-B99B-898F9FEBDB03}"/>
                </c:ext>
              </c:extLst>
            </c:dLbl>
            <c:dLbl>
              <c:idx val="2"/>
              <c:layout>
                <c:manualLayout>
                  <c:xMode val="edge"/>
                  <c:yMode val="edge"/>
                  <c:x val="0.71428571428571463"/>
                  <c:y val="0.17619047619047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61-4808-B99B-898F9FEBDB03}"/>
                </c:ext>
              </c:extLst>
            </c:dLbl>
            <c:numFmt formatCode="0.0&quot;%&quot;" sourceLinked="0"/>
            <c:spPr>
              <a:noFill/>
              <a:ln w="25342">
                <a:noFill/>
              </a:ln>
            </c:spPr>
            <c:txPr>
              <a:bodyPr wrap="none"/>
              <a:lstStyle/>
              <a:p>
                <a:pPr>
                  <a:defRPr sz="1600" b="0" i="0" u="none" strike="noStrike" baseline="0">
                    <a:solidFill>
                      <a:schemeClr val="tx1"/>
                    </a:solidFill>
                    <a:latin typeface="+mj-lt"/>
                    <a:ea typeface="Arial"/>
                    <a:cs typeface="Calibri"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Sheet1!$B$1:$C$1</c:f>
              <c:strCache>
                <c:ptCount val="2"/>
                <c:pt idx="0">
                  <c:v>Si</c:v>
                </c:pt>
                <c:pt idx="1">
                  <c:v>No</c:v>
                </c:pt>
              </c:strCache>
            </c:strRef>
          </c:cat>
          <c:val>
            <c:numRef>
              <c:f>Sheet1!$B$2:$C$2</c:f>
              <c:numCache>
                <c:formatCode>General</c:formatCode>
                <c:ptCount val="2"/>
                <c:pt idx="0">
                  <c:v>81.3</c:v>
                </c:pt>
                <c:pt idx="1">
                  <c:v>18.700000000000003</c:v>
                </c:pt>
              </c:numCache>
            </c:numRef>
          </c:val>
          <c:extLst>
            <c:ext xmlns:c16="http://schemas.microsoft.com/office/drawing/2014/chart" uri="{C3380CC4-5D6E-409C-BE32-E72D297353CC}">
              <c16:uniqueId val="{00000005-E461-4808-B99B-898F9FEBDB03}"/>
            </c:ext>
          </c:extLst>
        </c:ser>
        <c:dLbls>
          <c:showLegendKey val="0"/>
          <c:showVal val="1"/>
          <c:showCatName val="0"/>
          <c:showSerName val="0"/>
          <c:showPercent val="0"/>
          <c:showBubbleSize val="0"/>
          <c:showLeaderLines val="1"/>
        </c:dLbls>
        <c:firstSliceAng val="324"/>
        <c:holeSize val="26"/>
      </c:doughnutChart>
    </c:plotArea>
    <c:plotVisOnly val="1"/>
    <c:dispBlanksAs val="zero"/>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52006486827384E-2"/>
          <c:y val="1.5964715046597275E-2"/>
          <c:w val="0.97947036739406446"/>
          <c:h val="0.7088367002400574"/>
        </c:manualLayout>
      </c:layout>
      <c:barChart>
        <c:barDir val="col"/>
        <c:grouping val="clustered"/>
        <c:varyColors val="0"/>
        <c:ser>
          <c:idx val="0"/>
          <c:order val="0"/>
          <c:tx>
            <c:strRef>
              <c:f>Hoja1!$B$1</c:f>
              <c:strCache>
                <c:ptCount val="1"/>
                <c:pt idx="0">
                  <c:v>2010</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anchor="ctr" anchorCtr="0"/>
              <a:lstStyle/>
              <a:p>
                <a:pPr algn="ctr">
                  <a:defRPr lang="es-ES_tradnl" sz="8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DE 14 A 24 AÑOS</c:v>
                </c:pt>
                <c:pt idx="1">
                  <c:v>DE 25 A 34 AÑOS</c:v>
                </c:pt>
                <c:pt idx="2">
                  <c:v>DE 35 A 44 AÑOS</c:v>
                </c:pt>
                <c:pt idx="3">
                  <c:v>DE 45 A 54 AÑOS</c:v>
                </c:pt>
                <c:pt idx="4">
                  <c:v>DE 55 A 64 AÑOS</c:v>
                </c:pt>
                <c:pt idx="5">
                  <c:v>MÁS DE 65</c:v>
                </c:pt>
              </c:strCache>
            </c:strRef>
          </c:cat>
          <c:val>
            <c:numRef>
              <c:f>Hoja1!$B$2:$B$7</c:f>
            </c:numRef>
          </c:val>
          <c:extLst>
            <c:ext xmlns:c16="http://schemas.microsoft.com/office/drawing/2014/chart" uri="{C3380CC4-5D6E-409C-BE32-E72D297353CC}">
              <c16:uniqueId val="{00000000-BC72-4A0F-8B5B-0F13E1A9BEB1}"/>
            </c:ext>
          </c:extLst>
        </c:ser>
        <c:ser>
          <c:idx val="1"/>
          <c:order val="1"/>
          <c:tx>
            <c:strRef>
              <c:f>Hoja1!$C$1</c:f>
              <c:strCache>
                <c:ptCount val="1"/>
                <c:pt idx="0">
                  <c:v>2011</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8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DE 14 A 24 AÑOS</c:v>
                </c:pt>
                <c:pt idx="1">
                  <c:v>DE 25 A 34 AÑOS</c:v>
                </c:pt>
                <c:pt idx="2">
                  <c:v>DE 35 A 44 AÑOS</c:v>
                </c:pt>
                <c:pt idx="3">
                  <c:v>DE 45 A 54 AÑOS</c:v>
                </c:pt>
                <c:pt idx="4">
                  <c:v>DE 55 A 64 AÑOS</c:v>
                </c:pt>
                <c:pt idx="5">
                  <c:v>MÁS DE 65</c:v>
                </c:pt>
              </c:strCache>
            </c:strRef>
          </c:cat>
          <c:val>
            <c:numRef>
              <c:f>Hoja1!$C$2:$C$7</c:f>
            </c:numRef>
          </c:val>
          <c:extLst>
            <c:ext xmlns:c16="http://schemas.microsoft.com/office/drawing/2014/chart" uri="{C3380CC4-5D6E-409C-BE32-E72D297353CC}">
              <c16:uniqueId val="{00000007-BC72-4A0F-8B5B-0F13E1A9BEB1}"/>
            </c:ext>
          </c:extLst>
        </c:ser>
        <c:ser>
          <c:idx val="2"/>
          <c:order val="2"/>
          <c:tx>
            <c:strRef>
              <c:f>Hoja1!$D$1</c:f>
              <c:strCache>
                <c:ptCount val="1"/>
                <c:pt idx="0">
                  <c:v>2012</c:v>
                </c:pt>
              </c:strCache>
            </c:strRef>
          </c:tx>
          <c:spPr>
            <a:solidFill>
              <a:schemeClr val="accent6"/>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8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DE 14 A 24 AÑOS</c:v>
                </c:pt>
                <c:pt idx="1">
                  <c:v>DE 25 A 34 AÑOS</c:v>
                </c:pt>
                <c:pt idx="2">
                  <c:v>DE 35 A 44 AÑOS</c:v>
                </c:pt>
                <c:pt idx="3">
                  <c:v>DE 45 A 54 AÑOS</c:v>
                </c:pt>
                <c:pt idx="4">
                  <c:v>DE 55 A 64 AÑOS</c:v>
                </c:pt>
                <c:pt idx="5">
                  <c:v>MÁS DE 65</c:v>
                </c:pt>
              </c:strCache>
            </c:strRef>
          </c:cat>
          <c:val>
            <c:numRef>
              <c:f>Hoja1!$D$2:$D$7</c:f>
            </c:numRef>
          </c:val>
          <c:extLst>
            <c:ext xmlns:c16="http://schemas.microsoft.com/office/drawing/2014/chart" uri="{C3380CC4-5D6E-409C-BE32-E72D297353CC}">
              <c16:uniqueId val="{00000008-BC72-4A0F-8B5B-0F13E1A9BEB1}"/>
            </c:ext>
          </c:extLst>
        </c:ser>
        <c:ser>
          <c:idx val="3"/>
          <c:order val="3"/>
          <c:tx>
            <c:strRef>
              <c:f>Hoja1!$E$1</c:f>
              <c:strCache>
                <c:ptCount val="1"/>
                <c:pt idx="0">
                  <c:v>2020</c:v>
                </c:pt>
              </c:strCache>
            </c:strRef>
          </c:tx>
          <c:spPr>
            <a:solidFill>
              <a:srgbClr val="002A61">
                <a:lumMod val="75000"/>
                <a:lumOff val="25000"/>
              </a:srgbClr>
            </a:solidFill>
            <a:ln>
              <a:noFill/>
            </a:ln>
            <a:effectLst/>
          </c:spPr>
          <c:invertIfNegative val="0"/>
          <c:dLbls>
            <c:dLbl>
              <c:idx val="0"/>
              <c:layout>
                <c:manualLayout>
                  <c:x val="5.10805479910462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AA-49BA-B594-A58E8C4F050E}"/>
                </c:ext>
              </c:extLst>
            </c:dLbl>
            <c:dLbl>
              <c:idx val="1"/>
              <c:layout>
                <c:manualLayout>
                  <c:x val="6.8107397321395058E-3"/>
                  <c:y val="-5.3215716821991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AA-49BA-B594-A58E8C4F050E}"/>
                </c:ext>
              </c:extLst>
            </c:dLbl>
            <c:dLbl>
              <c:idx val="2"/>
              <c:layout>
                <c:manualLayout>
                  <c:x val="3.40536986606975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AA-49BA-B594-A58E8C4F050E}"/>
                </c:ext>
              </c:extLst>
            </c:dLbl>
            <c:dLbl>
              <c:idx val="3"/>
              <c:layout>
                <c:manualLayout>
                  <c:x val="3.40536986606975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AA-49BA-B594-A58E8C4F050E}"/>
                </c:ext>
              </c:extLst>
            </c:dLbl>
            <c:dLbl>
              <c:idx val="4"/>
              <c:layout>
                <c:manualLayout>
                  <c:x val="5.1080547991046287E-3"/>
                  <c:y val="-4.87805102368748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AA-49BA-B594-A58E8C4F050E}"/>
                </c:ext>
              </c:extLst>
            </c:dLbl>
            <c:dLbl>
              <c:idx val="5"/>
              <c:layout>
                <c:manualLayout>
                  <c:x val="6.8107397321393809E-3"/>
                  <c:y val="-4.87805102368748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AA-49BA-B594-A58E8C4F050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DE 14 A 24 AÑOS</c:v>
                </c:pt>
                <c:pt idx="1">
                  <c:v>DE 25 A 34 AÑOS</c:v>
                </c:pt>
                <c:pt idx="2">
                  <c:v>DE 35 A 44 AÑOS</c:v>
                </c:pt>
                <c:pt idx="3">
                  <c:v>DE 45 A 54 AÑOS</c:v>
                </c:pt>
                <c:pt idx="4">
                  <c:v>DE 55 A 64 AÑOS</c:v>
                </c:pt>
                <c:pt idx="5">
                  <c:v>MÁS DE 65</c:v>
                </c:pt>
              </c:strCache>
            </c:strRef>
          </c:cat>
          <c:val>
            <c:numRef>
              <c:f>Hoja1!$E$2:$E$7</c:f>
              <c:numCache>
                <c:formatCode>0.0</c:formatCode>
                <c:ptCount val="6"/>
                <c:pt idx="0">
                  <c:v>12.2</c:v>
                </c:pt>
                <c:pt idx="1">
                  <c:v>13.3</c:v>
                </c:pt>
                <c:pt idx="2">
                  <c:v>21.2</c:v>
                </c:pt>
                <c:pt idx="3">
                  <c:v>20.100000000000001</c:v>
                </c:pt>
                <c:pt idx="4">
                  <c:v>15.7</c:v>
                </c:pt>
                <c:pt idx="5">
                  <c:v>17.5</c:v>
                </c:pt>
              </c:numCache>
            </c:numRef>
          </c:val>
          <c:extLst>
            <c:ext xmlns:c16="http://schemas.microsoft.com/office/drawing/2014/chart" uri="{C3380CC4-5D6E-409C-BE32-E72D297353CC}">
              <c16:uniqueId val="{00000009-BC72-4A0F-8B5B-0F13E1A9BEB1}"/>
            </c:ext>
          </c:extLst>
        </c:ser>
        <c:dLbls>
          <c:showLegendKey val="0"/>
          <c:showVal val="0"/>
          <c:showCatName val="0"/>
          <c:showSerName val="0"/>
          <c:showPercent val="0"/>
          <c:showBubbleSize val="0"/>
        </c:dLbls>
        <c:gapWidth val="108"/>
        <c:overlap val="-7"/>
        <c:axId val="475748912"/>
        <c:axId val="475762240"/>
      </c:barChart>
      <c:catAx>
        <c:axId val="4757489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Verdana" panose="020B0604030504040204" pitchFamily="34" charset="0"/>
                <a:cs typeface="Verdana" panose="020B0604030504040204" pitchFamily="34" charset="0"/>
              </a:defRPr>
            </a:pPr>
            <a:endParaRPr lang="es-ES"/>
          </a:p>
        </c:txPr>
        <c:crossAx val="475762240"/>
        <c:crosses val="autoZero"/>
        <c:auto val="1"/>
        <c:lblAlgn val="ctr"/>
        <c:lblOffset val="100"/>
        <c:noMultiLvlLbl val="0"/>
      </c:catAx>
      <c:valAx>
        <c:axId val="475762240"/>
        <c:scaling>
          <c:orientation val="minMax"/>
          <c:max val="30"/>
        </c:scaling>
        <c:delete val="1"/>
        <c:axPos val="l"/>
        <c:numFmt formatCode="0.0" sourceLinked="1"/>
        <c:majorTickMark val="out"/>
        <c:minorTickMark val="none"/>
        <c:tickLblPos val="nextTo"/>
        <c:crossAx val="4757489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defRPr>
      </a:pPr>
      <a:endParaRPr lang="es-E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528287608358E-3"/>
          <c:y val="2.1089686667512372E-2"/>
          <c:w val="0.69047619047619069"/>
          <c:h val="0.97891036906854134"/>
        </c:manualLayout>
      </c:layout>
      <c:barChart>
        <c:barDir val="bar"/>
        <c:grouping val="clustered"/>
        <c:varyColors val="0"/>
        <c:ser>
          <c:idx val="2"/>
          <c:order val="0"/>
          <c:tx>
            <c:strRef>
              <c:f>Sheet1!$A$2</c:f>
              <c:strCache>
                <c:ptCount val="1"/>
                <c:pt idx="0">
                  <c:v>Total lector</c:v>
                </c:pt>
              </c:strCache>
            </c:strRef>
          </c:tx>
          <c:spPr>
            <a:solidFill>
              <a:schemeClr val="accent6">
                <a:lumMod val="50000"/>
              </a:schemeClr>
            </a:solidFill>
            <a:ln w="12700" cap="flat" cmpd="sng" algn="ctr">
              <a:noFill/>
              <a:prstDash val="solid"/>
              <a:miter lim="800000"/>
            </a:ln>
            <a:effectLst/>
          </c:spPr>
          <c:invertIfNegative val="0"/>
          <c:dLbls>
            <c:numFmt formatCode="0.0&quot;%&quot;" sourceLinked="0"/>
            <c:spPr>
              <a:noFill/>
              <a:ln w="25347">
                <a:noFill/>
              </a:ln>
            </c:spPr>
            <c:txPr>
              <a:bodyPr/>
              <a:lstStyle/>
              <a:p>
                <a:pPr>
                  <a:defRPr sz="1050" b="0" i="0" u="none" strike="noStrike"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primarios</c:v>
                </c:pt>
                <c:pt idx="13">
                  <c:v>Secundarios</c:v>
                </c:pt>
                <c:pt idx="14">
                  <c:v>universitarios</c:v>
                </c:pt>
              </c:strCache>
            </c:strRef>
          </c:cat>
          <c:val>
            <c:numRef>
              <c:f>Sheet1!$B$2:$AA$2</c:f>
              <c:numCache>
                <c:formatCode>General</c:formatCode>
                <c:ptCount val="15"/>
                <c:pt idx="0">
                  <c:v>95.7</c:v>
                </c:pt>
                <c:pt idx="2">
                  <c:v>96.6</c:v>
                </c:pt>
                <c:pt idx="3">
                  <c:v>94.7</c:v>
                </c:pt>
                <c:pt idx="5">
                  <c:v>99.9</c:v>
                </c:pt>
                <c:pt idx="6">
                  <c:v>98.4</c:v>
                </c:pt>
                <c:pt idx="7">
                  <c:v>99.3</c:v>
                </c:pt>
                <c:pt idx="8">
                  <c:v>97.8</c:v>
                </c:pt>
                <c:pt idx="9">
                  <c:v>96.3</c:v>
                </c:pt>
                <c:pt idx="10">
                  <c:v>83.2</c:v>
                </c:pt>
                <c:pt idx="12">
                  <c:v>84.6</c:v>
                </c:pt>
                <c:pt idx="13">
                  <c:v>98.4</c:v>
                </c:pt>
                <c:pt idx="14">
                  <c:v>99.2</c:v>
                </c:pt>
              </c:numCache>
            </c:numRef>
          </c:val>
          <c:extLst>
            <c:ext xmlns:c16="http://schemas.microsoft.com/office/drawing/2014/chart" uri="{C3380CC4-5D6E-409C-BE32-E72D297353CC}">
              <c16:uniqueId val="{00000001-3139-468A-A5D2-1EC66845273A}"/>
            </c:ext>
          </c:extLst>
        </c:ser>
        <c:ser>
          <c:idx val="0"/>
          <c:order val="1"/>
          <c:tx>
            <c:strRef>
              <c:f>Sheet1!$A$3</c:f>
              <c:strCache>
                <c:ptCount val="1"/>
                <c:pt idx="0">
                  <c:v>Total lector frecuente</c:v>
                </c:pt>
              </c:strCache>
            </c:strRef>
          </c:tx>
          <c:spPr>
            <a:solidFill>
              <a:schemeClr val="accent6">
                <a:lumMod val="60000"/>
                <a:lumOff val="40000"/>
              </a:schemeClr>
            </a:solidFill>
            <a:ln w="12700" cap="flat" cmpd="sng" algn="ctr">
              <a:noFill/>
              <a:prstDash val="solid"/>
              <a:miter lim="800000"/>
            </a:ln>
            <a:effectLst/>
          </c:spPr>
          <c:invertIfNegative val="0"/>
          <c:dLbls>
            <c:dLbl>
              <c:idx val="0"/>
              <c:numFmt formatCode="0.0&quot;%&quot;" sourceLinked="0"/>
              <c:spPr/>
              <c:txPr>
                <a:bodyPr/>
                <a:lstStyle/>
                <a:p>
                  <a:pPr>
                    <a:defRPr sz="105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2-3139-468A-A5D2-1EC66845273A}"/>
                </c:ext>
              </c:extLst>
            </c:dLbl>
            <c:numFmt formatCode="0.0&quot;%&quot;" sourceLinked="0"/>
            <c:spPr>
              <a:noFill/>
              <a:ln>
                <a:noFill/>
              </a:ln>
              <a:effectLst/>
            </c:spPr>
            <c:txPr>
              <a:bodyPr/>
              <a:lstStyle/>
              <a:p>
                <a:pPr>
                  <a:defRPr sz="105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primarios</c:v>
                </c:pt>
                <c:pt idx="13">
                  <c:v>Secundarios</c:v>
                </c:pt>
                <c:pt idx="14">
                  <c:v>universitarios</c:v>
                </c:pt>
              </c:strCache>
            </c:strRef>
          </c:cat>
          <c:val>
            <c:numRef>
              <c:f>Sheet1!$B$3:$AA$3</c:f>
              <c:numCache>
                <c:formatCode>General</c:formatCode>
                <c:ptCount val="15"/>
                <c:pt idx="0">
                  <c:v>92.6</c:v>
                </c:pt>
                <c:pt idx="2" formatCode="0.0">
                  <c:v>94.3</c:v>
                </c:pt>
                <c:pt idx="3" formatCode="0.0">
                  <c:v>91</c:v>
                </c:pt>
                <c:pt idx="5" formatCode="0.0">
                  <c:v>99.3</c:v>
                </c:pt>
                <c:pt idx="6" formatCode="0.0">
                  <c:v>96.9</c:v>
                </c:pt>
                <c:pt idx="7" formatCode="0.0">
                  <c:v>97.6</c:v>
                </c:pt>
                <c:pt idx="8" formatCode="0.0">
                  <c:v>95.5</c:v>
                </c:pt>
                <c:pt idx="9" formatCode="0.0">
                  <c:v>92.8</c:v>
                </c:pt>
                <c:pt idx="10" formatCode="0.0">
                  <c:v>75.3</c:v>
                </c:pt>
                <c:pt idx="12" formatCode="0.0">
                  <c:v>77.3</c:v>
                </c:pt>
                <c:pt idx="13" formatCode="0.0">
                  <c:v>95.8</c:v>
                </c:pt>
                <c:pt idx="14" formatCode="0.0">
                  <c:v>98.4</c:v>
                </c:pt>
              </c:numCache>
            </c:numRef>
          </c:val>
          <c:extLst>
            <c:ext xmlns:c16="http://schemas.microsoft.com/office/drawing/2014/chart" uri="{C3380CC4-5D6E-409C-BE32-E72D297353CC}">
              <c16:uniqueId val="{00000003-3139-468A-A5D2-1EC66845273A}"/>
            </c:ext>
          </c:extLst>
        </c:ser>
        <c:dLbls>
          <c:showLegendKey val="0"/>
          <c:showVal val="1"/>
          <c:showCatName val="0"/>
          <c:showSerName val="0"/>
          <c:showPercent val="0"/>
          <c:showBubbleSize val="0"/>
        </c:dLbls>
        <c:gapWidth val="30"/>
        <c:axId val="109370368"/>
        <c:axId val="109441792"/>
      </c:barChart>
      <c:catAx>
        <c:axId val="109370368"/>
        <c:scaling>
          <c:orientation val="maxMin"/>
        </c:scaling>
        <c:delete val="1"/>
        <c:axPos val="l"/>
        <c:numFmt formatCode="General" sourceLinked="0"/>
        <c:majorTickMark val="out"/>
        <c:minorTickMark val="none"/>
        <c:tickLblPos val="none"/>
        <c:crossAx val="109441792"/>
        <c:crosses val="autoZero"/>
        <c:auto val="1"/>
        <c:lblAlgn val="ctr"/>
        <c:lblOffset val="100"/>
        <c:noMultiLvlLbl val="0"/>
      </c:catAx>
      <c:valAx>
        <c:axId val="109441792"/>
        <c:scaling>
          <c:orientation val="minMax"/>
          <c:max val="100"/>
          <c:min val="50"/>
        </c:scaling>
        <c:delete val="1"/>
        <c:axPos val="t"/>
        <c:numFmt formatCode="General" sourceLinked="1"/>
        <c:majorTickMark val="out"/>
        <c:minorTickMark val="none"/>
        <c:tickLblPos val="nextTo"/>
        <c:crossAx val="10937036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96821118618868E-3"/>
          <c:y val="0.1287135734409717"/>
          <c:w val="0.91313134617130176"/>
          <c:h val="0.82376991771807284"/>
        </c:manualLayout>
      </c:layout>
      <c:lineChart>
        <c:grouping val="standard"/>
        <c:varyColors val="0"/>
        <c:ser>
          <c:idx val="0"/>
          <c:order val="0"/>
          <c:tx>
            <c:strRef>
              <c:f>Hoja1!$A$1</c:f>
              <c:strCache>
                <c:ptCount val="1"/>
                <c:pt idx="0">
                  <c:v>Columna1</c:v>
                </c:pt>
              </c:strCache>
            </c:strRef>
          </c:tx>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val>
            <c:numRef>
              <c:f>Hoja1!$A$2:$A$8</c:f>
              <c:numCache>
                <c:formatCode>General</c:formatCode>
                <c:ptCount val="6"/>
                <c:pt idx="0">
                  <c:v>2011</c:v>
                </c:pt>
                <c:pt idx="1">
                  <c:v>2012</c:v>
                </c:pt>
                <c:pt idx="2">
                  <c:v>2017</c:v>
                </c:pt>
                <c:pt idx="3">
                  <c:v>2018</c:v>
                </c:pt>
                <c:pt idx="4">
                  <c:v>2019</c:v>
                </c:pt>
                <c:pt idx="5">
                  <c:v>2020</c:v>
                </c:pt>
              </c:numCache>
            </c:numRef>
          </c:val>
          <c:smooth val="0"/>
          <c:extLst>
            <c:ext xmlns:c16="http://schemas.microsoft.com/office/drawing/2014/chart" uri="{C3380CC4-5D6E-409C-BE32-E72D297353CC}">
              <c16:uniqueId val="{00000000-E02E-4755-9609-2EA16C41E5B5}"/>
            </c:ext>
          </c:extLst>
        </c:ser>
        <c:ser>
          <c:idx val="1"/>
          <c:order val="1"/>
          <c:tx>
            <c:strRef>
              <c:f>Hoja1!$B$1</c:f>
              <c:strCache>
                <c:ptCount val="1"/>
                <c:pt idx="0">
                  <c:v>Castellano</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D6DCE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E02E-4755-9609-2EA16C41E5B5}"/>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E02E-4755-9609-2EA16C41E5B5}"/>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E02E-4755-9609-2EA16C41E5B5}"/>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E02E-4755-9609-2EA16C41E5B5}"/>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FA53-43AB-AA8E-85F3DBD3BB5A}"/>
              </c:ext>
            </c:extLst>
          </c:dPt>
          <c:dPt>
            <c:idx val="5"/>
            <c:marker>
              <c:spPr>
                <a:solidFill>
                  <a:srgbClr val="20310D"/>
                </a:solidFill>
                <a:ln w="12700" cap="flat" cmpd="sng" algn="ctr">
                  <a:solidFill>
                    <a:schemeClr val="accent6">
                      <a:lumMod val="50000"/>
                    </a:schemeClr>
                  </a:solidFill>
                  <a:prstDash val="solid"/>
                  <a:miter lim="800000"/>
                </a:ln>
                <a:effectLst/>
              </c:spPr>
            </c:marker>
            <c:bubble3D val="0"/>
            <c:spPr>
              <a:ln w="28575" cap="flat" cmpd="sng" algn="ctr">
                <a:solidFill>
                  <a:srgbClr val="20310D"/>
                </a:solidFill>
                <a:prstDash val="solid"/>
                <a:miter lim="800000"/>
              </a:ln>
              <a:effectLst/>
            </c:spPr>
            <c:extLst>
              <c:ext xmlns:c16="http://schemas.microsoft.com/office/drawing/2014/chart" uri="{C3380CC4-5D6E-409C-BE32-E72D297353CC}">
                <c16:uniqueId val="{00000006-7583-490D-B89D-E5E8C8DE43A1}"/>
              </c:ext>
            </c:extLst>
          </c:dPt>
          <c:dLbls>
            <c:dLbl>
              <c:idx val="3"/>
              <c:numFmt formatCode="0.0&quot;%&quot;" sourceLinked="0"/>
              <c:spPr>
                <a:noFill/>
                <a:ln>
                  <a:noFill/>
                </a:ln>
                <a:effectLst/>
              </c:spPr>
              <c:txPr>
                <a:bodyPr wrap="none"/>
                <a:lstStyle/>
                <a:p>
                  <a:pPr>
                    <a:defRPr sz="1050" b="0">
                      <a:solidFill>
                        <a:schemeClr val="tx1"/>
                      </a:solidFill>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2E-4755-9609-2EA16C41E5B5}"/>
                </c:ext>
              </c:extLst>
            </c:dLbl>
            <c:dLbl>
              <c:idx val="4"/>
              <c:numFmt formatCode="0.0&quot;%&quot;" sourceLinked="0"/>
              <c:spPr>
                <a:noFill/>
                <a:ln>
                  <a:noFill/>
                </a:ln>
                <a:effectLst/>
              </c:spPr>
              <c:txPr>
                <a:bodyPr wrap="none" anchorCtr="0"/>
                <a:lstStyle/>
                <a:p>
                  <a:pPr algn="ctr" rtl="0">
                    <a:defRPr lang="en-US" sz="105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A53-43AB-AA8E-85F3DBD3BB5A}"/>
                </c:ext>
              </c:extLst>
            </c:dLbl>
            <c:dLbl>
              <c:idx val="5"/>
              <c:numFmt formatCode="0.0&quot;%&quot;" sourceLinked="0"/>
              <c:spPr>
                <a:noFill/>
                <a:ln>
                  <a:noFill/>
                </a:ln>
                <a:effectLst/>
              </c:spPr>
              <c:txPr>
                <a:bodyPr wrap="none" anchorCtr="0"/>
                <a:lstStyle/>
                <a:p>
                  <a:pPr algn="ctr" rtl="0">
                    <a:defRPr lang="en-US" sz="105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583-490D-B89D-E5E8C8DE43A1}"/>
                </c:ext>
              </c:extLst>
            </c:dLbl>
            <c:numFmt formatCode="0.0&quot;%&quot;" sourceLinked="0"/>
            <c:spPr>
              <a:noFill/>
              <a:ln>
                <a:noFill/>
              </a:ln>
              <a:effectLst/>
            </c:spPr>
            <c:txPr>
              <a:bodyPr wrap="none"/>
              <a:lstStyle/>
              <a:p>
                <a:pPr>
                  <a:defRPr sz="1050">
                    <a:solidFill>
                      <a:schemeClr val="tx1"/>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93</c:v>
                </c:pt>
                <c:pt idx="1">
                  <c:v>92.6</c:v>
                </c:pt>
                <c:pt idx="2">
                  <c:v>92.4</c:v>
                </c:pt>
                <c:pt idx="3">
                  <c:v>92.4</c:v>
                </c:pt>
                <c:pt idx="4">
                  <c:v>92.8</c:v>
                </c:pt>
                <c:pt idx="5">
                  <c:v>92.4</c:v>
                </c:pt>
              </c:numCache>
            </c:numRef>
          </c:val>
          <c:smooth val="0"/>
          <c:extLst>
            <c:ext xmlns:c16="http://schemas.microsoft.com/office/drawing/2014/chart" uri="{C3380CC4-5D6E-409C-BE32-E72D297353CC}">
              <c16:uniqueId val="{00000005-E02E-4755-9609-2EA16C41E5B5}"/>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245788749194793"/>
          <c:y val="6.8965517241379413E-3"/>
          <c:w val="0.71108806646652567"/>
          <c:h val="0.9931034742174315"/>
        </c:manualLayout>
      </c:layout>
      <c:barChart>
        <c:barDir val="bar"/>
        <c:grouping val="stacked"/>
        <c:varyColors val="0"/>
        <c:ser>
          <c:idx val="1"/>
          <c:order val="0"/>
          <c:tx>
            <c:strRef>
              <c:f>Sheet1!$A$2</c:f>
              <c:strCache>
                <c:ptCount val="1"/>
                <c:pt idx="0">
                  <c:v>Habitual</c:v>
                </c:pt>
              </c:strCache>
            </c:strRef>
          </c:tx>
          <c:spPr>
            <a:solidFill>
              <a:schemeClr val="accent6">
                <a:lumMod val="40000"/>
                <a:lumOff val="60000"/>
              </a:schemeClr>
            </a:solidFill>
            <a:ln>
              <a:noFill/>
            </a:ln>
          </c:spPr>
          <c:invertIfNegative val="0"/>
          <c:dPt>
            <c:idx val="4"/>
            <c:invertIfNegative val="0"/>
            <c:bubble3D val="0"/>
            <c:extLst>
              <c:ext xmlns:c16="http://schemas.microsoft.com/office/drawing/2014/chart" uri="{C3380CC4-5D6E-409C-BE32-E72D297353CC}">
                <c16:uniqueId val="{00000000-113B-47F6-B9E1-402266B8D484}"/>
              </c:ext>
            </c:extLst>
          </c:dPt>
          <c:dLbls>
            <c:dLbl>
              <c:idx val="0"/>
              <c:numFmt formatCode="0.0&quot;%&quot;" sourceLinked="0"/>
              <c:spPr>
                <a:noFill/>
                <a:ln>
                  <a:noFill/>
                </a:ln>
                <a:effectLst/>
              </c:spPr>
              <c:txPr>
                <a:bodyPr wrap="square" lIns="38100" tIns="19050" rIns="38100" bIns="19050" anchor="ctr">
                  <a:spAutoFit/>
                </a:bodyPr>
                <a:lstStyle/>
                <a:p>
                  <a:pPr>
                    <a:defRPr sz="1100">
                      <a:solidFill>
                        <a:schemeClr val="tx1"/>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1-113B-47F6-B9E1-402266B8D484}"/>
                </c:ext>
              </c:extLst>
            </c:dLbl>
            <c:dLbl>
              <c:idx val="1"/>
              <c:layout>
                <c:manualLayout>
                  <c:x val="1.2852989167071331E-2"/>
                  <c:y val="6.56587497566973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3B-47F6-B9E1-402266B8D484}"/>
                </c:ext>
              </c:extLst>
            </c:dLbl>
            <c:dLbl>
              <c:idx val="2"/>
              <c:layout>
                <c:manualLayout>
                  <c:x val="3.0567847851815343E-3"/>
                  <c:y val="2.584888380642391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3B-47F6-B9E1-402266B8D484}"/>
                </c:ext>
              </c:extLst>
            </c:dLbl>
            <c:dLbl>
              <c:idx val="3"/>
              <c:layout>
                <c:manualLayout>
                  <c:x val="9.2701350191515888E-3"/>
                  <c:y val="3.2826789989968651E-3"/>
                </c:manualLayout>
              </c:layout>
              <c:numFmt formatCode="0.0&quot;%&quot;" sourceLinked="0"/>
              <c:spPr>
                <a:noFill/>
                <a:ln>
                  <a:noFill/>
                </a:ln>
                <a:effectLst/>
              </c:spPr>
              <c:txPr>
                <a:bodyPr wrap="square" lIns="38100" tIns="19050" rIns="38100" bIns="19050" anchor="ctr">
                  <a:noAutofit/>
                </a:bodyPr>
                <a:lstStyle/>
                <a:p>
                  <a:pPr>
                    <a:defRPr sz="800">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3256925685025873E-2"/>
                      <c:h val="7.4716715620144439E-2"/>
                    </c:manualLayout>
                  </c15:layout>
                </c:ext>
                <c:ext xmlns:c16="http://schemas.microsoft.com/office/drawing/2014/chart" uri="{C3380CC4-5D6E-409C-BE32-E72D297353CC}">
                  <c16:uniqueId val="{00000004-113B-47F6-B9E1-402266B8D484}"/>
                </c:ext>
              </c:extLst>
            </c:dLbl>
            <c:dLbl>
              <c:idx val="4"/>
              <c:layout>
                <c:manualLayout>
                  <c:x val="6.9692016582463077E-3"/>
                  <c:y val="-9.84816624140944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3B-47F6-B9E1-402266B8D484}"/>
                </c:ext>
              </c:extLst>
            </c:dLbl>
            <c:dLbl>
              <c:idx val="5"/>
              <c:layout>
                <c:manualLayout>
                  <c:x val="3.0900450063838627E-3"/>
                  <c:y val="-1.6413782728241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3B-47F6-B9E1-402266B8D484}"/>
                </c:ext>
              </c:extLst>
            </c:dLbl>
            <c:numFmt formatCode="0.0&quot;%&quot;" sourceLinked="0"/>
            <c:spPr>
              <a:noFill/>
              <a:ln>
                <a:noFill/>
              </a:ln>
              <a:effectLst/>
            </c:spPr>
            <c:txPr>
              <a:bodyPr wrap="square" lIns="38100" tIns="19050" rIns="38100" bIns="19050" anchor="ctr">
                <a:spAutoFit/>
              </a:bodyPr>
              <a:lstStyle/>
              <a:p>
                <a:pPr>
                  <a:defRPr sz="800">
                    <a:solidFill>
                      <a:schemeClr val="tx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0">
                  <c:v>Castellano</c:v>
                </c:pt>
                <c:pt idx="1">
                  <c:v>Inglés</c:v>
                </c:pt>
                <c:pt idx="2">
                  <c:v>Catalán</c:v>
                </c:pt>
                <c:pt idx="3">
                  <c:v>Francés</c:v>
                </c:pt>
                <c:pt idx="4">
                  <c:v>Gallego</c:v>
                </c:pt>
                <c:pt idx="5">
                  <c:v>Euskera</c:v>
                </c:pt>
                <c:pt idx="6">
                  <c:v>Italiano</c:v>
                </c:pt>
                <c:pt idx="7">
                  <c:v>Alemán</c:v>
                </c:pt>
              </c:strCache>
            </c:strRef>
          </c:cat>
          <c:val>
            <c:numRef>
              <c:f>Sheet1!$B$2:$I$2</c:f>
              <c:numCache>
                <c:formatCode>0.0</c:formatCode>
                <c:ptCount val="8"/>
                <c:pt idx="0">
                  <c:v>92.4</c:v>
                </c:pt>
                <c:pt idx="1">
                  <c:v>1</c:v>
                </c:pt>
                <c:pt idx="2">
                  <c:v>5.8</c:v>
                </c:pt>
                <c:pt idx="3">
                  <c:v>0.3</c:v>
                </c:pt>
                <c:pt idx="4">
                  <c:v>0.2</c:v>
                </c:pt>
              </c:numCache>
            </c:numRef>
          </c:val>
          <c:extLst>
            <c:ext xmlns:c16="http://schemas.microsoft.com/office/drawing/2014/chart" uri="{C3380CC4-5D6E-409C-BE32-E72D297353CC}">
              <c16:uniqueId val="{00000005-113B-47F6-B9E1-402266B8D484}"/>
            </c:ext>
          </c:extLst>
        </c:ser>
        <c:ser>
          <c:idx val="0"/>
          <c:order val="1"/>
          <c:tx>
            <c:strRef>
              <c:f>Sheet1!$A$3</c:f>
              <c:strCache>
                <c:ptCount val="1"/>
                <c:pt idx="0">
                  <c:v>Ocasional</c:v>
                </c:pt>
              </c:strCache>
            </c:strRef>
          </c:tx>
          <c:spPr>
            <a:solidFill>
              <a:srgbClr val="548235"/>
            </a:solidFill>
          </c:spPr>
          <c:invertIfNegative val="0"/>
          <c:dLbls>
            <c:delete val="1"/>
          </c:dLbls>
          <c:cat>
            <c:strRef>
              <c:f>Sheet1!$B$1:$I$1</c:f>
              <c:strCache>
                <c:ptCount val="8"/>
                <c:pt idx="0">
                  <c:v>Castellano</c:v>
                </c:pt>
                <c:pt idx="1">
                  <c:v>Inglés</c:v>
                </c:pt>
                <c:pt idx="2">
                  <c:v>Catalán</c:v>
                </c:pt>
                <c:pt idx="3">
                  <c:v>Francés</c:v>
                </c:pt>
                <c:pt idx="4">
                  <c:v>Gallego</c:v>
                </c:pt>
                <c:pt idx="5">
                  <c:v>Euskera</c:v>
                </c:pt>
                <c:pt idx="6">
                  <c:v>Italiano</c:v>
                </c:pt>
                <c:pt idx="7">
                  <c:v>Alemán</c:v>
                </c:pt>
              </c:strCache>
            </c:strRef>
          </c:cat>
          <c:val>
            <c:numRef>
              <c:f>Sheet1!$B$3:$I$3</c:f>
              <c:numCache>
                <c:formatCode>General</c:formatCode>
                <c:ptCount val="8"/>
                <c:pt idx="0">
                  <c:v>7.2999999999999972</c:v>
                </c:pt>
                <c:pt idx="1">
                  <c:v>20</c:v>
                </c:pt>
                <c:pt idx="2">
                  <c:v>14.8</c:v>
                </c:pt>
                <c:pt idx="3">
                  <c:v>5.1000000000000005</c:v>
                </c:pt>
                <c:pt idx="4">
                  <c:v>3.8</c:v>
                </c:pt>
                <c:pt idx="5">
                  <c:v>1.8</c:v>
                </c:pt>
                <c:pt idx="6">
                  <c:v>0.9</c:v>
                </c:pt>
                <c:pt idx="7">
                  <c:v>0.4</c:v>
                </c:pt>
              </c:numCache>
            </c:numRef>
          </c:val>
          <c:extLst>
            <c:ext xmlns:c16="http://schemas.microsoft.com/office/drawing/2014/chart" uri="{C3380CC4-5D6E-409C-BE32-E72D297353CC}">
              <c16:uniqueId val="{00000009-113B-47F6-B9E1-402266B8D484}"/>
            </c:ext>
          </c:extLst>
        </c:ser>
        <c:ser>
          <c:idx val="2"/>
          <c:order val="2"/>
          <c:tx>
            <c:strRef>
              <c:f>Sheet1!$A$4</c:f>
              <c:strCache>
                <c:ptCount val="1"/>
              </c:strCache>
            </c:strRef>
          </c:tx>
          <c:spPr>
            <a:noFill/>
          </c:spPr>
          <c:invertIfNegative val="0"/>
          <c:dLbls>
            <c:numFmt formatCode="0.0&quot;%&quot;" sourceLinked="0"/>
            <c:spPr>
              <a:noFill/>
              <a:ln>
                <a:noFill/>
              </a:ln>
              <a:effectLst/>
            </c:spPr>
            <c:txPr>
              <a:bodyPr wrap="square" lIns="38100" tIns="19050" rIns="38100" bIns="19050" anchor="ctr">
                <a:spAutoFit/>
              </a:bodyPr>
              <a:lstStyle/>
              <a:p>
                <a:pPr>
                  <a:defRPr sz="1400" b="0"/>
                </a:pPr>
                <a:endParaRPr lang="es-E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Castellano</c:v>
                </c:pt>
                <c:pt idx="1">
                  <c:v>Inglés</c:v>
                </c:pt>
                <c:pt idx="2">
                  <c:v>Catalán</c:v>
                </c:pt>
                <c:pt idx="3">
                  <c:v>Francés</c:v>
                </c:pt>
                <c:pt idx="4">
                  <c:v>Gallego</c:v>
                </c:pt>
                <c:pt idx="5">
                  <c:v>Euskera</c:v>
                </c:pt>
                <c:pt idx="6">
                  <c:v>Italiano</c:v>
                </c:pt>
                <c:pt idx="7">
                  <c:v>Alemán</c:v>
                </c:pt>
              </c:strCache>
            </c:strRef>
          </c:cat>
          <c:val>
            <c:numRef>
              <c:f>Sheet1!$B$4:$I$4</c:f>
              <c:numCache>
                <c:formatCode>0.0</c:formatCode>
                <c:ptCount val="8"/>
                <c:pt idx="0">
                  <c:v>99.7</c:v>
                </c:pt>
                <c:pt idx="1">
                  <c:v>21</c:v>
                </c:pt>
                <c:pt idx="2">
                  <c:v>20.6</c:v>
                </c:pt>
                <c:pt idx="3">
                  <c:v>5.4</c:v>
                </c:pt>
                <c:pt idx="4">
                  <c:v>4</c:v>
                </c:pt>
                <c:pt idx="5">
                  <c:v>1.8</c:v>
                </c:pt>
                <c:pt idx="6">
                  <c:v>0.9</c:v>
                </c:pt>
                <c:pt idx="7">
                  <c:v>0.4</c:v>
                </c:pt>
              </c:numCache>
            </c:numRef>
          </c:val>
          <c:extLst>
            <c:ext xmlns:c16="http://schemas.microsoft.com/office/drawing/2014/chart" uri="{C3380CC4-5D6E-409C-BE32-E72D297353CC}">
              <c16:uniqueId val="{0000000D-113B-47F6-B9E1-402266B8D484}"/>
            </c:ext>
          </c:extLst>
        </c:ser>
        <c:dLbls>
          <c:showLegendKey val="0"/>
          <c:showVal val="1"/>
          <c:showCatName val="0"/>
          <c:showSerName val="0"/>
          <c:showPercent val="0"/>
          <c:showBubbleSize val="0"/>
        </c:dLbls>
        <c:gapWidth val="50"/>
        <c:overlap val="100"/>
        <c:axId val="113703168"/>
        <c:axId val="113717248"/>
      </c:barChart>
      <c:catAx>
        <c:axId val="113703168"/>
        <c:scaling>
          <c:orientation val="maxMin"/>
        </c:scaling>
        <c:delete val="0"/>
        <c:axPos val="l"/>
        <c:numFmt formatCode="General" sourceLinked="1"/>
        <c:majorTickMark val="none"/>
        <c:minorTickMark val="none"/>
        <c:tickLblPos val="nextTo"/>
        <c:txPr>
          <a:bodyPr/>
          <a:lstStyle/>
          <a:p>
            <a:pPr>
              <a:defRPr sz="1200">
                <a:solidFill>
                  <a:schemeClr val="tx1">
                    <a:lumMod val="85000"/>
                    <a:lumOff val="15000"/>
                  </a:schemeClr>
                </a:solidFill>
              </a:defRPr>
            </a:pPr>
            <a:endParaRPr lang="es-ES"/>
          </a:p>
        </c:txPr>
        <c:crossAx val="113717248"/>
        <c:crosses val="autoZero"/>
        <c:auto val="1"/>
        <c:lblAlgn val="ctr"/>
        <c:lblOffset val="100"/>
        <c:noMultiLvlLbl val="0"/>
      </c:catAx>
      <c:valAx>
        <c:axId val="113717248"/>
        <c:scaling>
          <c:orientation val="minMax"/>
          <c:max val="120"/>
          <c:min val="0"/>
        </c:scaling>
        <c:delete val="1"/>
        <c:axPos val="t"/>
        <c:numFmt formatCode="0.0" sourceLinked="1"/>
        <c:majorTickMark val="out"/>
        <c:minorTickMark val="none"/>
        <c:tickLblPos val="nextTo"/>
        <c:crossAx val="113703168"/>
        <c:crosses val="autoZero"/>
        <c:crossBetween val="between"/>
      </c:valAx>
    </c:plotArea>
    <c:plotVisOnly val="1"/>
    <c:dispBlanksAs val="gap"/>
    <c:showDLblsOverMax val="0"/>
  </c:chart>
  <c:spPr>
    <a:ln>
      <a:noFill/>
    </a:ln>
  </c:spPr>
  <c:txPr>
    <a:bodyPr/>
    <a:lstStyle/>
    <a:p>
      <a:pPr>
        <a:defRPr sz="1400"/>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96821118618868E-3"/>
          <c:y val="0.1287135734409717"/>
          <c:w val="0.91313134617130176"/>
          <c:h val="0.82376991771807284"/>
        </c:manualLayout>
      </c:layout>
      <c:lineChart>
        <c:grouping val="standard"/>
        <c:varyColors val="0"/>
        <c:ser>
          <c:idx val="0"/>
          <c:order val="0"/>
          <c:tx>
            <c:strRef>
              <c:f>Hoja1!$A$1</c:f>
              <c:strCache>
                <c:ptCount val="1"/>
                <c:pt idx="0">
                  <c:v>Columna1</c:v>
                </c:pt>
              </c:strCache>
            </c:strRef>
          </c:tx>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val>
            <c:numRef>
              <c:f>Hoja1!$A$2:$A$8</c:f>
              <c:numCache>
                <c:formatCode>General</c:formatCode>
                <c:ptCount val="6"/>
                <c:pt idx="0">
                  <c:v>2011</c:v>
                </c:pt>
                <c:pt idx="1">
                  <c:v>2012</c:v>
                </c:pt>
                <c:pt idx="2">
                  <c:v>2017</c:v>
                </c:pt>
                <c:pt idx="3">
                  <c:v>2018</c:v>
                </c:pt>
                <c:pt idx="4">
                  <c:v>2019</c:v>
                </c:pt>
                <c:pt idx="5">
                  <c:v>2020</c:v>
                </c:pt>
              </c:numCache>
            </c:numRef>
          </c:val>
          <c:smooth val="0"/>
          <c:extLst>
            <c:ext xmlns:c16="http://schemas.microsoft.com/office/drawing/2014/chart" uri="{C3380CC4-5D6E-409C-BE32-E72D297353CC}">
              <c16:uniqueId val="{00000000-5741-44F5-BB8C-6062C2D651BE}"/>
            </c:ext>
          </c:extLst>
        </c:ser>
        <c:ser>
          <c:idx val="1"/>
          <c:order val="1"/>
          <c:tx>
            <c:strRef>
              <c:f>Hoja1!$B$1</c:f>
              <c:strCache>
                <c:ptCount val="1"/>
                <c:pt idx="0">
                  <c:v>Castellano</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D6DCE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5741-44F5-BB8C-6062C2D651BE}"/>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5741-44F5-BB8C-6062C2D651B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5741-44F5-BB8C-6062C2D651B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5741-44F5-BB8C-6062C2D651BE}"/>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9BF3-47F4-AE12-E6A2C85E067A}"/>
              </c:ext>
            </c:extLst>
          </c:dPt>
          <c:dPt>
            <c:idx val="5"/>
            <c:marker>
              <c:spPr>
                <a:solidFill>
                  <a:srgbClr val="20310D"/>
                </a:solidFill>
                <a:ln w="12700" cap="flat" cmpd="sng" algn="ctr">
                  <a:solidFill>
                    <a:schemeClr val="accent6">
                      <a:lumMod val="50000"/>
                    </a:schemeClr>
                  </a:solidFill>
                  <a:prstDash val="solid"/>
                  <a:miter lim="800000"/>
                </a:ln>
                <a:effectLst/>
              </c:spPr>
            </c:marker>
            <c:bubble3D val="0"/>
            <c:spPr>
              <a:ln w="28575" cap="flat" cmpd="sng" algn="ctr">
                <a:solidFill>
                  <a:srgbClr val="20310D"/>
                </a:solidFill>
                <a:prstDash val="solid"/>
                <a:miter lim="800000"/>
              </a:ln>
              <a:effectLst/>
            </c:spPr>
            <c:extLst>
              <c:ext xmlns:c16="http://schemas.microsoft.com/office/drawing/2014/chart" uri="{C3380CC4-5D6E-409C-BE32-E72D297353CC}">
                <c16:uniqueId val="{00000006-70A4-4FA2-9C01-E9A384A254F6}"/>
              </c:ext>
            </c:extLst>
          </c:dPt>
          <c:dLbls>
            <c:dLbl>
              <c:idx val="3"/>
              <c:numFmt formatCode="0.0&quot;%&quot;" sourceLinked="0"/>
              <c:spPr>
                <a:noFill/>
                <a:ln>
                  <a:noFill/>
                </a:ln>
                <a:effectLst/>
              </c:spPr>
              <c:txPr>
                <a:bodyPr wrap="none"/>
                <a:lstStyle/>
                <a:p>
                  <a:pPr>
                    <a:defRPr sz="105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741-44F5-BB8C-6062C2D651BE}"/>
                </c:ext>
              </c:extLst>
            </c:dLbl>
            <c:dLbl>
              <c:idx val="4"/>
              <c:numFmt formatCode="0.0&quot;%&quot;" sourceLinked="0"/>
              <c:spPr>
                <a:noFill/>
                <a:ln>
                  <a:noFill/>
                </a:ln>
                <a:effectLst/>
              </c:spPr>
              <c:txPr>
                <a:bodyPr wrap="none" anchorCtr="0"/>
                <a:lstStyle/>
                <a:p>
                  <a:pPr algn="ctr" rtl="0">
                    <a:defRPr lang="en-US" sz="105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BF3-47F4-AE12-E6A2C85E067A}"/>
                </c:ext>
              </c:extLst>
            </c:dLbl>
            <c:dLbl>
              <c:idx val="5"/>
              <c:numFmt formatCode="0.0&quot;%&quot;" sourceLinked="0"/>
              <c:spPr>
                <a:noFill/>
                <a:ln>
                  <a:noFill/>
                </a:ln>
                <a:effectLst/>
              </c:spPr>
              <c:txPr>
                <a:bodyPr wrap="none" anchorCtr="0"/>
                <a:lstStyle/>
                <a:p>
                  <a:pPr algn="ctr" rtl="0">
                    <a:defRPr lang="en-US" sz="105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0A4-4FA2-9C01-E9A384A254F6}"/>
                </c:ext>
              </c:extLst>
            </c:dLbl>
            <c:numFmt formatCode="0.0&quot;%&quot;" sourceLinked="0"/>
            <c:spPr>
              <a:noFill/>
              <a:ln>
                <a:noFill/>
              </a:ln>
              <a:effectLst/>
            </c:spPr>
            <c:txPr>
              <a:bodyPr wrap="none"/>
              <a:lstStyle/>
              <a:p>
                <a:pPr>
                  <a:defRPr sz="105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3.7</c:v>
                </c:pt>
                <c:pt idx="1">
                  <c:v>3.9</c:v>
                </c:pt>
                <c:pt idx="2">
                  <c:v>4.3</c:v>
                </c:pt>
                <c:pt idx="3">
                  <c:v>5.9</c:v>
                </c:pt>
                <c:pt idx="4">
                  <c:v>5.3</c:v>
                </c:pt>
                <c:pt idx="5">
                  <c:v>5.8</c:v>
                </c:pt>
              </c:numCache>
            </c:numRef>
          </c:val>
          <c:smooth val="0"/>
          <c:extLst>
            <c:ext xmlns:c16="http://schemas.microsoft.com/office/drawing/2014/chart" uri="{C3380CC4-5D6E-409C-BE32-E72D297353CC}">
              <c16:uniqueId val="{00000006-5741-44F5-BB8C-6062C2D651B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96821118618868E-3"/>
          <c:y val="0.1287135734409717"/>
          <c:w val="0.91313134617130176"/>
          <c:h val="0.82376991771807284"/>
        </c:manualLayout>
      </c:layout>
      <c:lineChart>
        <c:grouping val="standard"/>
        <c:varyColors val="0"/>
        <c:ser>
          <c:idx val="0"/>
          <c:order val="0"/>
          <c:tx>
            <c:strRef>
              <c:f>Hoja1!$A$1</c:f>
              <c:strCache>
                <c:ptCount val="1"/>
                <c:pt idx="0">
                  <c:v>Columna1</c:v>
                </c:pt>
              </c:strCache>
            </c:strRef>
          </c:tx>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val>
            <c:numRef>
              <c:f>Hoja1!$A$2:$A$8</c:f>
              <c:numCache>
                <c:formatCode>General</c:formatCode>
                <c:ptCount val="6"/>
                <c:pt idx="0">
                  <c:v>2011</c:v>
                </c:pt>
                <c:pt idx="1">
                  <c:v>2012</c:v>
                </c:pt>
                <c:pt idx="2">
                  <c:v>2017</c:v>
                </c:pt>
                <c:pt idx="3">
                  <c:v>2018</c:v>
                </c:pt>
                <c:pt idx="4">
                  <c:v>2019</c:v>
                </c:pt>
                <c:pt idx="5">
                  <c:v>2020</c:v>
                </c:pt>
              </c:numCache>
            </c:numRef>
          </c:val>
          <c:smooth val="0"/>
          <c:extLst>
            <c:ext xmlns:c16="http://schemas.microsoft.com/office/drawing/2014/chart" uri="{C3380CC4-5D6E-409C-BE32-E72D297353CC}">
              <c16:uniqueId val="{00000000-E02E-4755-9609-2EA16C41E5B5}"/>
            </c:ext>
          </c:extLst>
        </c:ser>
        <c:ser>
          <c:idx val="1"/>
          <c:order val="1"/>
          <c:tx>
            <c:strRef>
              <c:f>Hoja1!$B$1</c:f>
              <c:strCache>
                <c:ptCount val="1"/>
                <c:pt idx="0">
                  <c:v>Castellano</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D6DCE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E02E-4755-9609-2EA16C41E5B5}"/>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E02E-4755-9609-2EA16C41E5B5}"/>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E02E-4755-9609-2EA16C41E5B5}"/>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E02E-4755-9609-2EA16C41E5B5}"/>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7D11-4A4E-BE77-0CB32533FB62}"/>
              </c:ext>
            </c:extLst>
          </c:dPt>
          <c:dPt>
            <c:idx val="5"/>
            <c:marker>
              <c:spPr>
                <a:solidFill>
                  <a:srgbClr val="20310D"/>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6-096D-45ED-B3D9-7E0BCB381EA8}"/>
              </c:ext>
            </c:extLst>
          </c:dPt>
          <c:dLbls>
            <c:dLbl>
              <c:idx val="3"/>
              <c:numFmt formatCode="0.0&quot;%&quot;" sourceLinked="0"/>
              <c:spPr>
                <a:noFill/>
                <a:ln>
                  <a:noFill/>
                </a:ln>
                <a:effectLst/>
              </c:spPr>
              <c:txPr>
                <a:bodyPr wrap="none"/>
                <a:lstStyle/>
                <a:p>
                  <a:pPr>
                    <a:defRPr sz="105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2E-4755-9609-2EA16C41E5B5}"/>
                </c:ext>
              </c:extLst>
            </c:dLbl>
            <c:dLbl>
              <c:idx val="4"/>
              <c:numFmt formatCode="0.0&quot;%&quot;" sourceLinked="0"/>
              <c:spPr>
                <a:noFill/>
                <a:ln>
                  <a:noFill/>
                </a:ln>
                <a:effectLst/>
              </c:spPr>
              <c:txPr>
                <a:bodyPr wrap="none" anchorCtr="0"/>
                <a:lstStyle/>
                <a:p>
                  <a:pPr algn="ctr" rtl="0">
                    <a:defRPr lang="en-US" sz="105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11-4A4E-BE77-0CB32533FB62}"/>
                </c:ext>
              </c:extLst>
            </c:dLbl>
            <c:dLbl>
              <c:idx val="5"/>
              <c:numFmt formatCode="0.0&quot;%&quot;" sourceLinked="0"/>
              <c:spPr>
                <a:noFill/>
                <a:ln>
                  <a:noFill/>
                </a:ln>
                <a:effectLst/>
              </c:spPr>
              <c:txPr>
                <a:bodyPr wrap="none" anchorCtr="0"/>
                <a:lstStyle/>
                <a:p>
                  <a:pPr algn="ctr" rtl="0">
                    <a:defRPr lang="en-US" sz="105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96D-45ED-B3D9-7E0BCB381EA8}"/>
                </c:ext>
              </c:extLst>
            </c:dLbl>
            <c:numFmt formatCode="0.0&quot;%&quot;" sourceLinked="0"/>
            <c:spPr>
              <a:noFill/>
              <a:ln>
                <a:noFill/>
              </a:ln>
              <a:effectLst/>
            </c:spPr>
            <c:txPr>
              <a:bodyPr wrap="none"/>
              <a:lstStyle/>
              <a:p>
                <a:pPr>
                  <a:defRPr sz="105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3.3</c:v>
                </c:pt>
                <c:pt idx="1">
                  <c:v>3.5</c:v>
                </c:pt>
                <c:pt idx="2">
                  <c:v>3.1</c:v>
                </c:pt>
                <c:pt idx="3">
                  <c:v>1.7</c:v>
                </c:pt>
                <c:pt idx="4">
                  <c:v>1.9</c:v>
                </c:pt>
                <c:pt idx="5">
                  <c:v>1.8</c:v>
                </c:pt>
              </c:numCache>
            </c:numRef>
          </c:val>
          <c:smooth val="0"/>
          <c:extLst>
            <c:ext xmlns:c16="http://schemas.microsoft.com/office/drawing/2014/chart" uri="{C3380CC4-5D6E-409C-BE32-E72D297353CC}">
              <c16:uniqueId val="{00000005-E02E-4755-9609-2EA16C41E5B5}"/>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7F7F7F"/>
              </a:solidFill>
              <a:ln>
                <a:noFill/>
              </a:ln>
              <a:effectLst/>
            </c:spPr>
            <c:extLst>
              <c:ext xmlns:c16="http://schemas.microsoft.com/office/drawing/2014/chart" uri="{C3380CC4-5D6E-409C-BE32-E72D297353CC}">
                <c16:uniqueId val="{00000001-B5B5-48D9-8698-266BC1232100}"/>
              </c:ext>
            </c:extLst>
          </c:dPt>
          <c:dPt>
            <c:idx val="1"/>
            <c:bubble3D val="0"/>
            <c:spPr>
              <a:solidFill>
                <a:srgbClr val="B5D64A"/>
              </a:solidFill>
              <a:ln>
                <a:solidFill>
                  <a:srgbClr val="68A02C">
                    <a:lumMod val="50000"/>
                  </a:srgbClr>
                </a:solidFill>
              </a:ln>
              <a:effectLst/>
            </c:spPr>
            <c:extLst>
              <c:ext xmlns:c16="http://schemas.microsoft.com/office/drawing/2014/chart" uri="{C3380CC4-5D6E-409C-BE32-E72D297353CC}">
                <c16:uniqueId val="{00000003-B5B5-48D9-8698-266BC1232100}"/>
              </c:ext>
            </c:extLst>
          </c:dPt>
          <c:dPt>
            <c:idx val="2"/>
            <c:bubble3D val="0"/>
            <c:explosion val="0"/>
            <c:spPr>
              <a:solidFill>
                <a:srgbClr val="FFE699"/>
              </a:solidFill>
              <a:ln>
                <a:noFill/>
              </a:ln>
              <a:effectLst/>
            </c:spPr>
            <c:extLst>
              <c:ext xmlns:c16="http://schemas.microsoft.com/office/drawing/2014/chart" uri="{C3380CC4-5D6E-409C-BE32-E72D297353CC}">
                <c16:uniqueId val="{00000005-B5B5-48D9-8698-266BC1232100}"/>
              </c:ext>
            </c:extLst>
          </c:dPt>
          <c:dLbls>
            <c:dLbl>
              <c:idx val="0"/>
              <c:layout>
                <c:manualLayout>
                  <c:x val="-0.19331819496131031"/>
                  <c:y val="5.063065036775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5-48D9-8698-266BC1232100}"/>
                </c:ext>
              </c:extLst>
            </c:dLbl>
            <c:dLbl>
              <c:idx val="1"/>
              <c:layout>
                <c:manualLayout>
                  <c:x val="0.19529519660968889"/>
                  <c:y val="-2.0394367420328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5-48D9-8698-266BC1232100}"/>
                </c:ext>
              </c:extLst>
            </c:dLbl>
            <c:dLbl>
              <c:idx val="2"/>
              <c:layout>
                <c:manualLayout>
                  <c:x val="0.13867400098093494"/>
                  <c:y val="0.17402219834030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5-48D9-8698-266BC1232100}"/>
                </c:ext>
              </c:extLst>
            </c:dLbl>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Hoja1!$A$2:$A$4</c:f>
              <c:strCache>
                <c:ptCount val="3"/>
                <c:pt idx="0">
                  <c:v>castellano</c:v>
                </c:pt>
                <c:pt idx="1">
                  <c:v>catalán</c:v>
                </c:pt>
                <c:pt idx="2">
                  <c:v>otro</c:v>
                </c:pt>
              </c:strCache>
            </c:strRef>
          </c:cat>
          <c:val>
            <c:numRef>
              <c:f>Hoja1!$B$2:$B$4</c:f>
              <c:numCache>
                <c:formatCode>General</c:formatCode>
                <c:ptCount val="3"/>
                <c:pt idx="0">
                  <c:v>63.4</c:v>
                </c:pt>
                <c:pt idx="1">
                  <c:v>35</c:v>
                </c:pt>
                <c:pt idx="2">
                  <c:v>1.4</c:v>
                </c:pt>
              </c:numCache>
            </c:numRef>
          </c:val>
          <c:extLst>
            <c:ext xmlns:c16="http://schemas.microsoft.com/office/drawing/2014/chart" uri="{C3380CC4-5D6E-409C-BE32-E72D297353CC}">
              <c16:uniqueId val="{00000006-B5B5-48D9-8698-266BC1232100}"/>
            </c:ext>
          </c:extLst>
        </c:ser>
        <c:dLbls>
          <c:showLegendKey val="0"/>
          <c:showVal val="0"/>
          <c:showCatName val="0"/>
          <c:showSerName val="0"/>
          <c:showPercent val="0"/>
          <c:showBubbleSize val="0"/>
          <c:showLeaderLines val="0"/>
        </c:dLbls>
        <c:firstSliceAng val="153"/>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7F7F7F"/>
              </a:solidFill>
              <a:ln>
                <a:noFill/>
              </a:ln>
              <a:effectLst/>
            </c:spPr>
            <c:extLst>
              <c:ext xmlns:c16="http://schemas.microsoft.com/office/drawing/2014/chart" uri="{C3380CC4-5D6E-409C-BE32-E72D297353CC}">
                <c16:uniqueId val="{00000001-B5B5-48D9-8698-266BC1232100}"/>
              </c:ext>
            </c:extLst>
          </c:dPt>
          <c:dPt>
            <c:idx val="1"/>
            <c:bubble3D val="0"/>
            <c:spPr>
              <a:solidFill>
                <a:srgbClr val="B5D64A"/>
              </a:solidFill>
              <a:ln>
                <a:solidFill>
                  <a:srgbClr val="68A02C">
                    <a:lumMod val="50000"/>
                  </a:srgbClr>
                </a:solidFill>
              </a:ln>
              <a:effectLst/>
            </c:spPr>
            <c:extLst>
              <c:ext xmlns:c16="http://schemas.microsoft.com/office/drawing/2014/chart" uri="{C3380CC4-5D6E-409C-BE32-E72D297353CC}">
                <c16:uniqueId val="{00000003-B5B5-48D9-8698-266BC1232100}"/>
              </c:ext>
            </c:extLst>
          </c:dPt>
          <c:dPt>
            <c:idx val="2"/>
            <c:bubble3D val="0"/>
            <c:explosion val="0"/>
            <c:spPr>
              <a:solidFill>
                <a:srgbClr val="FFE699"/>
              </a:solidFill>
              <a:ln>
                <a:noFill/>
              </a:ln>
              <a:effectLst/>
            </c:spPr>
            <c:extLst>
              <c:ext xmlns:c16="http://schemas.microsoft.com/office/drawing/2014/chart" uri="{C3380CC4-5D6E-409C-BE32-E72D297353CC}">
                <c16:uniqueId val="{00000005-B5B5-48D9-8698-266BC1232100}"/>
              </c:ext>
            </c:extLst>
          </c:dPt>
          <c:dLbls>
            <c:dLbl>
              <c:idx val="0"/>
              <c:layout>
                <c:manualLayout>
                  <c:x val="-0.23091741100285301"/>
                  <c:y val="6.7648983192854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5-48D9-8698-266BC1232100}"/>
                </c:ext>
              </c:extLst>
            </c:dLbl>
            <c:dLbl>
              <c:idx val="1"/>
              <c:layout>
                <c:manualLayout>
                  <c:x val="0.1368075272117335"/>
                  <c:y val="0.161335176780460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5-48D9-8698-266BC1232100}"/>
                </c:ext>
              </c:extLst>
            </c:dLbl>
            <c:dLbl>
              <c:idx val="2"/>
              <c:layout>
                <c:manualLayout>
                  <c:x val="0.13867400098093494"/>
                  <c:y val="0.17402219834030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5-48D9-8698-266BC1232100}"/>
                </c:ext>
              </c:extLst>
            </c:dLbl>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Hoja1!$A$2:$A$4</c:f>
              <c:strCache>
                <c:ptCount val="3"/>
                <c:pt idx="0">
                  <c:v>castellano</c:v>
                </c:pt>
                <c:pt idx="1">
                  <c:v>catalán</c:v>
                </c:pt>
                <c:pt idx="2">
                  <c:v>otro</c:v>
                </c:pt>
              </c:strCache>
            </c:strRef>
          </c:cat>
          <c:val>
            <c:numRef>
              <c:f>Hoja1!$B$2:$B$4</c:f>
              <c:numCache>
                <c:formatCode>General</c:formatCode>
                <c:ptCount val="3"/>
                <c:pt idx="0">
                  <c:v>95.5</c:v>
                </c:pt>
                <c:pt idx="1">
                  <c:v>4.5</c:v>
                </c:pt>
              </c:numCache>
            </c:numRef>
          </c:val>
          <c:extLst>
            <c:ext xmlns:c16="http://schemas.microsoft.com/office/drawing/2014/chart" uri="{C3380CC4-5D6E-409C-BE32-E72D297353CC}">
              <c16:uniqueId val="{00000006-B5B5-48D9-8698-266BC1232100}"/>
            </c:ext>
          </c:extLst>
        </c:ser>
        <c:dLbls>
          <c:showLegendKey val="0"/>
          <c:showVal val="0"/>
          <c:showCatName val="0"/>
          <c:showSerName val="0"/>
          <c:showPercent val="0"/>
          <c:showBubbleSize val="0"/>
          <c:showLeaderLines val="0"/>
        </c:dLbls>
        <c:firstSliceAng val="153"/>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7F7F7F"/>
              </a:solidFill>
              <a:ln>
                <a:noFill/>
              </a:ln>
              <a:effectLst/>
            </c:spPr>
            <c:extLst>
              <c:ext xmlns:c16="http://schemas.microsoft.com/office/drawing/2014/chart" uri="{C3380CC4-5D6E-409C-BE32-E72D297353CC}">
                <c16:uniqueId val="{00000001-B5B5-48D9-8698-266BC1232100}"/>
              </c:ext>
            </c:extLst>
          </c:dPt>
          <c:dPt>
            <c:idx val="1"/>
            <c:bubble3D val="0"/>
            <c:spPr>
              <a:solidFill>
                <a:srgbClr val="B5D64A"/>
              </a:solidFill>
              <a:ln>
                <a:solidFill>
                  <a:srgbClr val="68A02C">
                    <a:lumMod val="50000"/>
                  </a:srgbClr>
                </a:solidFill>
              </a:ln>
              <a:effectLst/>
            </c:spPr>
            <c:extLst>
              <c:ext xmlns:c16="http://schemas.microsoft.com/office/drawing/2014/chart" uri="{C3380CC4-5D6E-409C-BE32-E72D297353CC}">
                <c16:uniqueId val="{00000003-B5B5-48D9-8698-266BC1232100}"/>
              </c:ext>
            </c:extLst>
          </c:dPt>
          <c:dPt>
            <c:idx val="2"/>
            <c:bubble3D val="0"/>
            <c:explosion val="0"/>
            <c:spPr>
              <a:solidFill>
                <a:srgbClr val="FFE699"/>
              </a:solidFill>
              <a:ln>
                <a:noFill/>
              </a:ln>
              <a:effectLst/>
            </c:spPr>
            <c:extLst>
              <c:ext xmlns:c16="http://schemas.microsoft.com/office/drawing/2014/chart" uri="{C3380CC4-5D6E-409C-BE32-E72D297353CC}">
                <c16:uniqueId val="{00000005-B5B5-48D9-8698-266BC1232100}"/>
              </c:ext>
            </c:extLst>
          </c:dPt>
          <c:dLbls>
            <c:dLbl>
              <c:idx val="0"/>
              <c:layout>
                <c:manualLayout>
                  <c:x val="-0.19331819496131031"/>
                  <c:y val="5.063065036775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5-48D9-8698-266BC1232100}"/>
                </c:ext>
              </c:extLst>
            </c:dLbl>
            <c:dLbl>
              <c:idx val="1"/>
              <c:layout>
                <c:manualLayout>
                  <c:x val="0.19529519660968889"/>
                  <c:y val="-2.0394367420328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5-48D9-8698-266BC1232100}"/>
                </c:ext>
              </c:extLst>
            </c:dLbl>
            <c:dLbl>
              <c:idx val="2"/>
              <c:layout>
                <c:manualLayout>
                  <c:x val="0.13867400098093494"/>
                  <c:y val="0.17402219834030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5-48D9-8698-266BC1232100}"/>
                </c:ext>
              </c:extLst>
            </c:dLbl>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Hoja1!$A$2:$A$4</c:f>
              <c:strCache>
                <c:ptCount val="3"/>
                <c:pt idx="0">
                  <c:v>castellano</c:v>
                </c:pt>
                <c:pt idx="1">
                  <c:v>catalán</c:v>
                </c:pt>
                <c:pt idx="2">
                  <c:v>otro</c:v>
                </c:pt>
              </c:strCache>
            </c:strRef>
          </c:cat>
          <c:val>
            <c:numRef>
              <c:f>Hoja1!$B$2:$B$4</c:f>
              <c:numCache>
                <c:formatCode>General</c:formatCode>
                <c:ptCount val="3"/>
                <c:pt idx="0">
                  <c:v>87.2</c:v>
                </c:pt>
                <c:pt idx="1">
                  <c:v>8.4</c:v>
                </c:pt>
                <c:pt idx="2">
                  <c:v>4.4000000000000004</c:v>
                </c:pt>
              </c:numCache>
            </c:numRef>
          </c:val>
          <c:extLst>
            <c:ext xmlns:c16="http://schemas.microsoft.com/office/drawing/2014/chart" uri="{C3380CC4-5D6E-409C-BE32-E72D297353CC}">
              <c16:uniqueId val="{00000006-B5B5-48D9-8698-266BC1232100}"/>
            </c:ext>
          </c:extLst>
        </c:ser>
        <c:dLbls>
          <c:showLegendKey val="0"/>
          <c:showVal val="0"/>
          <c:showCatName val="0"/>
          <c:showSerName val="0"/>
          <c:showPercent val="0"/>
          <c:showBubbleSize val="0"/>
          <c:showLeaderLines val="0"/>
        </c:dLbls>
        <c:firstSliceAng val="153"/>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7F7F7F"/>
              </a:solidFill>
              <a:ln>
                <a:noFill/>
              </a:ln>
              <a:effectLst/>
            </c:spPr>
            <c:extLst>
              <c:ext xmlns:c16="http://schemas.microsoft.com/office/drawing/2014/chart" uri="{C3380CC4-5D6E-409C-BE32-E72D297353CC}">
                <c16:uniqueId val="{00000001-B5B5-48D9-8698-266BC1232100}"/>
              </c:ext>
            </c:extLst>
          </c:dPt>
          <c:dPt>
            <c:idx val="1"/>
            <c:bubble3D val="0"/>
            <c:spPr>
              <a:solidFill>
                <a:srgbClr val="B5D64A"/>
              </a:solidFill>
              <a:ln>
                <a:solidFill>
                  <a:srgbClr val="68A02C">
                    <a:lumMod val="50000"/>
                  </a:srgbClr>
                </a:solidFill>
              </a:ln>
              <a:effectLst/>
            </c:spPr>
            <c:extLst>
              <c:ext xmlns:c16="http://schemas.microsoft.com/office/drawing/2014/chart" uri="{C3380CC4-5D6E-409C-BE32-E72D297353CC}">
                <c16:uniqueId val="{00000003-B5B5-48D9-8698-266BC1232100}"/>
              </c:ext>
            </c:extLst>
          </c:dPt>
          <c:dPt>
            <c:idx val="2"/>
            <c:bubble3D val="0"/>
            <c:explosion val="0"/>
            <c:spPr>
              <a:solidFill>
                <a:srgbClr val="FFE699"/>
              </a:solidFill>
              <a:ln>
                <a:noFill/>
              </a:ln>
              <a:effectLst/>
            </c:spPr>
            <c:extLst>
              <c:ext xmlns:c16="http://schemas.microsoft.com/office/drawing/2014/chart" uri="{C3380CC4-5D6E-409C-BE32-E72D297353CC}">
                <c16:uniqueId val="{00000005-B5B5-48D9-8698-266BC1232100}"/>
              </c:ext>
            </c:extLst>
          </c:dPt>
          <c:dLbls>
            <c:dLbl>
              <c:idx val="0"/>
              <c:layout>
                <c:manualLayout>
                  <c:x val="-0.23091741100285301"/>
                  <c:y val="6.7648983192854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5-48D9-8698-266BC1232100}"/>
                </c:ext>
              </c:extLst>
            </c:dLbl>
            <c:dLbl>
              <c:idx val="1"/>
              <c:layout>
                <c:manualLayout>
                  <c:x val="0.18693981526712383"/>
                  <c:y val="4.2270992648909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5-48D9-8698-266BC1232100}"/>
                </c:ext>
              </c:extLst>
            </c:dLbl>
            <c:dLbl>
              <c:idx val="2"/>
              <c:layout>
                <c:manualLayout>
                  <c:x val="0.13867400098093494"/>
                  <c:y val="0.17402219834030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5-48D9-8698-266BC1232100}"/>
                </c:ext>
              </c:extLst>
            </c:dLbl>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Hoja1!$A$2:$A$4</c:f>
              <c:strCache>
                <c:ptCount val="3"/>
                <c:pt idx="0">
                  <c:v>castellano</c:v>
                </c:pt>
                <c:pt idx="1">
                  <c:v>eusk</c:v>
                </c:pt>
                <c:pt idx="2">
                  <c:v>otro</c:v>
                </c:pt>
              </c:strCache>
            </c:strRef>
          </c:cat>
          <c:val>
            <c:numRef>
              <c:f>Hoja1!$B$2:$B$4</c:f>
              <c:numCache>
                <c:formatCode>General</c:formatCode>
                <c:ptCount val="3"/>
                <c:pt idx="0">
                  <c:v>93.4</c:v>
                </c:pt>
                <c:pt idx="1">
                  <c:v>5</c:v>
                </c:pt>
                <c:pt idx="2">
                  <c:v>1.6</c:v>
                </c:pt>
              </c:numCache>
            </c:numRef>
          </c:val>
          <c:extLst>
            <c:ext xmlns:c16="http://schemas.microsoft.com/office/drawing/2014/chart" uri="{C3380CC4-5D6E-409C-BE32-E72D297353CC}">
              <c16:uniqueId val="{00000006-B5B5-48D9-8698-266BC1232100}"/>
            </c:ext>
          </c:extLst>
        </c:ser>
        <c:dLbls>
          <c:showLegendKey val="0"/>
          <c:showVal val="0"/>
          <c:showCatName val="0"/>
          <c:showSerName val="0"/>
          <c:showPercent val="0"/>
          <c:showBubbleSize val="0"/>
          <c:showLeaderLines val="0"/>
        </c:dLbls>
        <c:firstSliceAng val="153"/>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7F7F7F"/>
              </a:solidFill>
              <a:ln>
                <a:noFill/>
              </a:ln>
              <a:effectLst/>
            </c:spPr>
            <c:extLst>
              <c:ext xmlns:c16="http://schemas.microsoft.com/office/drawing/2014/chart" uri="{C3380CC4-5D6E-409C-BE32-E72D297353CC}">
                <c16:uniqueId val="{00000001-B5B5-48D9-8698-266BC1232100}"/>
              </c:ext>
            </c:extLst>
          </c:dPt>
          <c:dPt>
            <c:idx val="1"/>
            <c:bubble3D val="0"/>
            <c:spPr>
              <a:solidFill>
                <a:srgbClr val="B5D64A"/>
              </a:solidFill>
              <a:ln>
                <a:solidFill>
                  <a:srgbClr val="68A02C">
                    <a:lumMod val="50000"/>
                  </a:srgbClr>
                </a:solidFill>
              </a:ln>
              <a:effectLst/>
            </c:spPr>
            <c:extLst>
              <c:ext xmlns:c16="http://schemas.microsoft.com/office/drawing/2014/chart" uri="{C3380CC4-5D6E-409C-BE32-E72D297353CC}">
                <c16:uniqueId val="{00000003-B5B5-48D9-8698-266BC1232100}"/>
              </c:ext>
            </c:extLst>
          </c:dPt>
          <c:dPt>
            <c:idx val="2"/>
            <c:bubble3D val="0"/>
            <c:explosion val="0"/>
            <c:spPr>
              <a:solidFill>
                <a:srgbClr val="FFE699"/>
              </a:solidFill>
              <a:ln>
                <a:noFill/>
              </a:ln>
              <a:effectLst/>
            </c:spPr>
            <c:extLst>
              <c:ext xmlns:c16="http://schemas.microsoft.com/office/drawing/2014/chart" uri="{C3380CC4-5D6E-409C-BE32-E72D297353CC}">
                <c16:uniqueId val="{00000005-B5B5-48D9-8698-266BC1232100}"/>
              </c:ext>
            </c:extLst>
          </c:dPt>
          <c:dLbls>
            <c:dLbl>
              <c:idx val="0"/>
              <c:layout>
                <c:manualLayout>
                  <c:x val="-0.23091741100285301"/>
                  <c:y val="6.76489831928543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5-48D9-8698-266BC1232100}"/>
                </c:ext>
              </c:extLst>
            </c:dLbl>
            <c:dLbl>
              <c:idx val="1"/>
              <c:layout>
                <c:manualLayout>
                  <c:x val="0.1451629085542987"/>
                  <c:y val="0.173868248794308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B5-48D9-8698-266BC1232100}"/>
                </c:ext>
              </c:extLst>
            </c:dLbl>
            <c:dLbl>
              <c:idx val="2"/>
              <c:layout>
                <c:manualLayout>
                  <c:x val="0.13867400098093494"/>
                  <c:y val="0.17402219834030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5-48D9-8698-266BC1232100}"/>
                </c:ext>
              </c:extLst>
            </c:dLbl>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Hoja1!$A$2:$A$4</c:f>
              <c:strCache>
                <c:ptCount val="3"/>
                <c:pt idx="0">
                  <c:v>castellano</c:v>
                </c:pt>
                <c:pt idx="1">
                  <c:v>GALLEGO</c:v>
                </c:pt>
                <c:pt idx="2">
                  <c:v>otro</c:v>
                </c:pt>
              </c:strCache>
            </c:strRef>
          </c:cat>
          <c:val>
            <c:numRef>
              <c:f>Hoja1!$B$2:$B$4</c:f>
              <c:numCache>
                <c:formatCode>General</c:formatCode>
                <c:ptCount val="3"/>
                <c:pt idx="0">
                  <c:v>94.3</c:v>
                </c:pt>
                <c:pt idx="1">
                  <c:v>5.7</c:v>
                </c:pt>
              </c:numCache>
            </c:numRef>
          </c:val>
          <c:extLst>
            <c:ext xmlns:c16="http://schemas.microsoft.com/office/drawing/2014/chart" uri="{C3380CC4-5D6E-409C-BE32-E72D297353CC}">
              <c16:uniqueId val="{00000006-B5B5-48D9-8698-266BC1232100}"/>
            </c:ext>
          </c:extLst>
        </c:ser>
        <c:dLbls>
          <c:showLegendKey val="0"/>
          <c:showVal val="0"/>
          <c:showCatName val="0"/>
          <c:showSerName val="0"/>
          <c:showPercent val="0"/>
          <c:showBubbleSize val="0"/>
          <c:showLeaderLines val="0"/>
        </c:dLbls>
        <c:firstSliceAng val="153"/>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03000496727824"/>
          <c:y val="4.6141102154704697E-2"/>
          <c:w val="0.57181072014914391"/>
          <c:h val="0.91362248424016945"/>
        </c:manualLayout>
      </c:layout>
      <c:doughnutChart>
        <c:varyColors val="1"/>
        <c:ser>
          <c:idx val="0"/>
          <c:order val="0"/>
          <c:tx>
            <c:strRef>
              <c:f>Hoja1!$B$1</c:f>
              <c:strCache>
                <c:ptCount val="1"/>
                <c:pt idx="0">
                  <c:v>2019</c:v>
                </c:pt>
              </c:strCache>
            </c:strRef>
          </c:tx>
          <c:explosion val="3"/>
          <c:dPt>
            <c:idx val="0"/>
            <c:bubble3D val="0"/>
            <c:spPr>
              <a:solidFill>
                <a:srgbClr val="3B87CD"/>
              </a:solidFill>
              <a:ln>
                <a:noFill/>
              </a:ln>
              <a:effectLst/>
            </c:spPr>
            <c:extLst>
              <c:ext xmlns:c16="http://schemas.microsoft.com/office/drawing/2014/chart" uri="{C3380CC4-5D6E-409C-BE32-E72D297353CC}">
                <c16:uniqueId val="{00000001-A51E-4F59-8057-616062FE087D}"/>
              </c:ext>
            </c:extLst>
          </c:dPt>
          <c:dPt>
            <c:idx val="1"/>
            <c:bubble3D val="0"/>
            <c:spPr>
              <a:solidFill>
                <a:schemeClr val="accent1">
                  <a:lumMod val="40000"/>
                  <a:lumOff val="60000"/>
                </a:schemeClr>
              </a:solidFill>
              <a:ln>
                <a:noFill/>
              </a:ln>
              <a:effectLst/>
            </c:spPr>
            <c:extLst>
              <c:ext xmlns:c16="http://schemas.microsoft.com/office/drawing/2014/chart" uri="{C3380CC4-5D6E-409C-BE32-E72D297353CC}">
                <c16:uniqueId val="{00000003-A51E-4F59-8057-616062FE087D}"/>
              </c:ext>
            </c:extLst>
          </c:dPt>
          <c:dLbls>
            <c:dLbl>
              <c:idx val="0"/>
              <c:layout>
                <c:manualLayout>
                  <c:x val="0.2277356494368843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1E-4F59-8057-616062FE087D}"/>
                </c:ext>
              </c:extLst>
            </c:dLbl>
            <c:dLbl>
              <c:idx val="1"/>
              <c:layout>
                <c:manualLayout>
                  <c:x val="-0.18634451055822132"/>
                  <c:y val="6.3491990975121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1E-4F59-8057-616062FE087D}"/>
                </c:ext>
              </c:extLst>
            </c:dLbl>
            <c:numFmt formatCode="0&quot;%&quot;" sourceLinked="0"/>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Hoja1!$A$2:$A$3</c:f>
              <c:strCache>
                <c:ptCount val="2"/>
                <c:pt idx="0">
                  <c:v>ESPAÑOLA</c:v>
                </c:pt>
                <c:pt idx="1">
                  <c:v>EXTRANJERA</c:v>
                </c:pt>
              </c:strCache>
            </c:strRef>
          </c:cat>
          <c:val>
            <c:numRef>
              <c:f>Hoja1!$B$2:$B$3</c:f>
              <c:numCache>
                <c:formatCode>General</c:formatCode>
                <c:ptCount val="2"/>
                <c:pt idx="0">
                  <c:v>97.3</c:v>
                </c:pt>
                <c:pt idx="1">
                  <c:v>2.7</c:v>
                </c:pt>
              </c:numCache>
            </c:numRef>
          </c:val>
          <c:extLst>
            <c:ext xmlns:c16="http://schemas.microsoft.com/office/drawing/2014/chart" uri="{C3380CC4-5D6E-409C-BE32-E72D297353CC}">
              <c16:uniqueId val="{00000004-A51E-4F59-8057-616062FE087D}"/>
            </c:ext>
          </c:extLst>
        </c:ser>
        <c:dLbls>
          <c:showLegendKey val="0"/>
          <c:showVal val="1"/>
          <c:showCatName val="0"/>
          <c:showSerName val="0"/>
          <c:showPercent val="0"/>
          <c:showBubbleSize val="0"/>
          <c:showLeaderLines val="0"/>
        </c:dLbls>
        <c:firstSliceAng val="257"/>
        <c:holeSize val="40"/>
      </c:doughnut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63.4</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35</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1.6</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95.5</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4.5</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87.2</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8.4</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4.4000000000000004</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93.4</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1.6</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94.3</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5.7</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88.7</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8.3000000000000007</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3</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87.8</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10.7</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1.5</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90.9</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5.3</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3.8</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97.6</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0</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2.4</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95.6</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4.4000000000000004</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51949317739E-2"/>
          <c:y val="0.20666022339887213"/>
          <c:w val="0.97947036739406446"/>
          <c:h val="0.5153795063042087"/>
        </c:manualLayout>
      </c:layout>
      <c:barChart>
        <c:barDir val="col"/>
        <c:grouping val="clustered"/>
        <c:varyColors val="0"/>
        <c:ser>
          <c:idx val="0"/>
          <c:order val="0"/>
          <c:tx>
            <c:strRef>
              <c:f>Hoja1!$B$1</c:f>
              <c:strCache>
                <c:ptCount val="1"/>
                <c:pt idx="0">
                  <c:v>2010</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anchor="ctr" anchorCtr="0"/>
              <a:lstStyle/>
              <a:p>
                <a:pPr algn="ctr">
                  <a:defRPr lang="es-ES_tradnl" sz="10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Hasta primarios</c:v>
                </c:pt>
                <c:pt idx="1">
                  <c:v>Secundarios</c:v>
                </c:pt>
                <c:pt idx="2">
                  <c:v>Universitarios</c:v>
                </c:pt>
              </c:strCache>
            </c:strRef>
          </c:cat>
          <c:val>
            <c:numRef>
              <c:f>Hoja1!$B$2:$B$4</c:f>
            </c:numRef>
          </c:val>
          <c:extLst>
            <c:ext xmlns:c16="http://schemas.microsoft.com/office/drawing/2014/chart" uri="{C3380CC4-5D6E-409C-BE32-E72D297353CC}">
              <c16:uniqueId val="{00000000-03E7-4A45-82A6-36F1947FCF35}"/>
            </c:ext>
          </c:extLst>
        </c:ser>
        <c:ser>
          <c:idx val="1"/>
          <c:order val="1"/>
          <c:tx>
            <c:strRef>
              <c:f>Hoja1!$C$1</c:f>
              <c:strCache>
                <c:ptCount val="1"/>
                <c:pt idx="0">
                  <c:v>2011</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10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primarios</c:v>
                </c:pt>
                <c:pt idx="1">
                  <c:v>Secundarios</c:v>
                </c:pt>
                <c:pt idx="2">
                  <c:v>Universitarios</c:v>
                </c:pt>
              </c:strCache>
            </c:strRef>
          </c:cat>
          <c:val>
            <c:numRef>
              <c:f>Hoja1!$C$2:$C$4</c:f>
            </c:numRef>
          </c:val>
          <c:extLst>
            <c:ext xmlns:c16="http://schemas.microsoft.com/office/drawing/2014/chart" uri="{C3380CC4-5D6E-409C-BE32-E72D297353CC}">
              <c16:uniqueId val="{00000001-03E7-4A45-82A6-36F1947FCF35}"/>
            </c:ext>
          </c:extLst>
        </c:ser>
        <c:ser>
          <c:idx val="2"/>
          <c:order val="2"/>
          <c:tx>
            <c:strRef>
              <c:f>Hoja1!$D$1</c:f>
              <c:strCache>
                <c:ptCount val="1"/>
                <c:pt idx="0">
                  <c:v>2012</c:v>
                </c:pt>
              </c:strCache>
            </c:strRef>
          </c:tx>
          <c:spPr>
            <a:solidFill>
              <a:schemeClr val="accent6"/>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0">
                <a:spAutoFit/>
              </a:bodyPr>
              <a:lstStyle/>
              <a:p>
                <a:pPr algn="ctr">
                  <a:defRPr lang="es-ES_tradnl" sz="10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primarios</c:v>
                </c:pt>
                <c:pt idx="1">
                  <c:v>Secundarios</c:v>
                </c:pt>
                <c:pt idx="2">
                  <c:v>Universitarios</c:v>
                </c:pt>
              </c:strCache>
            </c:strRef>
          </c:cat>
          <c:val>
            <c:numRef>
              <c:f>Hoja1!$D$2:$D$4</c:f>
            </c:numRef>
          </c:val>
          <c:extLst>
            <c:ext xmlns:c16="http://schemas.microsoft.com/office/drawing/2014/chart" uri="{C3380CC4-5D6E-409C-BE32-E72D297353CC}">
              <c16:uniqueId val="{00000002-03E7-4A45-82A6-36F1947FCF35}"/>
            </c:ext>
          </c:extLst>
        </c:ser>
        <c:ser>
          <c:idx val="3"/>
          <c:order val="3"/>
          <c:tx>
            <c:strRef>
              <c:f>Hoja1!$E$1</c:f>
              <c:strCache>
                <c:ptCount val="1"/>
                <c:pt idx="0">
                  <c:v>2019</c:v>
                </c:pt>
              </c:strCache>
            </c:strRef>
          </c:tx>
          <c:spPr>
            <a:solidFill>
              <a:srgbClr val="002A61">
                <a:lumMod val="75000"/>
                <a:lumOff val="25000"/>
              </a:srgb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Hasta primarios</c:v>
                </c:pt>
                <c:pt idx="1">
                  <c:v>Secundarios</c:v>
                </c:pt>
                <c:pt idx="2">
                  <c:v>Universitarios</c:v>
                </c:pt>
              </c:strCache>
            </c:strRef>
          </c:cat>
          <c:val>
            <c:numRef>
              <c:f>Hoja1!$E$2:$E$4</c:f>
              <c:numCache>
                <c:formatCode>General</c:formatCode>
                <c:ptCount val="3"/>
                <c:pt idx="0">
                  <c:v>21.2</c:v>
                </c:pt>
                <c:pt idx="1">
                  <c:v>49</c:v>
                </c:pt>
                <c:pt idx="2">
                  <c:v>29.8</c:v>
                </c:pt>
              </c:numCache>
            </c:numRef>
          </c:val>
          <c:extLst>
            <c:ext xmlns:c16="http://schemas.microsoft.com/office/drawing/2014/chart" uri="{C3380CC4-5D6E-409C-BE32-E72D297353CC}">
              <c16:uniqueId val="{00000003-03E7-4A45-82A6-36F1947FCF35}"/>
            </c:ext>
          </c:extLst>
        </c:ser>
        <c:dLbls>
          <c:showLegendKey val="0"/>
          <c:showVal val="0"/>
          <c:showCatName val="0"/>
          <c:showSerName val="0"/>
          <c:showPercent val="0"/>
          <c:showBubbleSize val="0"/>
        </c:dLbls>
        <c:gapWidth val="108"/>
        <c:overlap val="-7"/>
        <c:axId val="475748912"/>
        <c:axId val="475762240"/>
      </c:barChart>
      <c:catAx>
        <c:axId val="4757489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475762240"/>
        <c:crosses val="autoZero"/>
        <c:auto val="1"/>
        <c:lblAlgn val="ctr"/>
        <c:lblOffset val="100"/>
        <c:noMultiLvlLbl val="0"/>
      </c:catAx>
      <c:valAx>
        <c:axId val="475762240"/>
        <c:scaling>
          <c:orientation val="minMax"/>
          <c:max val="50"/>
        </c:scaling>
        <c:delete val="1"/>
        <c:axPos val="l"/>
        <c:numFmt formatCode="General" sourceLinked="1"/>
        <c:majorTickMark val="out"/>
        <c:minorTickMark val="none"/>
        <c:tickLblPos val="nextTo"/>
        <c:crossAx val="4757489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defRPr>
      </a:pPr>
      <a:endParaRPr lang="es-E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96.7</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3.3</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67.3</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30.8</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1.9</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63.1</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35.6</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1.3</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65</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33</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2</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97</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0.8</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2.2000000000000002</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96.5</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2.4</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1.1000000000000001</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96.8</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1.8</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1.4</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94.5</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5.5</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94.9</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4.7</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0.4</c:v>
                </c:pt>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95</c:v>
                </c:pt>
              </c:numCache>
            </c:numRef>
          </c:val>
          <c:extLst>
            <c:ext xmlns:c16="http://schemas.microsoft.com/office/drawing/2014/chart" uri="{C3380CC4-5D6E-409C-BE32-E72D297353CC}">
              <c16:uniqueId val="{00000000-C9F2-403F-BE14-40C580D2CC20}"/>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c:v>
                </c:pt>
              </c:numCache>
            </c:numRef>
          </c:val>
          <c:extLst>
            <c:ext xmlns:c16="http://schemas.microsoft.com/office/drawing/2014/chart" uri="{C3380CC4-5D6E-409C-BE32-E72D297353CC}">
              <c16:uniqueId val="{00000001-C9F2-403F-BE14-40C580D2CC20}"/>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numCache>
            </c:numRef>
          </c:val>
          <c:extLst>
            <c:ext xmlns:c16="http://schemas.microsoft.com/office/drawing/2014/chart" uri="{C3380CC4-5D6E-409C-BE32-E72D297353CC}">
              <c16:uniqueId val="{00000002-C9F2-403F-BE14-40C580D2CC20}"/>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7337837975738E-2"/>
          <c:y val="0.1033277642109237"/>
          <c:w val="0.9574453243240485"/>
          <c:h val="0.69488938437399439"/>
        </c:manualLayout>
      </c:layout>
      <c:barChart>
        <c:barDir val="col"/>
        <c:grouping val="clustered"/>
        <c:varyColors val="0"/>
        <c:ser>
          <c:idx val="0"/>
          <c:order val="0"/>
          <c:tx>
            <c:strRef>
              <c:f>Hoja1!$B$1</c:f>
              <c:strCache>
                <c:ptCount val="1"/>
                <c:pt idx="0">
                  <c:v>Serie 1</c:v>
                </c:pt>
              </c:strCache>
            </c:strRef>
          </c:tx>
          <c:spPr>
            <a:solidFill>
              <a:srgbClr val="345016"/>
            </a:solidFill>
            <a:ln w="12700" cap="flat" cmpd="sng" algn="ctr">
              <a:noFill/>
              <a:prstDash val="solid"/>
              <a:miter lim="800000"/>
            </a:ln>
            <a:effectLst/>
          </c:spPr>
          <c:invertIfNegative val="0"/>
          <c:dPt>
            <c:idx val="0"/>
            <c:invertIfNegative val="0"/>
            <c:bubble3D val="0"/>
            <c:extLst>
              <c:ext xmlns:c16="http://schemas.microsoft.com/office/drawing/2014/chart" uri="{C3380CC4-5D6E-409C-BE32-E72D297353CC}">
                <c16:uniqueId val="{00000001-E6F9-4294-B298-41B3231B9C21}"/>
              </c:ext>
            </c:extLst>
          </c:dPt>
          <c:dPt>
            <c:idx val="1"/>
            <c:invertIfNegative val="0"/>
            <c:bubble3D val="0"/>
            <c:extLst>
              <c:ext xmlns:c16="http://schemas.microsoft.com/office/drawing/2014/chart" uri="{C3380CC4-5D6E-409C-BE32-E72D297353CC}">
                <c16:uniqueId val="{00000002-E6F9-4294-B298-41B3231B9C21}"/>
              </c:ext>
            </c:extLst>
          </c:dPt>
          <c:dPt>
            <c:idx val="2"/>
            <c:invertIfNegative val="0"/>
            <c:bubble3D val="0"/>
            <c:extLst>
              <c:ext xmlns:c16="http://schemas.microsoft.com/office/drawing/2014/chart" uri="{C3380CC4-5D6E-409C-BE32-E72D297353CC}">
                <c16:uniqueId val="{00000003-E6F9-4294-B298-41B3231B9C21}"/>
              </c:ext>
            </c:extLst>
          </c:dPt>
          <c:dPt>
            <c:idx val="3"/>
            <c:invertIfNegative val="0"/>
            <c:bubble3D val="0"/>
            <c:extLst>
              <c:ext xmlns:c16="http://schemas.microsoft.com/office/drawing/2014/chart" uri="{C3380CC4-5D6E-409C-BE32-E72D297353CC}">
                <c16:uniqueId val="{00000004-E6F9-4294-B298-41B3231B9C21}"/>
              </c:ext>
            </c:extLst>
          </c:dPt>
          <c:dLbls>
            <c:numFmt formatCode="0.0&quot;%&quot;" sourceLinked="0"/>
            <c:spPr>
              <a:noFill/>
              <a:ln>
                <a:noFill/>
              </a:ln>
              <a:effectLst/>
            </c:spPr>
            <c:txPr>
              <a:bodyPr/>
              <a:lstStyle/>
              <a:p>
                <a:pPr>
                  <a:defRPr sz="16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6"/>
                <c:pt idx="0">
                  <c:v>Libros</c:v>
                </c:pt>
                <c:pt idx="1">
                  <c:v>Revistas</c:v>
                </c:pt>
                <c:pt idx="2">
                  <c:v>Periódicos</c:v>
                </c:pt>
                <c:pt idx="3">
                  <c:v>Cómics</c:v>
                </c:pt>
                <c:pt idx="4">
                  <c:v>Webs, blogs, foros</c:v>
                </c:pt>
                <c:pt idx="5">
                  <c:v>Redes sociales</c:v>
                </c:pt>
              </c:strCache>
            </c:strRef>
          </c:cat>
          <c:val>
            <c:numRef>
              <c:f>Hoja1!$B$2:$B$8</c:f>
              <c:numCache>
                <c:formatCode>General</c:formatCode>
                <c:ptCount val="6"/>
                <c:pt idx="0">
                  <c:v>68.8</c:v>
                </c:pt>
                <c:pt idx="1">
                  <c:v>28.9</c:v>
                </c:pt>
                <c:pt idx="2">
                  <c:v>73</c:v>
                </c:pt>
                <c:pt idx="3">
                  <c:v>10.4</c:v>
                </c:pt>
                <c:pt idx="4">
                  <c:v>62.4</c:v>
                </c:pt>
                <c:pt idx="5">
                  <c:v>57.6</c:v>
                </c:pt>
              </c:numCache>
            </c:numRef>
          </c:val>
          <c:extLst>
            <c:ext xmlns:c16="http://schemas.microsoft.com/office/drawing/2014/chart" uri="{C3380CC4-5D6E-409C-BE32-E72D297353CC}">
              <c16:uniqueId val="{00000006-E6F9-4294-B298-41B3231B9C21}"/>
            </c:ext>
          </c:extLst>
        </c:ser>
        <c:dLbls>
          <c:showLegendKey val="0"/>
          <c:showVal val="1"/>
          <c:showCatName val="0"/>
          <c:showSerName val="0"/>
          <c:showPercent val="0"/>
          <c:showBubbleSize val="0"/>
        </c:dLbls>
        <c:gapWidth val="50"/>
        <c:overlap val="-25"/>
        <c:axId val="72893952"/>
        <c:axId val="73274112"/>
      </c:barChart>
      <c:catAx>
        <c:axId val="72893952"/>
        <c:scaling>
          <c:orientation val="minMax"/>
        </c:scaling>
        <c:delete val="0"/>
        <c:axPos val="b"/>
        <c:numFmt formatCode="General" sourceLinked="0"/>
        <c:majorTickMark val="none"/>
        <c:minorTickMark val="none"/>
        <c:tickLblPos val="nextTo"/>
        <c:spPr>
          <a:ln>
            <a:solidFill>
              <a:schemeClr val="bg1">
                <a:lumMod val="85000"/>
              </a:schemeClr>
            </a:solidFill>
          </a:ln>
        </c:spPr>
        <c:txPr>
          <a:bodyPr/>
          <a:lstStyle/>
          <a:p>
            <a:pPr>
              <a:defRPr sz="1200" b="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73274112"/>
        <c:crosses val="autoZero"/>
        <c:auto val="1"/>
        <c:lblAlgn val="ctr"/>
        <c:lblOffset val="100"/>
        <c:noMultiLvlLbl val="0"/>
      </c:catAx>
      <c:valAx>
        <c:axId val="73274112"/>
        <c:scaling>
          <c:orientation val="minMax"/>
        </c:scaling>
        <c:delete val="1"/>
        <c:axPos val="l"/>
        <c:numFmt formatCode="General" sourceLinked="1"/>
        <c:majorTickMark val="none"/>
        <c:minorTickMark val="none"/>
        <c:tickLblPos val="none"/>
        <c:crossAx val="72893952"/>
        <c:crosses val="autoZero"/>
        <c:crossBetween val="between"/>
      </c:valAx>
    </c:plotArea>
    <c:plotVisOnly val="1"/>
    <c:dispBlanksAs val="gap"/>
    <c:showDLblsOverMax val="0"/>
  </c:chart>
  <c:txPr>
    <a:bodyPr/>
    <a:lstStyle/>
    <a:p>
      <a:pPr>
        <a:defRPr sz="1500" baseline="0"/>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76624497415108805"/>
          <c:h val="0.94821898513658776"/>
        </c:manualLayout>
      </c:layout>
      <c:barChart>
        <c:barDir val="bar"/>
        <c:grouping val="clustered"/>
        <c:varyColors val="0"/>
        <c:ser>
          <c:idx val="0"/>
          <c:order val="0"/>
          <c:tx>
            <c:strRef>
              <c:f>Hoja1!$B$1</c:f>
              <c:strCache>
                <c:ptCount val="1"/>
                <c:pt idx="0">
                  <c:v>Columna1</c:v>
                </c:pt>
              </c:strCache>
            </c:strRef>
          </c:tx>
          <c:spPr>
            <a:solidFill>
              <a:srgbClr val="B5D64A"/>
            </a:solidFill>
            <a:effectLst/>
          </c:spPr>
          <c:invertIfNegative val="0"/>
          <c:dPt>
            <c:idx val="0"/>
            <c:invertIfNegative val="0"/>
            <c:bubble3D val="0"/>
            <c:extLst>
              <c:ext xmlns:c16="http://schemas.microsoft.com/office/drawing/2014/chart" uri="{C3380CC4-5D6E-409C-BE32-E72D297353CC}">
                <c16:uniqueId val="{00000001-B8B9-4AAE-AC4A-F1CF08131187}"/>
              </c:ext>
            </c:extLst>
          </c:dPt>
          <c:dPt>
            <c:idx val="1"/>
            <c:invertIfNegative val="0"/>
            <c:bubble3D val="0"/>
            <c:extLst>
              <c:ext xmlns:c16="http://schemas.microsoft.com/office/drawing/2014/chart" uri="{C3380CC4-5D6E-409C-BE32-E72D297353CC}">
                <c16:uniqueId val="{00000003-B8B9-4AAE-AC4A-F1CF08131187}"/>
              </c:ext>
            </c:extLst>
          </c:dPt>
          <c:dPt>
            <c:idx val="2"/>
            <c:invertIfNegative val="0"/>
            <c:bubble3D val="0"/>
            <c:extLst>
              <c:ext xmlns:c16="http://schemas.microsoft.com/office/drawing/2014/chart" uri="{C3380CC4-5D6E-409C-BE32-E72D297353CC}">
                <c16:uniqueId val="{00000005-B8B9-4AAE-AC4A-F1CF08131187}"/>
              </c:ext>
            </c:extLst>
          </c:dPt>
          <c:dPt>
            <c:idx val="3"/>
            <c:invertIfNegative val="0"/>
            <c:bubble3D val="0"/>
            <c:extLst>
              <c:ext xmlns:c16="http://schemas.microsoft.com/office/drawing/2014/chart" uri="{C3380CC4-5D6E-409C-BE32-E72D297353CC}">
                <c16:uniqueId val="{00000007-B8B9-4AAE-AC4A-F1CF08131187}"/>
              </c:ext>
            </c:extLst>
          </c:dPt>
          <c:dPt>
            <c:idx val="4"/>
            <c:invertIfNegative val="0"/>
            <c:bubble3D val="0"/>
            <c:extLst>
              <c:ext xmlns:c16="http://schemas.microsoft.com/office/drawing/2014/chart" uri="{C3380CC4-5D6E-409C-BE32-E72D297353CC}">
                <c16:uniqueId val="{00000009-B8B9-4AAE-AC4A-F1CF08131187}"/>
              </c:ext>
            </c:extLst>
          </c:dPt>
          <c:dLbls>
            <c:numFmt formatCode="0.0&quot;%&quot;" sourceLinked="0"/>
            <c:spPr>
              <a:noFill/>
              <a:ln>
                <a:noFill/>
              </a:ln>
              <a:effectLst/>
            </c:spPr>
            <c:txPr>
              <a:bodyPr wrap="none" lIns="38100" tIns="19050" rIns="38100" bIns="19050" anchor="ctr">
                <a:spAutoFit/>
              </a:bodyPr>
              <a:lstStyle/>
              <a:p>
                <a:pPr>
                  <a:defRPr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Hoja1!$A$2:$A$7</c:f>
              <c:strCache>
                <c:ptCount val="6"/>
                <c:pt idx="0">
                  <c:v>Le resulta más sencillo/prefiero leerlo en  castellano</c:v>
                </c:pt>
                <c:pt idx="1">
                  <c:v>No lo elegí yo</c:v>
                </c:pt>
                <c:pt idx="2">
                  <c:v>No está editado en ese idioma</c:v>
                </c:pt>
                <c:pt idx="3">
                  <c:v>No habla/lee ese idioma</c:v>
                </c:pt>
                <c:pt idx="4">
                  <c:v>No tengo preferencia/Alterno la lengua</c:v>
                </c:pt>
                <c:pt idx="5">
                  <c:v>No es fácil encontrarlo en ese idioma</c:v>
                </c:pt>
              </c:strCache>
            </c:strRef>
          </c:cat>
          <c:val>
            <c:numRef>
              <c:f>Hoja1!$B$2:$B$7</c:f>
              <c:numCache>
                <c:formatCode>General</c:formatCode>
                <c:ptCount val="6"/>
                <c:pt idx="0">
                  <c:v>28.4</c:v>
                </c:pt>
                <c:pt idx="1">
                  <c:v>9.6</c:v>
                </c:pt>
                <c:pt idx="2">
                  <c:v>19.100000000000001</c:v>
                </c:pt>
                <c:pt idx="3">
                  <c:v>16.899999999999999</c:v>
                </c:pt>
                <c:pt idx="4">
                  <c:v>16.399999999999999</c:v>
                </c:pt>
                <c:pt idx="5">
                  <c:v>3</c:v>
                </c:pt>
              </c:numCache>
            </c:numRef>
          </c:val>
          <c:extLst>
            <c:ext xmlns:c16="http://schemas.microsoft.com/office/drawing/2014/chart" uri="{C3380CC4-5D6E-409C-BE32-E72D297353CC}">
              <c16:uniqueId val="{00000024-B8B9-4AAE-AC4A-F1CF08131187}"/>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1"/>
        <c:axPos val="l"/>
        <c:numFmt formatCode="General" sourceLinked="0"/>
        <c:majorTickMark val="none"/>
        <c:minorTickMark val="none"/>
        <c:tickLblPos val="nextTo"/>
        <c:crossAx val="93914624"/>
        <c:crosses val="autoZero"/>
        <c:auto val="1"/>
        <c:lblAlgn val="ctr"/>
        <c:lblOffset val="100"/>
        <c:noMultiLvlLbl val="0"/>
      </c:catAx>
      <c:valAx>
        <c:axId val="93914624"/>
        <c:scaling>
          <c:orientation val="minMax"/>
          <c:max val="75"/>
          <c:min val="0"/>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76624497415108805"/>
          <c:h val="0.94821898513658776"/>
        </c:manualLayout>
      </c:layout>
      <c:barChart>
        <c:barDir val="bar"/>
        <c:grouping val="clustered"/>
        <c:varyColors val="0"/>
        <c:ser>
          <c:idx val="0"/>
          <c:order val="0"/>
          <c:tx>
            <c:strRef>
              <c:f>Hoja1!$B$1</c:f>
              <c:strCache>
                <c:ptCount val="1"/>
                <c:pt idx="0">
                  <c:v>Columna1</c:v>
                </c:pt>
              </c:strCache>
            </c:strRef>
          </c:tx>
          <c:spPr>
            <a:solidFill>
              <a:srgbClr val="B5D64A"/>
            </a:solidFill>
            <a:effectLst/>
          </c:spPr>
          <c:invertIfNegative val="0"/>
          <c:dPt>
            <c:idx val="0"/>
            <c:invertIfNegative val="0"/>
            <c:bubble3D val="0"/>
            <c:extLst>
              <c:ext xmlns:c16="http://schemas.microsoft.com/office/drawing/2014/chart" uri="{C3380CC4-5D6E-409C-BE32-E72D297353CC}">
                <c16:uniqueId val="{00000000-7DC4-460A-BF31-2CF64ECB0F76}"/>
              </c:ext>
            </c:extLst>
          </c:dPt>
          <c:dPt>
            <c:idx val="1"/>
            <c:invertIfNegative val="0"/>
            <c:bubble3D val="0"/>
            <c:extLst>
              <c:ext xmlns:c16="http://schemas.microsoft.com/office/drawing/2014/chart" uri="{C3380CC4-5D6E-409C-BE32-E72D297353CC}">
                <c16:uniqueId val="{00000001-7DC4-460A-BF31-2CF64ECB0F76}"/>
              </c:ext>
            </c:extLst>
          </c:dPt>
          <c:dPt>
            <c:idx val="2"/>
            <c:invertIfNegative val="0"/>
            <c:bubble3D val="0"/>
            <c:extLst>
              <c:ext xmlns:c16="http://schemas.microsoft.com/office/drawing/2014/chart" uri="{C3380CC4-5D6E-409C-BE32-E72D297353CC}">
                <c16:uniqueId val="{00000002-7DC4-460A-BF31-2CF64ECB0F76}"/>
              </c:ext>
            </c:extLst>
          </c:dPt>
          <c:dPt>
            <c:idx val="3"/>
            <c:invertIfNegative val="0"/>
            <c:bubble3D val="0"/>
            <c:extLst>
              <c:ext xmlns:c16="http://schemas.microsoft.com/office/drawing/2014/chart" uri="{C3380CC4-5D6E-409C-BE32-E72D297353CC}">
                <c16:uniqueId val="{00000003-7DC4-460A-BF31-2CF64ECB0F76}"/>
              </c:ext>
            </c:extLst>
          </c:dPt>
          <c:dPt>
            <c:idx val="4"/>
            <c:invertIfNegative val="0"/>
            <c:bubble3D val="0"/>
            <c:extLst>
              <c:ext xmlns:c16="http://schemas.microsoft.com/office/drawing/2014/chart" uri="{C3380CC4-5D6E-409C-BE32-E72D297353CC}">
                <c16:uniqueId val="{00000004-7DC4-460A-BF31-2CF64ECB0F76}"/>
              </c:ext>
            </c:extLst>
          </c:dPt>
          <c:dLbls>
            <c:numFmt formatCode="0.0&quot;%&quot;" sourceLinked="0"/>
            <c:spPr>
              <a:noFill/>
              <a:ln>
                <a:noFill/>
              </a:ln>
              <a:effectLst/>
            </c:spPr>
            <c:txPr>
              <a:bodyPr wrap="none" lIns="38100" tIns="19050" rIns="38100" bIns="19050" anchor="ctr">
                <a:spAutoFit/>
              </a:bodyPr>
              <a:lstStyle/>
              <a:p>
                <a:pPr>
                  <a:defRPr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Hoja1!$A$2:$A$7</c:f>
              <c:strCache>
                <c:ptCount val="6"/>
                <c:pt idx="0">
                  <c:v>Le resulta más sencillo/prefiero leerlo en  castellano</c:v>
                </c:pt>
                <c:pt idx="1">
                  <c:v>No tengo preferencia/Alterno la lengua</c:v>
                </c:pt>
                <c:pt idx="2">
                  <c:v>No está editado en ese idioma</c:v>
                </c:pt>
                <c:pt idx="3">
                  <c:v>No habla/lee ese idioma</c:v>
                </c:pt>
                <c:pt idx="4">
                  <c:v>No lo elegi yo</c:v>
                </c:pt>
                <c:pt idx="5">
                  <c:v>No es fácil encontrarlo en ese idioma</c:v>
                </c:pt>
              </c:strCache>
            </c:strRef>
          </c:cat>
          <c:val>
            <c:numRef>
              <c:f>Hoja1!$B$2:$B$7</c:f>
              <c:numCache>
                <c:formatCode>General</c:formatCode>
                <c:ptCount val="6"/>
                <c:pt idx="0">
                  <c:v>31.8</c:v>
                </c:pt>
                <c:pt idx="1">
                  <c:v>36</c:v>
                </c:pt>
                <c:pt idx="2">
                  <c:v>8.1</c:v>
                </c:pt>
                <c:pt idx="3">
                  <c:v>4.5999999999999996</c:v>
                </c:pt>
                <c:pt idx="4">
                  <c:v>15.3</c:v>
                </c:pt>
                <c:pt idx="5">
                  <c:v>3.7</c:v>
                </c:pt>
              </c:numCache>
            </c:numRef>
          </c:val>
          <c:extLst>
            <c:ext xmlns:c16="http://schemas.microsoft.com/office/drawing/2014/chart" uri="{C3380CC4-5D6E-409C-BE32-E72D297353CC}">
              <c16:uniqueId val="{00000005-7DC4-460A-BF31-2CF64ECB0F76}"/>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1"/>
        <c:axPos val="l"/>
        <c:numFmt formatCode="General" sourceLinked="0"/>
        <c:majorTickMark val="none"/>
        <c:minorTickMark val="none"/>
        <c:tickLblPos val="nextTo"/>
        <c:crossAx val="93914624"/>
        <c:crosses val="autoZero"/>
        <c:auto val="1"/>
        <c:lblAlgn val="ctr"/>
        <c:lblOffset val="100"/>
        <c:noMultiLvlLbl val="0"/>
      </c:catAx>
      <c:valAx>
        <c:axId val="93914624"/>
        <c:scaling>
          <c:orientation val="minMax"/>
          <c:max val="75"/>
          <c:min val="0"/>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76624497415108805"/>
          <c:h val="0.94821898513658776"/>
        </c:manualLayout>
      </c:layout>
      <c:barChart>
        <c:barDir val="bar"/>
        <c:grouping val="clustered"/>
        <c:varyColors val="0"/>
        <c:ser>
          <c:idx val="0"/>
          <c:order val="0"/>
          <c:tx>
            <c:strRef>
              <c:f>Hoja1!$B$1</c:f>
              <c:strCache>
                <c:ptCount val="1"/>
                <c:pt idx="0">
                  <c:v>Columna1</c:v>
                </c:pt>
              </c:strCache>
            </c:strRef>
          </c:tx>
          <c:spPr>
            <a:solidFill>
              <a:srgbClr val="B5D64A"/>
            </a:solidFill>
            <a:effectLst/>
          </c:spPr>
          <c:invertIfNegative val="0"/>
          <c:dPt>
            <c:idx val="0"/>
            <c:invertIfNegative val="0"/>
            <c:bubble3D val="0"/>
            <c:extLst>
              <c:ext xmlns:c16="http://schemas.microsoft.com/office/drawing/2014/chart" uri="{C3380CC4-5D6E-409C-BE32-E72D297353CC}">
                <c16:uniqueId val="{00000001-B8B9-4AAE-AC4A-F1CF08131187}"/>
              </c:ext>
            </c:extLst>
          </c:dPt>
          <c:dPt>
            <c:idx val="1"/>
            <c:invertIfNegative val="0"/>
            <c:bubble3D val="0"/>
            <c:extLst>
              <c:ext xmlns:c16="http://schemas.microsoft.com/office/drawing/2014/chart" uri="{C3380CC4-5D6E-409C-BE32-E72D297353CC}">
                <c16:uniqueId val="{00000003-B8B9-4AAE-AC4A-F1CF08131187}"/>
              </c:ext>
            </c:extLst>
          </c:dPt>
          <c:dPt>
            <c:idx val="2"/>
            <c:invertIfNegative val="0"/>
            <c:bubble3D val="0"/>
            <c:extLst>
              <c:ext xmlns:c16="http://schemas.microsoft.com/office/drawing/2014/chart" uri="{C3380CC4-5D6E-409C-BE32-E72D297353CC}">
                <c16:uniqueId val="{00000005-B8B9-4AAE-AC4A-F1CF08131187}"/>
              </c:ext>
            </c:extLst>
          </c:dPt>
          <c:dPt>
            <c:idx val="3"/>
            <c:invertIfNegative val="0"/>
            <c:bubble3D val="0"/>
            <c:extLst>
              <c:ext xmlns:c16="http://schemas.microsoft.com/office/drawing/2014/chart" uri="{C3380CC4-5D6E-409C-BE32-E72D297353CC}">
                <c16:uniqueId val="{00000007-B8B9-4AAE-AC4A-F1CF08131187}"/>
              </c:ext>
            </c:extLst>
          </c:dPt>
          <c:dPt>
            <c:idx val="4"/>
            <c:invertIfNegative val="0"/>
            <c:bubble3D val="0"/>
            <c:extLst>
              <c:ext xmlns:c16="http://schemas.microsoft.com/office/drawing/2014/chart" uri="{C3380CC4-5D6E-409C-BE32-E72D297353CC}">
                <c16:uniqueId val="{00000009-B8B9-4AAE-AC4A-F1CF08131187}"/>
              </c:ext>
            </c:extLst>
          </c:dPt>
          <c:dLbls>
            <c:numFmt formatCode="0.0&quot;%&quot;" sourceLinked="0"/>
            <c:spPr>
              <a:noFill/>
              <a:ln>
                <a:noFill/>
              </a:ln>
              <a:effectLst/>
            </c:spPr>
            <c:txPr>
              <a:bodyPr wrap="none" lIns="38100" tIns="19050" rIns="38100" bIns="19050" anchor="ctr">
                <a:spAutoFit/>
              </a:bodyPr>
              <a:lstStyle/>
              <a:p>
                <a:pPr>
                  <a:defRPr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Hoja1!$A$2:$A$7</c:f>
              <c:strCache>
                <c:ptCount val="6"/>
                <c:pt idx="0">
                  <c:v>Le resulta más sencillo/prefiero leerlo en  castellano</c:v>
                </c:pt>
                <c:pt idx="1">
                  <c:v>No lo elegí yo</c:v>
                </c:pt>
                <c:pt idx="2">
                  <c:v>No está editado en ese idioma</c:v>
                </c:pt>
                <c:pt idx="3">
                  <c:v>No habla/lee ese idioma</c:v>
                </c:pt>
                <c:pt idx="4">
                  <c:v>No tengo preferencia/Alterno la lengua</c:v>
                </c:pt>
                <c:pt idx="5">
                  <c:v>No es fácil encontrarlo en ese idioma</c:v>
                </c:pt>
              </c:strCache>
            </c:strRef>
          </c:cat>
          <c:val>
            <c:numRef>
              <c:f>Hoja1!$B$2:$B$7</c:f>
              <c:numCache>
                <c:formatCode>General</c:formatCode>
                <c:ptCount val="6"/>
                <c:pt idx="0">
                  <c:v>24.1</c:v>
                </c:pt>
                <c:pt idx="1">
                  <c:v>8.1999999999999993</c:v>
                </c:pt>
                <c:pt idx="2">
                  <c:v>14.4</c:v>
                </c:pt>
                <c:pt idx="3">
                  <c:v>33.1</c:v>
                </c:pt>
                <c:pt idx="4">
                  <c:v>8.1</c:v>
                </c:pt>
                <c:pt idx="5">
                  <c:v>2.4</c:v>
                </c:pt>
              </c:numCache>
            </c:numRef>
          </c:val>
          <c:extLst>
            <c:ext xmlns:c16="http://schemas.microsoft.com/office/drawing/2014/chart" uri="{C3380CC4-5D6E-409C-BE32-E72D297353CC}">
              <c16:uniqueId val="{00000024-B8B9-4AAE-AC4A-F1CF08131187}"/>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1"/>
        <c:axPos val="l"/>
        <c:numFmt formatCode="General" sourceLinked="0"/>
        <c:majorTickMark val="none"/>
        <c:minorTickMark val="none"/>
        <c:tickLblPos val="nextTo"/>
        <c:crossAx val="93914624"/>
        <c:crosses val="autoZero"/>
        <c:auto val="1"/>
        <c:lblAlgn val="ctr"/>
        <c:lblOffset val="100"/>
        <c:noMultiLvlLbl val="0"/>
      </c:catAx>
      <c:valAx>
        <c:axId val="93914624"/>
        <c:scaling>
          <c:orientation val="minMax"/>
          <c:max val="75"/>
          <c:min val="0"/>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76624497415108805"/>
          <c:h val="0.94821898513658776"/>
        </c:manualLayout>
      </c:layout>
      <c:barChart>
        <c:barDir val="bar"/>
        <c:grouping val="clustered"/>
        <c:varyColors val="0"/>
        <c:ser>
          <c:idx val="0"/>
          <c:order val="0"/>
          <c:tx>
            <c:strRef>
              <c:f>Hoja1!$B$1</c:f>
              <c:strCache>
                <c:ptCount val="1"/>
                <c:pt idx="0">
                  <c:v>Columna1</c:v>
                </c:pt>
              </c:strCache>
            </c:strRef>
          </c:tx>
          <c:spPr>
            <a:solidFill>
              <a:srgbClr val="B5D64A"/>
            </a:solidFill>
            <a:effectLst/>
          </c:spPr>
          <c:invertIfNegative val="0"/>
          <c:dPt>
            <c:idx val="0"/>
            <c:invertIfNegative val="0"/>
            <c:bubble3D val="0"/>
            <c:extLst>
              <c:ext xmlns:c16="http://schemas.microsoft.com/office/drawing/2014/chart" uri="{C3380CC4-5D6E-409C-BE32-E72D297353CC}">
                <c16:uniqueId val="{00000000-7DC4-460A-BF31-2CF64ECB0F76}"/>
              </c:ext>
            </c:extLst>
          </c:dPt>
          <c:dPt>
            <c:idx val="1"/>
            <c:invertIfNegative val="0"/>
            <c:bubble3D val="0"/>
            <c:extLst>
              <c:ext xmlns:c16="http://schemas.microsoft.com/office/drawing/2014/chart" uri="{C3380CC4-5D6E-409C-BE32-E72D297353CC}">
                <c16:uniqueId val="{00000001-7DC4-460A-BF31-2CF64ECB0F76}"/>
              </c:ext>
            </c:extLst>
          </c:dPt>
          <c:dPt>
            <c:idx val="2"/>
            <c:invertIfNegative val="0"/>
            <c:bubble3D val="0"/>
            <c:extLst>
              <c:ext xmlns:c16="http://schemas.microsoft.com/office/drawing/2014/chart" uri="{C3380CC4-5D6E-409C-BE32-E72D297353CC}">
                <c16:uniqueId val="{00000002-7DC4-460A-BF31-2CF64ECB0F76}"/>
              </c:ext>
            </c:extLst>
          </c:dPt>
          <c:dPt>
            <c:idx val="3"/>
            <c:invertIfNegative val="0"/>
            <c:bubble3D val="0"/>
            <c:extLst>
              <c:ext xmlns:c16="http://schemas.microsoft.com/office/drawing/2014/chart" uri="{C3380CC4-5D6E-409C-BE32-E72D297353CC}">
                <c16:uniqueId val="{00000003-7DC4-460A-BF31-2CF64ECB0F76}"/>
              </c:ext>
            </c:extLst>
          </c:dPt>
          <c:dPt>
            <c:idx val="4"/>
            <c:invertIfNegative val="0"/>
            <c:bubble3D val="0"/>
            <c:extLst>
              <c:ext xmlns:c16="http://schemas.microsoft.com/office/drawing/2014/chart" uri="{C3380CC4-5D6E-409C-BE32-E72D297353CC}">
                <c16:uniqueId val="{00000004-7DC4-460A-BF31-2CF64ECB0F76}"/>
              </c:ext>
            </c:extLst>
          </c:dPt>
          <c:dLbls>
            <c:numFmt formatCode="0.0&quot;%&quot;" sourceLinked="0"/>
            <c:spPr>
              <a:noFill/>
              <a:ln>
                <a:noFill/>
              </a:ln>
              <a:effectLst/>
            </c:spPr>
            <c:txPr>
              <a:bodyPr wrap="none" lIns="38100" tIns="19050" rIns="38100" bIns="19050" anchor="ctr">
                <a:spAutoFit/>
              </a:bodyPr>
              <a:lstStyle/>
              <a:p>
                <a:pPr>
                  <a:defRPr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Hoja1!$A$2:$A$7</c:f>
              <c:strCache>
                <c:ptCount val="6"/>
                <c:pt idx="0">
                  <c:v>Le resulta más sencillo/prefiero leerlo en  castellano</c:v>
                </c:pt>
                <c:pt idx="1">
                  <c:v>No lo elegí yo</c:v>
                </c:pt>
                <c:pt idx="2">
                  <c:v>No está editado en ese idioma</c:v>
                </c:pt>
                <c:pt idx="3">
                  <c:v>No habla/lee ese idioma</c:v>
                </c:pt>
                <c:pt idx="4">
                  <c:v>No tengo preferencia/Alterno la lengua</c:v>
                </c:pt>
                <c:pt idx="5">
                  <c:v>No es fácil encontrarlo en ese idioma</c:v>
                </c:pt>
              </c:strCache>
            </c:strRef>
          </c:cat>
          <c:val>
            <c:numRef>
              <c:f>Hoja1!$B$2:$B$7</c:f>
              <c:numCache>
                <c:formatCode>General</c:formatCode>
                <c:ptCount val="6"/>
                <c:pt idx="0">
                  <c:v>26.4</c:v>
                </c:pt>
                <c:pt idx="1">
                  <c:v>18</c:v>
                </c:pt>
                <c:pt idx="2">
                  <c:v>6.5</c:v>
                </c:pt>
                <c:pt idx="3">
                  <c:v>22.4</c:v>
                </c:pt>
                <c:pt idx="4">
                  <c:v>5.4</c:v>
                </c:pt>
                <c:pt idx="5">
                  <c:v>6.7</c:v>
                </c:pt>
              </c:numCache>
            </c:numRef>
          </c:val>
          <c:extLst>
            <c:ext xmlns:c16="http://schemas.microsoft.com/office/drawing/2014/chart" uri="{C3380CC4-5D6E-409C-BE32-E72D297353CC}">
              <c16:uniqueId val="{00000005-7DC4-460A-BF31-2CF64ECB0F76}"/>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1"/>
        <c:axPos val="l"/>
        <c:numFmt formatCode="General" sourceLinked="0"/>
        <c:majorTickMark val="none"/>
        <c:minorTickMark val="none"/>
        <c:tickLblPos val="nextTo"/>
        <c:crossAx val="93914624"/>
        <c:crosses val="autoZero"/>
        <c:auto val="1"/>
        <c:lblAlgn val="ctr"/>
        <c:lblOffset val="100"/>
        <c:noMultiLvlLbl val="0"/>
      </c:catAx>
      <c:valAx>
        <c:axId val="93914624"/>
        <c:scaling>
          <c:orientation val="minMax"/>
          <c:max val="75"/>
          <c:min val="0"/>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76624497415108805"/>
          <c:h val="0.94821898513658776"/>
        </c:manualLayout>
      </c:layout>
      <c:barChart>
        <c:barDir val="bar"/>
        <c:grouping val="clustered"/>
        <c:varyColors val="0"/>
        <c:ser>
          <c:idx val="0"/>
          <c:order val="0"/>
          <c:tx>
            <c:strRef>
              <c:f>Hoja1!$B$1</c:f>
              <c:strCache>
                <c:ptCount val="1"/>
                <c:pt idx="0">
                  <c:v>Columna1</c:v>
                </c:pt>
              </c:strCache>
            </c:strRef>
          </c:tx>
          <c:spPr>
            <a:solidFill>
              <a:srgbClr val="B5D64A"/>
            </a:solidFill>
            <a:effectLst/>
          </c:spPr>
          <c:invertIfNegative val="0"/>
          <c:dPt>
            <c:idx val="0"/>
            <c:invertIfNegative val="0"/>
            <c:bubble3D val="0"/>
            <c:extLst>
              <c:ext xmlns:c16="http://schemas.microsoft.com/office/drawing/2014/chart" uri="{C3380CC4-5D6E-409C-BE32-E72D297353CC}">
                <c16:uniqueId val="{00000001-B8B9-4AAE-AC4A-F1CF08131187}"/>
              </c:ext>
            </c:extLst>
          </c:dPt>
          <c:dPt>
            <c:idx val="1"/>
            <c:invertIfNegative val="0"/>
            <c:bubble3D val="0"/>
            <c:extLst>
              <c:ext xmlns:c16="http://schemas.microsoft.com/office/drawing/2014/chart" uri="{C3380CC4-5D6E-409C-BE32-E72D297353CC}">
                <c16:uniqueId val="{00000003-B8B9-4AAE-AC4A-F1CF08131187}"/>
              </c:ext>
            </c:extLst>
          </c:dPt>
          <c:dPt>
            <c:idx val="2"/>
            <c:invertIfNegative val="0"/>
            <c:bubble3D val="0"/>
            <c:extLst>
              <c:ext xmlns:c16="http://schemas.microsoft.com/office/drawing/2014/chart" uri="{C3380CC4-5D6E-409C-BE32-E72D297353CC}">
                <c16:uniqueId val="{00000005-B8B9-4AAE-AC4A-F1CF08131187}"/>
              </c:ext>
            </c:extLst>
          </c:dPt>
          <c:dPt>
            <c:idx val="3"/>
            <c:invertIfNegative val="0"/>
            <c:bubble3D val="0"/>
            <c:extLst>
              <c:ext xmlns:c16="http://schemas.microsoft.com/office/drawing/2014/chart" uri="{C3380CC4-5D6E-409C-BE32-E72D297353CC}">
                <c16:uniqueId val="{00000007-B8B9-4AAE-AC4A-F1CF08131187}"/>
              </c:ext>
            </c:extLst>
          </c:dPt>
          <c:dPt>
            <c:idx val="4"/>
            <c:invertIfNegative val="0"/>
            <c:bubble3D val="0"/>
            <c:extLst>
              <c:ext xmlns:c16="http://schemas.microsoft.com/office/drawing/2014/chart" uri="{C3380CC4-5D6E-409C-BE32-E72D297353CC}">
                <c16:uniqueId val="{00000009-B8B9-4AAE-AC4A-F1CF08131187}"/>
              </c:ext>
            </c:extLst>
          </c:dPt>
          <c:dLbls>
            <c:numFmt formatCode="0.0&quot;%&quot;" sourceLinked="0"/>
            <c:spPr>
              <a:noFill/>
              <a:ln>
                <a:noFill/>
              </a:ln>
              <a:effectLst/>
            </c:spPr>
            <c:txPr>
              <a:bodyPr wrap="none" lIns="38100" tIns="19050" rIns="38100" bIns="19050" anchor="ctr">
                <a:spAutoFit/>
              </a:bodyPr>
              <a:lstStyle/>
              <a:p>
                <a:pPr>
                  <a:defRPr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Hoja1!$A$2:$A$7</c:f>
              <c:strCache>
                <c:ptCount val="6"/>
                <c:pt idx="0">
                  <c:v>Le resulta más sencillo/prefiero leerlo en castellano</c:v>
                </c:pt>
                <c:pt idx="1">
                  <c:v>No lo elegí yo</c:v>
                </c:pt>
                <c:pt idx="2">
                  <c:v>No está editado en ese idioma</c:v>
                </c:pt>
                <c:pt idx="3">
                  <c:v>No habla/lee ese idioma</c:v>
                </c:pt>
                <c:pt idx="4">
                  <c:v>No es fácil encontrarlo en ese idioma</c:v>
                </c:pt>
                <c:pt idx="5">
                  <c:v>No tengo preferencia/Alterno la lengua</c:v>
                </c:pt>
              </c:strCache>
            </c:strRef>
          </c:cat>
          <c:val>
            <c:numRef>
              <c:f>Hoja1!$B$2:$B$7</c:f>
              <c:numCache>
                <c:formatCode>General</c:formatCode>
                <c:ptCount val="6"/>
                <c:pt idx="0">
                  <c:v>29.5</c:v>
                </c:pt>
                <c:pt idx="1">
                  <c:v>13.8</c:v>
                </c:pt>
                <c:pt idx="2">
                  <c:v>31.4</c:v>
                </c:pt>
                <c:pt idx="3">
                  <c:v>7.8</c:v>
                </c:pt>
                <c:pt idx="4">
                  <c:v>9.9</c:v>
                </c:pt>
                <c:pt idx="5">
                  <c:v>3.1</c:v>
                </c:pt>
              </c:numCache>
            </c:numRef>
          </c:val>
          <c:extLst>
            <c:ext xmlns:c16="http://schemas.microsoft.com/office/drawing/2014/chart" uri="{C3380CC4-5D6E-409C-BE32-E72D297353CC}">
              <c16:uniqueId val="{00000024-B8B9-4AAE-AC4A-F1CF08131187}"/>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1"/>
        <c:axPos val="l"/>
        <c:numFmt formatCode="General" sourceLinked="0"/>
        <c:majorTickMark val="none"/>
        <c:minorTickMark val="none"/>
        <c:tickLblPos val="nextTo"/>
        <c:crossAx val="93914624"/>
        <c:crosses val="autoZero"/>
        <c:auto val="1"/>
        <c:lblAlgn val="ctr"/>
        <c:lblOffset val="100"/>
        <c:noMultiLvlLbl val="0"/>
      </c:catAx>
      <c:valAx>
        <c:axId val="93914624"/>
        <c:scaling>
          <c:orientation val="minMax"/>
          <c:max val="75"/>
          <c:min val="0"/>
        </c:scaling>
        <c:delete val="1"/>
        <c:axPos val="t"/>
        <c:numFmt formatCode="General"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69.3</c:v>
                </c:pt>
              </c:numCache>
            </c:numRef>
          </c:val>
          <c:extLst>
            <c:ext xmlns:c16="http://schemas.microsoft.com/office/drawing/2014/chart" uri="{C3380CC4-5D6E-409C-BE32-E72D297353CC}">
              <c16:uniqueId val="{00000000-2095-4503-840A-542539816FBC}"/>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27.2</c:v>
                </c:pt>
              </c:numCache>
            </c:numRef>
          </c:val>
          <c:extLst>
            <c:ext xmlns:c16="http://schemas.microsoft.com/office/drawing/2014/chart" uri="{C3380CC4-5D6E-409C-BE32-E72D297353CC}">
              <c16:uniqueId val="{00000001-2095-4503-840A-542539816FBC}"/>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3.5000000000000036</c:v>
                </c:pt>
              </c:numCache>
            </c:numRef>
          </c:val>
          <c:extLst>
            <c:ext xmlns:c16="http://schemas.microsoft.com/office/drawing/2014/chart" uri="{C3380CC4-5D6E-409C-BE32-E72D297353CC}">
              <c16:uniqueId val="{00000002-2095-4503-840A-542539816FBC}"/>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91.6</c:v>
                </c:pt>
              </c:numCache>
            </c:numRef>
          </c:val>
          <c:extLst>
            <c:ext xmlns:c16="http://schemas.microsoft.com/office/drawing/2014/chart" uri="{C3380CC4-5D6E-409C-BE32-E72D297353CC}">
              <c16:uniqueId val="{00000000-477F-4E74-9A4F-77AAC30154AC}"/>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6</c:v>
                </c:pt>
              </c:numCache>
            </c:numRef>
          </c:val>
          <c:extLst>
            <c:ext xmlns:c16="http://schemas.microsoft.com/office/drawing/2014/chart" uri="{C3380CC4-5D6E-409C-BE32-E72D297353CC}">
              <c16:uniqueId val="{00000001-477F-4E74-9A4F-77AAC30154AC}"/>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2.4000000000000057</c:v>
                </c:pt>
              </c:numCache>
            </c:numRef>
          </c:val>
          <c:extLst>
            <c:ext xmlns:c16="http://schemas.microsoft.com/office/drawing/2014/chart" uri="{C3380CC4-5D6E-409C-BE32-E72D297353CC}">
              <c16:uniqueId val="{00000002-477F-4E74-9A4F-77AAC30154AC}"/>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80.900000000000006</c:v>
                </c:pt>
              </c:numCache>
            </c:numRef>
          </c:val>
          <c:extLst>
            <c:ext xmlns:c16="http://schemas.microsoft.com/office/drawing/2014/chart" uri="{C3380CC4-5D6E-409C-BE32-E72D297353CC}">
              <c16:uniqueId val="{00000000-9047-4930-B413-3C176362F8B8}"/>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14.7</c:v>
                </c:pt>
              </c:numCache>
            </c:numRef>
          </c:val>
          <c:extLst>
            <c:ext xmlns:c16="http://schemas.microsoft.com/office/drawing/2014/chart" uri="{C3380CC4-5D6E-409C-BE32-E72D297353CC}">
              <c16:uniqueId val="{00000001-9047-4930-B413-3C176362F8B8}"/>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4.399999999999995</c:v>
                </c:pt>
              </c:numCache>
            </c:numRef>
          </c:val>
          <c:extLst>
            <c:ext xmlns:c16="http://schemas.microsoft.com/office/drawing/2014/chart" uri="{C3380CC4-5D6E-409C-BE32-E72D297353CC}">
              <c16:uniqueId val="{00000002-9047-4930-B413-3C176362F8B8}"/>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90</c:v>
                </c:pt>
              </c:numCache>
            </c:numRef>
          </c:val>
          <c:extLst>
            <c:ext xmlns:c16="http://schemas.microsoft.com/office/drawing/2014/chart" uri="{C3380CC4-5D6E-409C-BE32-E72D297353CC}">
              <c16:uniqueId val="{00000000-8E1D-4DDF-91F8-1DD8B49EFE1C}"/>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5.5</c:v>
                </c:pt>
              </c:numCache>
            </c:numRef>
          </c:val>
          <c:extLst>
            <c:ext xmlns:c16="http://schemas.microsoft.com/office/drawing/2014/chart" uri="{C3380CC4-5D6E-409C-BE32-E72D297353CC}">
              <c16:uniqueId val="{00000001-8E1D-4DDF-91F8-1DD8B49EFE1C}"/>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4.5</c:v>
                </c:pt>
              </c:numCache>
            </c:numRef>
          </c:val>
          <c:extLst>
            <c:ext xmlns:c16="http://schemas.microsoft.com/office/drawing/2014/chart" uri="{C3380CC4-5D6E-409C-BE32-E72D297353CC}">
              <c16:uniqueId val="{00000002-8E1D-4DDF-91F8-1DD8B49EFE1C}"/>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0"/>
        <c:axPos val="l"/>
        <c:numFmt formatCode="General" sourceLinked="0"/>
        <c:majorTickMark val="none"/>
        <c:minorTickMark val="none"/>
        <c:tickLblPos val="none"/>
        <c:spPr>
          <a:ln>
            <a:noFill/>
          </a:ln>
        </c:spPr>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96200262096573863"/>
          <c:h val="0.97891027730280777"/>
        </c:manualLayout>
      </c:layout>
      <c:barChart>
        <c:barDir val="bar"/>
        <c:grouping val="clustered"/>
        <c:varyColors val="0"/>
        <c:ser>
          <c:idx val="2"/>
          <c:order val="0"/>
          <c:tx>
            <c:strRef>
              <c:f>Sheet1!$A$2</c:f>
              <c:strCache>
                <c:ptCount val="1"/>
                <c:pt idx="0">
                  <c:v>castellano</c:v>
                </c:pt>
              </c:strCache>
            </c:strRef>
          </c:tx>
          <c:spPr>
            <a:solidFill>
              <a:srgbClr val="7F7F7F"/>
            </a:solidFill>
            <a:ln w="25347">
              <a:noFill/>
            </a:ln>
            <a:effectLst/>
          </c:spPr>
          <c:invertIfNegative val="0"/>
          <c:dLbls>
            <c:numFmt formatCode="0.0&quot;%&quot;" sourceLinked="0"/>
            <c:spPr>
              <a:noFill/>
              <a:ln w="25347">
                <a:noFill/>
              </a:ln>
            </c:spPr>
            <c:txPr>
              <a:bodyPr wrap="none"/>
              <a:lstStyle/>
              <a:p>
                <a:pPr>
                  <a:defRPr sz="1000" b="0" i="0" u="none" strike="noStrike"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Sheet1!$B$2</c:f>
              <c:numCache>
                <c:formatCode>General</c:formatCode>
                <c:ptCount val="1"/>
                <c:pt idx="0">
                  <c:v>93.2</c:v>
                </c:pt>
              </c:numCache>
            </c:numRef>
          </c:val>
          <c:extLst>
            <c:ext xmlns:c16="http://schemas.microsoft.com/office/drawing/2014/chart" uri="{C3380CC4-5D6E-409C-BE32-E72D297353CC}">
              <c16:uniqueId val="{00000000-000C-421E-B68E-C91061F97E6C}"/>
            </c:ext>
          </c:extLst>
        </c:ser>
        <c:ser>
          <c:idx val="0"/>
          <c:order val="1"/>
          <c:tx>
            <c:strRef>
              <c:f>Sheet1!$A$3</c:f>
              <c:strCache>
                <c:ptCount val="1"/>
                <c:pt idx="0">
                  <c:v>lengua autonomica</c:v>
                </c:pt>
              </c:strCache>
            </c:strRef>
          </c:tx>
          <c:spPr>
            <a:solidFill>
              <a:srgbClr val="B5D64A"/>
            </a:solidFill>
            <a:effectLst/>
          </c:spPr>
          <c:invertIfNegative val="0"/>
          <c:dLbls>
            <c:numFmt formatCode="0.0&quot;%&quot;" sourceLinked="0"/>
            <c:spPr>
              <a:noFill/>
              <a:ln>
                <a:noFill/>
              </a:ln>
              <a:effectLst/>
            </c:spPr>
            <c:txPr>
              <a:bodyPr wrap="none"/>
              <a:lstStyle/>
              <a:p>
                <a:pPr>
                  <a:defRPr sz="800" b="0">
                    <a:solidFill>
                      <a:schemeClr val="tx1"/>
                    </a:solidFill>
                    <a:latin typeface="+mj-lt"/>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c:f>
              <c:strCache>
                <c:ptCount val="1"/>
                <c:pt idx="0">
                  <c:v>total</c:v>
                </c:pt>
              </c:strCache>
            </c:strRef>
          </c:cat>
          <c:val>
            <c:numRef>
              <c:f>Sheet1!$B$3</c:f>
              <c:numCache>
                <c:formatCode>General</c:formatCode>
                <c:ptCount val="1"/>
                <c:pt idx="0">
                  <c:v>5.7</c:v>
                </c:pt>
              </c:numCache>
            </c:numRef>
          </c:val>
          <c:extLst>
            <c:ext xmlns:c16="http://schemas.microsoft.com/office/drawing/2014/chart" uri="{C3380CC4-5D6E-409C-BE32-E72D297353CC}">
              <c16:uniqueId val="{00000001-000C-421E-B68E-C91061F97E6C}"/>
            </c:ext>
          </c:extLst>
        </c:ser>
        <c:ser>
          <c:idx val="1"/>
          <c:order val="2"/>
          <c:tx>
            <c:strRef>
              <c:f>Sheet1!$A$4</c:f>
              <c:strCache>
                <c:ptCount val="1"/>
                <c:pt idx="0">
                  <c:v>otro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95000"/>
                        <a:lumOff val="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c:f>
              <c:strCache>
                <c:ptCount val="1"/>
                <c:pt idx="0">
                  <c:v>total</c:v>
                </c:pt>
              </c:strCache>
            </c:strRef>
          </c:cat>
          <c:val>
            <c:numRef>
              <c:f>Sheet1!$B$4</c:f>
              <c:numCache>
                <c:formatCode>General</c:formatCode>
                <c:ptCount val="1"/>
                <c:pt idx="0">
                  <c:v>1.099999999999997</c:v>
                </c:pt>
              </c:numCache>
            </c:numRef>
          </c:val>
          <c:extLst>
            <c:ext xmlns:c16="http://schemas.microsoft.com/office/drawing/2014/chart" uri="{C3380CC4-5D6E-409C-BE32-E72D297353CC}">
              <c16:uniqueId val="{00000002-000C-421E-B68E-C91061F97E6C}"/>
            </c:ext>
          </c:extLst>
        </c:ser>
        <c:dLbls>
          <c:showLegendKey val="0"/>
          <c:showVal val="1"/>
          <c:showCatName val="0"/>
          <c:showSerName val="0"/>
          <c:showPercent val="0"/>
          <c:showBubbleSize val="0"/>
        </c:dLbls>
        <c:gapWidth val="40"/>
        <c:axId val="408369408"/>
        <c:axId val="408416640"/>
      </c:barChart>
      <c:catAx>
        <c:axId val="408369408"/>
        <c:scaling>
          <c:orientation val="maxMin"/>
        </c:scaling>
        <c:delete val="1"/>
        <c:axPos val="l"/>
        <c:numFmt formatCode="General" sourceLinked="0"/>
        <c:majorTickMark val="none"/>
        <c:minorTickMark val="none"/>
        <c:tickLblPos val="none"/>
        <c:crossAx val="408416640"/>
        <c:crosses val="autoZero"/>
        <c:auto val="1"/>
        <c:lblAlgn val="ctr"/>
        <c:lblOffset val="100"/>
        <c:noMultiLvlLbl val="0"/>
      </c:catAx>
      <c:valAx>
        <c:axId val="408416640"/>
        <c:scaling>
          <c:orientation val="minMax"/>
          <c:max val="150"/>
          <c:min val="0"/>
        </c:scaling>
        <c:delete val="1"/>
        <c:axPos val="t"/>
        <c:numFmt formatCode="General" sourceLinked="1"/>
        <c:majorTickMark val="out"/>
        <c:minorTickMark val="none"/>
        <c:tickLblPos val="nextTo"/>
        <c:crossAx val="40836940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Total lee</c:v>
                </c:pt>
              </c:strCache>
            </c:strRef>
          </c:tx>
          <c:spPr>
            <a:ln w="28575" cap="flat" cmpd="sng" algn="ctr">
              <a:solidFill>
                <a:srgbClr val="4E612D"/>
              </a:solidFill>
              <a:prstDash val="solid"/>
              <a:miter lim="800000"/>
            </a:ln>
            <a:effectLst/>
          </c:spPr>
          <c:marker>
            <c:symbol val="circle"/>
            <c:size val="10"/>
            <c:spPr>
              <a:solidFill>
                <a:schemeClr val="accent6">
                  <a:lumMod val="60000"/>
                  <a:lumOff val="40000"/>
                </a:schemeClr>
              </a:solidFill>
              <a:ln w="12700" cap="flat" cmpd="sng" algn="ctr">
                <a:solidFill>
                  <a:srgbClr val="4E612D"/>
                </a:solidFill>
                <a:prstDash val="solid"/>
                <a:miter lim="800000"/>
              </a:ln>
              <a:effectLst/>
            </c:spPr>
          </c:marker>
          <c:dLbls>
            <c:dLbl>
              <c:idx val="3"/>
              <c:numFmt formatCode="0.0&quot;%&quot;" sourceLinked="0"/>
              <c:spPr>
                <a:noFill/>
                <a:ln>
                  <a:noFill/>
                </a:ln>
                <a:effectLst/>
              </c:spPr>
              <c:txPr>
                <a:bodyPr wrap="none" anchorCtr="0"/>
                <a:lstStyle/>
                <a:p>
                  <a:pPr algn="ctr">
                    <a:defRPr lang="en-US" sz="14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81-4E22-A89F-4FC618233C22}"/>
                </c:ext>
              </c:extLst>
            </c:dLbl>
            <c:dLbl>
              <c:idx val="4"/>
              <c:numFmt formatCode="0.0&quot;%&quot;" sourceLinked="0"/>
              <c:spPr>
                <a:noFill/>
                <a:ln>
                  <a:noFill/>
                </a:ln>
                <a:effectLst/>
              </c:spPr>
              <c:txPr>
                <a:bodyPr anchorCtr="0"/>
                <a:lstStyle/>
                <a:p>
                  <a:pPr algn="ctr">
                    <a:defRPr lang="es-ES_tradnl" sz="14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1-8881-4E22-A89F-4FC618233C22}"/>
                </c:ext>
              </c:extLst>
            </c:dLbl>
            <c:dLbl>
              <c:idx val="6"/>
              <c:layout>
                <c:manualLayout>
                  <c:x val="-3.048570500974199E-2"/>
                  <c:y val="0.15223487472529262"/>
                </c:manualLayout>
              </c:layout>
              <c:numFmt formatCode="0.0&quot;%&quot;" sourceLinked="0"/>
              <c:spPr>
                <a:noFill/>
                <a:ln>
                  <a:noFill/>
                </a:ln>
                <a:effectLst/>
              </c:spPr>
              <c:txPr>
                <a:bodyPr anchorCtr="0"/>
                <a:lstStyle/>
                <a:p>
                  <a:pPr algn="ctr">
                    <a:defRPr lang="es-ES_tradnl" sz="14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8B-43C0-AD73-965C2F41AEE1}"/>
                </c:ext>
              </c:extLst>
            </c:dLbl>
            <c:dLbl>
              <c:idx val="7"/>
              <c:numFmt formatCode="0.0&quot;%&quot;" sourceLinked="0"/>
              <c:spPr>
                <a:noFill/>
                <a:ln>
                  <a:noFill/>
                </a:ln>
                <a:effectLst/>
              </c:spPr>
              <c:txPr>
                <a:bodyPr anchorCtr="0"/>
                <a:lstStyle/>
                <a:p>
                  <a:pPr algn="ctr" rtl="0">
                    <a:defRPr lang="en-US" sz="14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0-CA96-4457-8CED-622036E6D303}"/>
                </c:ext>
              </c:extLst>
            </c:dLbl>
            <c:dLbl>
              <c:idx val="8"/>
              <c:numFmt formatCode="0.0&quot;%&quot;" sourceLinked="0"/>
              <c:spPr>
                <a:noFill/>
                <a:ln>
                  <a:noFill/>
                </a:ln>
                <a:effectLst/>
              </c:spPr>
              <c:txPr>
                <a:bodyPr anchorCtr="0"/>
                <a:lstStyle/>
                <a:p>
                  <a:pPr algn="ctr" rtl="0">
                    <a:defRPr lang="en-US" sz="2400" b="1"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01-51D3-4E64-AB6C-F89E3E03E86F}"/>
                </c:ext>
              </c:extLst>
            </c:dLbl>
            <c:numFmt formatCode="0.0&quot;%&quot;" sourceLinked="0"/>
            <c:spPr>
              <a:noFill/>
              <a:ln>
                <a:noFill/>
              </a:ln>
              <a:effectLst/>
            </c:spPr>
            <c:txPr>
              <a:bodyPr/>
              <a:lstStyle/>
              <a:p>
                <a:pPr>
                  <a:defRPr sz="1400">
                    <a:solidFill>
                      <a:srgbClr val="4E612D"/>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2017</c:v>
                </c:pt>
                <c:pt idx="6">
                  <c:v>2018</c:v>
                </c:pt>
                <c:pt idx="7">
                  <c:v>2019</c:v>
                </c:pt>
                <c:pt idx="8">
                  <c:v>2020</c:v>
                </c:pt>
              </c:numCache>
            </c:numRef>
          </c:cat>
          <c:val>
            <c:numRef>
              <c:f>Hoja1!$B$2:$B$10</c:f>
              <c:numCache>
                <c:formatCode>General</c:formatCode>
                <c:ptCount val="9"/>
                <c:pt idx="0">
                  <c:v>90.1</c:v>
                </c:pt>
                <c:pt idx="1">
                  <c:v>90.2</c:v>
                </c:pt>
                <c:pt idx="2">
                  <c:v>90.5</c:v>
                </c:pt>
                <c:pt idx="3">
                  <c:v>90.4</c:v>
                </c:pt>
                <c:pt idx="4">
                  <c:v>92</c:v>
                </c:pt>
                <c:pt idx="5">
                  <c:v>94.7</c:v>
                </c:pt>
                <c:pt idx="6">
                  <c:v>96.1</c:v>
                </c:pt>
                <c:pt idx="7">
                  <c:v>95.5</c:v>
                </c:pt>
                <c:pt idx="8">
                  <c:v>95.7</c:v>
                </c:pt>
              </c:numCache>
            </c:numRef>
          </c:val>
          <c:smooth val="0"/>
          <c:extLst>
            <c:ext xmlns:c16="http://schemas.microsoft.com/office/drawing/2014/chart" uri="{C3380CC4-5D6E-409C-BE32-E72D297353CC}">
              <c16:uniqueId val="{00000003-8881-4E22-A89F-4FC618233C22}"/>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bg1">
                <a:lumMod val="85000"/>
              </a:schemeClr>
            </a:solidFill>
            <a:ln w="12700" cap="flat" cmpd="sng" algn="ctr">
              <a:noFill/>
              <a:prstDash val="solid"/>
              <a:miter lim="800000"/>
            </a:ln>
            <a:effectLst/>
          </c:spPr>
          <c:invertIfNegative val="0"/>
          <c:dPt>
            <c:idx val="0"/>
            <c:invertIfNegative val="0"/>
            <c:bubble3D val="0"/>
            <c:extLst>
              <c:ext xmlns:c16="http://schemas.microsoft.com/office/drawing/2014/chart" uri="{C3380CC4-5D6E-409C-BE32-E72D297353CC}">
                <c16:uniqueId val="{00000000-7240-4321-811D-4C48A7225E98}"/>
              </c:ext>
            </c:extLst>
          </c:dPt>
          <c:dPt>
            <c:idx val="1"/>
            <c:invertIfNegative val="0"/>
            <c:bubble3D val="0"/>
            <c:spPr>
              <a:solidFill>
                <a:srgbClr val="94B529"/>
              </a:solidFill>
              <a:ln w="12700" cap="flat" cmpd="sng" algn="ctr">
                <a:noFill/>
                <a:prstDash val="solid"/>
                <a:miter lim="800000"/>
              </a:ln>
              <a:effectLst/>
            </c:spPr>
            <c:extLst>
              <c:ext xmlns:c16="http://schemas.microsoft.com/office/drawing/2014/chart" uri="{C3380CC4-5D6E-409C-BE32-E72D297353CC}">
                <c16:uniqueId val="{00000001-7240-4321-811D-4C48A7225E98}"/>
              </c:ext>
            </c:extLst>
          </c:dPt>
          <c:dPt>
            <c:idx val="2"/>
            <c:invertIfNegative val="0"/>
            <c:bubble3D val="0"/>
            <c:extLst>
              <c:ext xmlns:c16="http://schemas.microsoft.com/office/drawing/2014/chart" uri="{C3380CC4-5D6E-409C-BE32-E72D297353CC}">
                <c16:uniqueId val="{00000002-7240-4321-811D-4C48A7225E98}"/>
              </c:ext>
            </c:extLst>
          </c:dPt>
          <c:dPt>
            <c:idx val="3"/>
            <c:invertIfNegative val="0"/>
            <c:bubble3D val="0"/>
            <c:extLst>
              <c:ext xmlns:c16="http://schemas.microsoft.com/office/drawing/2014/chart" uri="{C3380CC4-5D6E-409C-BE32-E72D297353CC}">
                <c16:uniqueId val="{00000003-7240-4321-811D-4C48A7225E98}"/>
              </c:ext>
            </c:extLst>
          </c:dPt>
          <c:dPt>
            <c:idx val="4"/>
            <c:invertIfNegative val="0"/>
            <c:bubble3D val="0"/>
            <c:extLst>
              <c:ext xmlns:c16="http://schemas.microsoft.com/office/drawing/2014/chart" uri="{C3380CC4-5D6E-409C-BE32-E72D297353CC}">
                <c16:uniqueId val="{00000004-7240-4321-811D-4C48A7225E98}"/>
              </c:ext>
            </c:extLst>
          </c:dPt>
          <c:dLbls>
            <c:dLbl>
              <c:idx val="0"/>
              <c:numFmt formatCode="0.0&quot;%&quot;" sourceLinked="0"/>
              <c:spPr>
                <a:noFill/>
              </c:spPr>
              <c:txPr>
                <a:bodyPr/>
                <a:lstStyle/>
                <a:p>
                  <a:pPr>
                    <a:defRPr sz="12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0-7240-4321-811D-4C48A7225E98}"/>
                </c:ext>
              </c:extLst>
            </c:dLbl>
            <c:dLbl>
              <c:idx val="1"/>
              <c:numFmt formatCode="0.0&quot;%&quot;" sourceLinked="0"/>
              <c:spPr>
                <a:noFill/>
                <a:ln>
                  <a:noFill/>
                </a:ln>
                <a:effectLst/>
              </c:spPr>
              <c:txPr>
                <a:bodyPr/>
                <a:lstStyle/>
                <a:p>
                  <a:pPr>
                    <a:defRPr sz="15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7240-4321-811D-4C48A7225E98}"/>
                </c:ext>
              </c:extLst>
            </c:dLbl>
            <c:numFmt formatCode="0.0&quot;%&quot;" sourceLinked="0"/>
            <c:spPr>
              <a:noFill/>
              <a:ln>
                <a:noFill/>
              </a:ln>
              <a:effectLst/>
            </c:spPr>
            <c:txPr>
              <a:bodyPr/>
              <a:lstStyle/>
              <a:p>
                <a:pPr>
                  <a:defRPr sz="12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Total lee</c:v>
                </c:pt>
                <c:pt idx="1">
                  <c:v>Libros</c:v>
                </c:pt>
                <c:pt idx="2">
                  <c:v>Revistas</c:v>
                </c:pt>
                <c:pt idx="3">
                  <c:v>Periódicos</c:v>
                </c:pt>
                <c:pt idx="4">
                  <c:v>Cómics</c:v>
                </c:pt>
                <c:pt idx="5">
                  <c:v>Webs, blogs, foros</c:v>
                </c:pt>
                <c:pt idx="6">
                  <c:v>Redes sociales</c:v>
                </c:pt>
              </c:strCache>
            </c:strRef>
          </c:cat>
          <c:val>
            <c:numRef>
              <c:f>Hoja1!$B$2:$B$8</c:f>
              <c:numCache>
                <c:formatCode>General</c:formatCode>
                <c:ptCount val="7"/>
                <c:pt idx="0">
                  <c:v>95.7</c:v>
                </c:pt>
                <c:pt idx="1">
                  <c:v>68.8</c:v>
                </c:pt>
                <c:pt idx="2">
                  <c:v>28.9</c:v>
                </c:pt>
                <c:pt idx="3">
                  <c:v>73</c:v>
                </c:pt>
                <c:pt idx="4">
                  <c:v>10.4</c:v>
                </c:pt>
                <c:pt idx="5">
                  <c:v>62.4</c:v>
                </c:pt>
                <c:pt idx="6">
                  <c:v>57.6</c:v>
                </c:pt>
              </c:numCache>
            </c:numRef>
          </c:val>
          <c:extLst>
            <c:ext xmlns:c16="http://schemas.microsoft.com/office/drawing/2014/chart" uri="{C3380CC4-5D6E-409C-BE32-E72D297353CC}">
              <c16:uniqueId val="{00000005-7240-4321-811D-4C48A7225E98}"/>
            </c:ext>
          </c:extLst>
        </c:ser>
        <c:dLbls>
          <c:showLegendKey val="0"/>
          <c:showVal val="1"/>
          <c:showCatName val="0"/>
          <c:showSerName val="0"/>
          <c:showPercent val="0"/>
          <c:showBubbleSize val="0"/>
        </c:dLbls>
        <c:gapWidth val="71"/>
        <c:overlap val="-35"/>
        <c:axId val="180572928"/>
        <c:axId val="180574464"/>
      </c:barChart>
      <c:catAx>
        <c:axId val="180572928"/>
        <c:scaling>
          <c:orientation val="minMax"/>
        </c:scaling>
        <c:delete val="0"/>
        <c:axPos val="b"/>
        <c:numFmt formatCode="General" sourceLinked="0"/>
        <c:majorTickMark val="none"/>
        <c:minorTickMark val="none"/>
        <c:tickLblPos val="nextTo"/>
        <c:txPr>
          <a:bodyPr/>
          <a:lstStyle/>
          <a:p>
            <a:pPr>
              <a:defRPr sz="9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80574464"/>
        <c:crosses val="autoZero"/>
        <c:auto val="1"/>
        <c:lblAlgn val="ctr"/>
        <c:lblOffset val="100"/>
        <c:noMultiLvlLbl val="0"/>
      </c:catAx>
      <c:valAx>
        <c:axId val="180574464"/>
        <c:scaling>
          <c:orientation val="minMax"/>
          <c:max val="110"/>
          <c:min val="0"/>
        </c:scaling>
        <c:delete val="1"/>
        <c:axPos val="l"/>
        <c:numFmt formatCode="General" sourceLinked="1"/>
        <c:majorTickMark val="out"/>
        <c:minorTickMark val="none"/>
        <c:tickLblPos val="nextTo"/>
        <c:crossAx val="180572928"/>
        <c:crosses val="autoZero"/>
        <c:crossBetween val="between"/>
      </c:valAx>
    </c:plotArea>
    <c:plotVisOnly val="1"/>
    <c:dispBlanksAs val="gap"/>
    <c:showDLblsOverMax val="0"/>
  </c:chart>
  <c:txPr>
    <a:bodyPr/>
    <a:lstStyle/>
    <a:p>
      <a:pPr>
        <a:defRPr sz="1200" baseline="0"/>
      </a:pPr>
      <a:endParaRPr lang="es-E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Columna1</c:v>
                </c:pt>
              </c:strCache>
            </c:strRef>
          </c:tx>
          <c:explosion val="3"/>
          <c:dPt>
            <c:idx val="0"/>
            <c:bubble3D val="0"/>
            <c:spPr>
              <a:solidFill>
                <a:srgbClr val="94B529"/>
              </a:solidFill>
            </c:spPr>
            <c:extLst>
              <c:ext xmlns:c16="http://schemas.microsoft.com/office/drawing/2014/chart" uri="{C3380CC4-5D6E-409C-BE32-E72D297353CC}">
                <c16:uniqueId val="{00000001-2349-44AB-B43E-ECC755794598}"/>
              </c:ext>
            </c:extLst>
          </c:dPt>
          <c:dPt>
            <c:idx val="1"/>
            <c:bubble3D val="0"/>
            <c:spPr>
              <a:solidFill>
                <a:srgbClr val="FFC000"/>
              </a:solidFill>
            </c:spPr>
            <c:extLst>
              <c:ext xmlns:c16="http://schemas.microsoft.com/office/drawing/2014/chart" uri="{C3380CC4-5D6E-409C-BE32-E72D297353CC}">
                <c16:uniqueId val="{00000003-2349-44AB-B43E-ECC755794598}"/>
              </c:ext>
            </c:extLst>
          </c:dPt>
          <c:dPt>
            <c:idx val="2"/>
            <c:bubble3D val="0"/>
            <c:spPr>
              <a:solidFill>
                <a:schemeClr val="bg2">
                  <a:lumMod val="40000"/>
                  <a:lumOff val="60000"/>
                </a:schemeClr>
              </a:solidFill>
            </c:spPr>
            <c:extLst>
              <c:ext xmlns:c16="http://schemas.microsoft.com/office/drawing/2014/chart" uri="{C3380CC4-5D6E-409C-BE32-E72D297353CC}">
                <c16:uniqueId val="{00000005-2349-44AB-B43E-ECC755794598}"/>
              </c:ext>
            </c:extLst>
          </c:dPt>
          <c:dPt>
            <c:idx val="3"/>
            <c:bubble3D val="0"/>
            <c:spPr>
              <a:solidFill>
                <a:schemeClr val="bg1">
                  <a:lumMod val="75000"/>
                </a:schemeClr>
              </a:solidFill>
            </c:spPr>
            <c:extLst>
              <c:ext xmlns:c16="http://schemas.microsoft.com/office/drawing/2014/chart" uri="{C3380CC4-5D6E-409C-BE32-E72D297353CC}">
                <c16:uniqueId val="{00000007-2349-44AB-B43E-ECC755794598}"/>
              </c:ext>
            </c:extLst>
          </c:dPt>
          <c:dLbls>
            <c:dLbl>
              <c:idx val="0"/>
              <c:layout>
                <c:manualLayout>
                  <c:x val="0.18248259874617992"/>
                  <c:y val="-0.11922050481224142"/>
                </c:manualLayout>
              </c:layout>
              <c:numFmt formatCode="0.0%" sourceLinked="0"/>
              <c:spPr>
                <a:noFill/>
                <a:ln>
                  <a:noFill/>
                </a:ln>
                <a:effectLst/>
              </c:spPr>
              <c:txPr>
                <a:bodyPr wrap="none"/>
                <a:lstStyle/>
                <a:p>
                  <a:pPr>
                    <a:defRPr sz="2000" b="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49-44AB-B43E-ECC755794598}"/>
                </c:ext>
              </c:extLst>
            </c:dLbl>
            <c:dLbl>
              <c:idx val="1"/>
              <c:layout>
                <c:manualLayout>
                  <c:x val="9.5191382337010605E-2"/>
                  <c:y val="0.165634029490586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49-44AB-B43E-ECC755794598}"/>
                </c:ext>
              </c:extLst>
            </c:dLbl>
            <c:dLbl>
              <c:idx val="2"/>
              <c:layout>
                <c:manualLayout>
                  <c:x val="-0.18519973437181081"/>
                  <c:y val="0.15286773347889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49-44AB-B43E-ECC755794598}"/>
                </c:ext>
              </c:extLst>
            </c:dLbl>
            <c:dLbl>
              <c:idx val="3"/>
              <c:layout>
                <c:manualLayout>
                  <c:x val="-0.18382129427897398"/>
                  <c:y val="-0.152256962811856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49-44AB-B43E-ECC755794598}"/>
                </c:ext>
              </c:extLst>
            </c:dLbl>
            <c:numFmt formatCode="0.0%" sourceLinked="0"/>
            <c:spPr>
              <a:noFill/>
              <a:ln>
                <a:noFill/>
              </a:ln>
              <a:effectLst/>
            </c:spPr>
            <c:txPr>
              <a:bodyPr/>
              <a:lstStyle/>
              <a:p>
                <a:pPr>
                  <a:defRPr sz="20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LEE SÓLO EN SU TIEMPO LIBRE</c:v>
                </c:pt>
                <c:pt idx="1">
                  <c:v>LEE SÓLO POR TRABAJO</c:v>
                </c:pt>
                <c:pt idx="2">
                  <c:v>LEE POR TRABAJO Y TIEMPO LIBRE</c:v>
                </c:pt>
                <c:pt idx="3">
                  <c:v>NO LEE NI POR TRABAJO NI EN
TIEMPO LIBRE</c:v>
                </c:pt>
              </c:strCache>
            </c:strRef>
          </c:cat>
          <c:val>
            <c:numRef>
              <c:f>Hoja1!$B$2:$B$5</c:f>
              <c:numCache>
                <c:formatCode>0.00%</c:formatCode>
                <c:ptCount val="4"/>
                <c:pt idx="0">
                  <c:v>0.45700000000000002</c:v>
                </c:pt>
                <c:pt idx="1">
                  <c:v>4.8000000000000001E-2</c:v>
                </c:pt>
                <c:pt idx="2">
                  <c:v>0.183</c:v>
                </c:pt>
                <c:pt idx="3">
                  <c:v>0.312</c:v>
                </c:pt>
              </c:numCache>
            </c:numRef>
          </c:val>
          <c:extLst>
            <c:ext xmlns:c16="http://schemas.microsoft.com/office/drawing/2014/chart" uri="{C3380CC4-5D6E-409C-BE32-E72D297353CC}">
              <c16:uniqueId val="{00000008-2349-44AB-B43E-ECC755794598}"/>
            </c:ext>
          </c:extLst>
        </c:ser>
        <c:dLbls>
          <c:showLegendKey val="0"/>
          <c:showVal val="0"/>
          <c:showCatName val="0"/>
          <c:showSerName val="0"/>
          <c:showPercent val="0"/>
          <c:showBubbleSize val="0"/>
          <c:showLeaderLines val="0"/>
        </c:dLbls>
        <c:firstSliceAng val="349"/>
        <c:holeSize val="31"/>
      </c:doughnutChart>
    </c:plotArea>
    <c:plotVisOnly val="1"/>
    <c:dispBlanksAs val="gap"/>
    <c:showDLblsOverMax val="0"/>
  </c:chart>
  <c:txPr>
    <a:bodyPr/>
    <a:lstStyle/>
    <a:p>
      <a:pPr>
        <a:defRPr sz="1800"/>
      </a:pPr>
      <a:endParaRPr lang="es-E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7531839380598991E-3"/>
          <c:y val="5.3279363031826191E-2"/>
          <c:w val="0.98629137140590295"/>
          <c:h val="0.91977873920655406"/>
        </c:manualLayout>
      </c:layout>
      <c:lineChart>
        <c:grouping val="standard"/>
        <c:varyColors val="0"/>
        <c:ser>
          <c:idx val="0"/>
          <c:order val="0"/>
          <c:tx>
            <c:strRef>
              <c:f>Hoja1!$B$1</c:f>
              <c:strCache>
                <c:ptCount val="1"/>
                <c:pt idx="0">
                  <c:v>total</c:v>
                </c:pt>
              </c:strCache>
            </c:strRef>
          </c:tx>
          <c:spPr>
            <a:ln w="50800">
              <a:solidFill>
                <a:schemeClr val="accent6">
                  <a:lumMod val="50000"/>
                </a:schemeClr>
              </a:solidFill>
            </a:ln>
          </c:spPr>
          <c:marker>
            <c:symbol val="square"/>
            <c:size val="12"/>
            <c:spPr>
              <a:solidFill>
                <a:schemeClr val="accent6">
                  <a:lumMod val="50000"/>
                </a:schemeClr>
              </a:solidFill>
              <a:ln w="12700" cap="flat" cmpd="sng" algn="ctr">
                <a:solidFill>
                  <a:schemeClr val="accent6">
                    <a:lumMod val="50000"/>
                  </a:schemeClr>
                </a:solidFill>
                <a:prstDash val="solid"/>
                <a:miter lim="800000"/>
              </a:ln>
              <a:effectLst/>
            </c:spPr>
          </c:marker>
          <c:dPt>
            <c:idx val="0"/>
            <c:marker>
              <c:spPr>
                <a:solidFill>
                  <a:srgbClr val="FAF3D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1914-4DE8-AED1-1FBF0ABADB8C}"/>
              </c:ext>
            </c:extLst>
          </c:dPt>
          <c:dPt>
            <c:idx val="1"/>
            <c:marker>
              <c:spPr>
                <a:solidFill>
                  <a:srgbClr val="D6DCE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1914-4DE8-AED1-1FBF0ABADB8C}"/>
              </c:ext>
            </c:extLst>
          </c:dPt>
          <c:dPt>
            <c:idx val="2"/>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1914-4DE8-AED1-1FBF0ABADB8C}"/>
              </c:ext>
            </c:extLst>
          </c:dPt>
          <c:dPt>
            <c:idx val="3"/>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1914-4DE8-AED1-1FBF0ABADB8C}"/>
              </c:ext>
            </c:extLst>
          </c:dPt>
          <c:dPt>
            <c:idx val="4"/>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11-1914-4DE8-AED1-1FBF0ABADB8C}"/>
              </c:ext>
            </c:extLst>
          </c:dPt>
          <c:dPt>
            <c:idx val="5"/>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E-37B7-4AA3-93B7-B2C9485CB975}"/>
              </c:ext>
            </c:extLst>
          </c:dPt>
          <c:dPt>
            <c:idx val="6"/>
            <c:marker>
              <c:spPr>
                <a:solidFill>
                  <a:srgbClr val="20310D"/>
                </a:solidFill>
                <a:ln w="12700" cap="flat" cmpd="sng" algn="ctr">
                  <a:solidFill>
                    <a:schemeClr val="accent6">
                      <a:lumMod val="50000"/>
                    </a:schemeClr>
                  </a:solidFill>
                  <a:prstDash val="solid"/>
                  <a:miter lim="800000"/>
                </a:ln>
                <a:effectLst/>
              </c:spPr>
            </c:marker>
            <c:bubble3D val="0"/>
            <c:spPr>
              <a:ln w="50800">
                <a:solidFill>
                  <a:srgbClr val="20310D"/>
                </a:solidFill>
              </a:ln>
            </c:spPr>
            <c:extLst>
              <c:ext xmlns:c16="http://schemas.microsoft.com/office/drawing/2014/chart" uri="{C3380CC4-5D6E-409C-BE32-E72D297353CC}">
                <c16:uniqueId val="{00000012-F2D7-4EFA-B2AA-59B6625595AF}"/>
              </c:ext>
            </c:extLst>
          </c:dPt>
          <c:dLbls>
            <c:dLbl>
              <c:idx val="5"/>
              <c:numFmt formatCode="0.0&quot;%&quot;" sourceLinked="0"/>
              <c:spPr>
                <a:noFill/>
                <a:ln>
                  <a:noFill/>
                </a:ln>
                <a:effectLst/>
              </c:spPr>
              <c:txPr>
                <a:bodyPr anchorCtr="0"/>
                <a:lstStyle/>
                <a:p>
                  <a:pPr algn="ctr" rtl="0">
                    <a:defRPr lang="en-US" sz="1400" b="0"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E-37B7-4AA3-93B7-B2C9485CB975}"/>
                </c:ext>
              </c:extLst>
            </c:dLbl>
            <c:dLbl>
              <c:idx val="6"/>
              <c:numFmt formatCode="0.0&quot;%&quot;" sourceLinked="0"/>
              <c:spPr>
                <a:noFill/>
                <a:ln>
                  <a:noFill/>
                </a:ln>
                <a:effectLst/>
              </c:spPr>
              <c:txPr>
                <a:bodyPr anchorCtr="0"/>
                <a:lstStyle/>
                <a:p>
                  <a:pPr algn="ctr" rtl="0">
                    <a:defRPr lang="en-US" sz="1600" b="1" i="0" u="none" strike="noStrike" kern="1200" baseline="0">
                      <a:solidFill>
                        <a:prstClr val="black"/>
                      </a:solidFill>
                      <a:latin typeface="+mn-lt"/>
                      <a:ea typeface="+mn-ea"/>
                      <a:cs typeface="+mn-cs"/>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12-F2D7-4EFA-B2AA-59B6625595AF}"/>
                </c:ext>
              </c:extLst>
            </c:dLbl>
            <c:numFmt formatCode="0.0&quot;%&quot;" sourceLinked="0"/>
            <c:spPr>
              <a:noFill/>
              <a:ln>
                <a:noFill/>
              </a:ln>
              <a:effectLst/>
            </c:spPr>
            <c:txPr>
              <a:bodyPr/>
              <a:lstStyle/>
              <a:p>
                <a:pPr algn="ctr">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7"/>
                <c:pt idx="0">
                  <c:v>2010</c:v>
                </c:pt>
                <c:pt idx="1">
                  <c:v>2011</c:v>
                </c:pt>
                <c:pt idx="2">
                  <c:v>2012</c:v>
                </c:pt>
                <c:pt idx="3">
                  <c:v>2017</c:v>
                </c:pt>
                <c:pt idx="4">
                  <c:v>2018</c:v>
                </c:pt>
                <c:pt idx="5">
                  <c:v>2019</c:v>
                </c:pt>
                <c:pt idx="6">
                  <c:v>2020</c:v>
                </c:pt>
              </c:numCache>
            </c:numRef>
          </c:cat>
          <c:val>
            <c:numRef>
              <c:f>Hoja1!$B$2:$B$8</c:f>
              <c:numCache>
                <c:formatCode>General</c:formatCode>
                <c:ptCount val="7"/>
                <c:pt idx="0">
                  <c:v>60.3</c:v>
                </c:pt>
                <c:pt idx="1">
                  <c:v>61.4</c:v>
                </c:pt>
                <c:pt idx="2">
                  <c:v>63</c:v>
                </c:pt>
                <c:pt idx="3">
                  <c:v>65.8</c:v>
                </c:pt>
                <c:pt idx="4">
                  <c:v>67.2</c:v>
                </c:pt>
                <c:pt idx="5">
                  <c:v>68.5</c:v>
                </c:pt>
                <c:pt idx="6">
                  <c:v>68.8</c:v>
                </c:pt>
              </c:numCache>
            </c:numRef>
          </c:val>
          <c:smooth val="0"/>
          <c:extLst>
            <c:ext xmlns:c16="http://schemas.microsoft.com/office/drawing/2014/chart" uri="{C3380CC4-5D6E-409C-BE32-E72D297353CC}">
              <c16:uniqueId val="{00000004-1914-4DE8-AED1-1FBF0ABADB8C}"/>
            </c:ext>
          </c:extLst>
        </c:ser>
        <c:ser>
          <c:idx val="1"/>
          <c:order val="1"/>
          <c:tx>
            <c:strRef>
              <c:f>Hoja1!$C$1</c:f>
              <c:strCache>
                <c:ptCount val="1"/>
                <c:pt idx="0">
                  <c:v>ocio</c:v>
                </c:pt>
              </c:strCache>
            </c:strRef>
          </c:tx>
          <c:spPr>
            <a:ln w="28575" cap="flat" cmpd="sng" algn="ctr">
              <a:solidFill>
                <a:srgbClr val="548235"/>
              </a:solidFill>
              <a:prstDash val="solid"/>
              <a:miter lim="800000"/>
            </a:ln>
            <a:effectLst/>
          </c:spPr>
          <c:marker>
            <c:symbol val="triangle"/>
            <c:size val="13"/>
            <c:spPr>
              <a:solidFill>
                <a:srgbClr val="548235"/>
              </a:solidFill>
              <a:ln w="12700" cap="flat" cmpd="sng" algn="ctr">
                <a:solidFill>
                  <a:srgbClr val="20310D"/>
                </a:solidFill>
                <a:prstDash val="solid"/>
                <a:miter lim="800000"/>
              </a:ln>
              <a:effectLst/>
            </c:spPr>
          </c:marker>
          <c:dPt>
            <c:idx val="0"/>
            <c:marker>
              <c:spPr>
                <a:solidFill>
                  <a:srgbClr val="FAF3DE"/>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5-1914-4DE8-AED1-1FBF0ABADB8C}"/>
              </c:ext>
            </c:extLst>
          </c:dPt>
          <c:dPt>
            <c:idx val="1"/>
            <c:marker>
              <c:spPr>
                <a:solidFill>
                  <a:srgbClr val="D6DCE5"/>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6-1914-4DE8-AED1-1FBF0ABADB8C}"/>
              </c:ext>
            </c:extLst>
          </c:dPt>
          <c:dPt>
            <c:idx val="2"/>
            <c:marker>
              <c:spPr>
                <a:solidFill>
                  <a:srgbClr val="E2F0D9"/>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7-1914-4DE8-AED1-1FBF0ABADB8C}"/>
              </c:ext>
            </c:extLst>
          </c:dPt>
          <c:dPt>
            <c:idx val="3"/>
            <c:marker>
              <c:spPr>
                <a:solidFill>
                  <a:srgbClr val="A9D18E"/>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8-1914-4DE8-AED1-1FBF0ABADB8C}"/>
              </c:ext>
            </c:extLst>
          </c:dPt>
          <c:dPt>
            <c:idx val="5"/>
            <c:marker>
              <c:spPr>
                <a:solidFill>
                  <a:srgbClr val="345016"/>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0F-37B7-4AA3-93B7-B2C9485CB975}"/>
              </c:ext>
            </c:extLst>
          </c:dPt>
          <c:dPt>
            <c:idx val="6"/>
            <c:marker>
              <c:spPr>
                <a:solidFill>
                  <a:srgbClr val="20310D"/>
                </a:solidFill>
                <a:ln w="12700" cap="flat" cmpd="sng" algn="ctr">
                  <a:solidFill>
                    <a:srgbClr val="20310D"/>
                  </a:solidFill>
                  <a:prstDash val="solid"/>
                  <a:miter lim="800000"/>
                </a:ln>
                <a:effectLst/>
              </c:spPr>
            </c:marker>
            <c:bubble3D val="0"/>
            <c:extLst>
              <c:ext xmlns:c16="http://schemas.microsoft.com/office/drawing/2014/chart" uri="{C3380CC4-5D6E-409C-BE32-E72D297353CC}">
                <c16:uniqueId val="{00000013-F2D7-4EFA-B2AA-59B6625595AF}"/>
              </c:ext>
            </c:extLst>
          </c:dPt>
          <c:dLbls>
            <c:dLbl>
              <c:idx val="1"/>
              <c:numFmt formatCode="0.0&quot;%&quot;" sourceLinked="0"/>
              <c:spPr>
                <a:noFill/>
                <a:ln>
                  <a:noFill/>
                </a:ln>
                <a:effectLst/>
              </c:spPr>
              <c:txPr>
                <a:bodyPr anchorCtr="0"/>
                <a:lstStyle/>
                <a:p>
                  <a:pPr algn="ctr" rtl="0">
                    <a:defRPr lang="en-US" sz="1400" b="0" i="0" u="none" strike="noStrike" kern="1200" baseline="0">
                      <a:solidFill>
                        <a:schemeClr val="tx1"/>
                      </a:solidFill>
                      <a:latin typeface="+mn-lt"/>
                      <a:ea typeface="+mn-ea"/>
                      <a:cs typeface="+mn-cs"/>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914-4DE8-AED1-1FBF0ABADB8C}"/>
                </c:ext>
              </c:extLst>
            </c:dLbl>
            <c:dLbl>
              <c:idx val="3"/>
              <c:numFmt formatCode="0.0&quot;%&quot;" sourceLinked="0"/>
              <c:spPr>
                <a:noFill/>
                <a:ln>
                  <a:noFill/>
                </a:ln>
                <a:effectLst/>
              </c:spPr>
              <c:txPr>
                <a:bodyPr anchorCtr="0"/>
                <a:lstStyle/>
                <a:p>
                  <a:pPr algn="ctr" rtl="0">
                    <a:defRPr lang="en-US" sz="1400" b="0" i="0" u="none" strike="noStrike" kern="1200" baseline="0">
                      <a:solidFill>
                        <a:schemeClr val="tx1"/>
                      </a:solidFill>
                      <a:latin typeface="+mn-lt"/>
                      <a:ea typeface="+mn-ea"/>
                      <a:cs typeface="+mn-cs"/>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14-4DE8-AED1-1FBF0ABADB8C}"/>
                </c:ext>
              </c:extLst>
            </c:dLbl>
            <c:dLbl>
              <c:idx val="5"/>
              <c:numFmt formatCode="0.0&quot;%&quot;" sourceLinked="0"/>
              <c:spPr>
                <a:noFill/>
                <a:ln>
                  <a:noFill/>
                </a:ln>
                <a:effectLst/>
              </c:spPr>
              <c:txPr>
                <a:bodyPr anchorCtr="0"/>
                <a:lstStyle/>
                <a:p>
                  <a:pPr algn="ctr" rtl="0">
                    <a:defRPr lang="en-US" sz="1400" b="0" i="0" u="none" strike="noStrike" kern="1200" baseline="0">
                      <a:solidFill>
                        <a:schemeClr val="tx1"/>
                      </a:solidFill>
                      <a:latin typeface="+mn-lt"/>
                      <a:ea typeface="+mn-ea"/>
                      <a:cs typeface="+mn-cs"/>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7B7-4AA3-93B7-B2C9485CB975}"/>
                </c:ext>
              </c:extLst>
            </c:dLbl>
            <c:dLbl>
              <c:idx val="6"/>
              <c:numFmt formatCode="0.0&quot;%&quot;" sourceLinked="0"/>
              <c:spPr>
                <a:noFill/>
                <a:ln>
                  <a:noFill/>
                </a:ln>
                <a:effectLst/>
              </c:spPr>
              <c:txPr>
                <a:bodyPr wrap="square" lIns="38100" tIns="19050" rIns="38100" bIns="19050" anchor="ctr" anchorCtr="0">
                  <a:spAutoFit/>
                </a:bodyPr>
                <a:lstStyle/>
                <a:p>
                  <a:pPr algn="ctr" rtl="0">
                    <a:defRPr lang="en-US" sz="1600" b="1" i="0" u="none" strike="noStrike" kern="1200" baseline="0">
                      <a:solidFill>
                        <a:schemeClr val="tx1"/>
                      </a:solidFill>
                      <a:latin typeface="+mn-lt"/>
                      <a:ea typeface="+mn-ea"/>
                      <a:cs typeface="+mn-cs"/>
                    </a:defRPr>
                  </a:pPr>
                  <a:endParaRPr lang="es-E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2D7-4EFA-B2AA-59B6625595AF}"/>
                </c:ext>
              </c:extLst>
            </c:dLbl>
            <c:numFmt formatCode="0.0&quot;%&quot;" sourceLinked="0"/>
            <c:spPr>
              <a:noFill/>
              <a:ln>
                <a:noFill/>
              </a:ln>
              <a:effectLst/>
            </c:spPr>
            <c:txPr>
              <a:bodyPr wrap="square" lIns="38100" tIns="19050" rIns="38100" bIns="19050" anchor="ctr" anchorCtr="0">
                <a:spAutoFit/>
              </a:bodyPr>
              <a:lstStyle/>
              <a:p>
                <a:pPr algn="ctr" rtl="0">
                  <a:defRPr lang="en-US" sz="1400" b="0" i="0" u="none" strike="noStrike" kern="1200" baseline="0">
                    <a:solidFill>
                      <a:schemeClr val="tx1"/>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7"/>
                <c:pt idx="0">
                  <c:v>2010</c:v>
                </c:pt>
                <c:pt idx="1">
                  <c:v>2011</c:v>
                </c:pt>
                <c:pt idx="2">
                  <c:v>2012</c:v>
                </c:pt>
                <c:pt idx="3">
                  <c:v>2017</c:v>
                </c:pt>
                <c:pt idx="4">
                  <c:v>2018</c:v>
                </c:pt>
                <c:pt idx="5">
                  <c:v>2019</c:v>
                </c:pt>
                <c:pt idx="6">
                  <c:v>2020</c:v>
                </c:pt>
              </c:numCache>
            </c:numRef>
          </c:cat>
          <c:val>
            <c:numRef>
              <c:f>Hoja1!$C$2:$C$8</c:f>
              <c:numCache>
                <c:formatCode>General</c:formatCode>
                <c:ptCount val="7"/>
                <c:pt idx="0">
                  <c:v>57</c:v>
                </c:pt>
                <c:pt idx="1">
                  <c:v>57.9</c:v>
                </c:pt>
                <c:pt idx="2">
                  <c:v>59.1</c:v>
                </c:pt>
                <c:pt idx="3">
                  <c:v>59.7</c:v>
                </c:pt>
                <c:pt idx="4">
                  <c:v>61.8</c:v>
                </c:pt>
                <c:pt idx="5">
                  <c:v>62.2</c:v>
                </c:pt>
                <c:pt idx="6">
                  <c:v>64</c:v>
                </c:pt>
              </c:numCache>
            </c:numRef>
          </c:val>
          <c:smooth val="0"/>
          <c:extLst>
            <c:ext xmlns:c16="http://schemas.microsoft.com/office/drawing/2014/chart" uri="{C3380CC4-5D6E-409C-BE32-E72D297353CC}">
              <c16:uniqueId val="{00000009-1914-4DE8-AED1-1FBF0ABADB8C}"/>
            </c:ext>
          </c:extLst>
        </c:ser>
        <c:ser>
          <c:idx val="2"/>
          <c:order val="2"/>
          <c:tx>
            <c:strRef>
              <c:f>Hoja1!$D$1</c:f>
              <c:strCache>
                <c:ptCount val="1"/>
                <c:pt idx="0">
                  <c:v>trabajo</c:v>
                </c:pt>
              </c:strCache>
            </c:strRef>
          </c:tx>
          <c:spPr>
            <a:ln w="28575">
              <a:solidFill>
                <a:schemeClr val="accent6">
                  <a:lumMod val="60000"/>
                  <a:lumOff val="40000"/>
                </a:schemeClr>
              </a:solidFill>
            </a:ln>
          </c:spPr>
          <c:marker>
            <c:symbol val="circle"/>
            <c:size val="12"/>
            <c:spPr>
              <a:solidFill>
                <a:schemeClr val="accent6">
                  <a:lumMod val="60000"/>
                  <a:lumOff val="40000"/>
                </a:schemeClr>
              </a:solidFill>
              <a:ln w="12700">
                <a:solidFill>
                  <a:schemeClr val="accent6">
                    <a:lumMod val="60000"/>
                    <a:lumOff val="40000"/>
                  </a:schemeClr>
                </a:solidFill>
              </a:ln>
            </c:spPr>
          </c:marker>
          <c:dPt>
            <c:idx val="0"/>
            <c:marker>
              <c:spPr>
                <a:solidFill>
                  <a:srgbClr val="FAF3DE"/>
                </a:solidFill>
                <a:ln w="12700">
                  <a:solidFill>
                    <a:schemeClr val="accent6">
                      <a:lumMod val="60000"/>
                      <a:lumOff val="40000"/>
                    </a:schemeClr>
                  </a:solidFill>
                </a:ln>
              </c:spPr>
            </c:marker>
            <c:bubble3D val="0"/>
            <c:extLst>
              <c:ext xmlns:c16="http://schemas.microsoft.com/office/drawing/2014/chart" uri="{C3380CC4-5D6E-409C-BE32-E72D297353CC}">
                <c16:uniqueId val="{0000000A-1914-4DE8-AED1-1FBF0ABADB8C}"/>
              </c:ext>
            </c:extLst>
          </c:dPt>
          <c:dPt>
            <c:idx val="1"/>
            <c:marker>
              <c:spPr>
                <a:solidFill>
                  <a:srgbClr val="D6DCE5"/>
                </a:solidFill>
                <a:ln w="12700">
                  <a:solidFill>
                    <a:schemeClr val="accent6">
                      <a:lumMod val="60000"/>
                      <a:lumOff val="40000"/>
                    </a:schemeClr>
                  </a:solidFill>
                </a:ln>
              </c:spPr>
            </c:marker>
            <c:bubble3D val="0"/>
            <c:extLst>
              <c:ext xmlns:c16="http://schemas.microsoft.com/office/drawing/2014/chart" uri="{C3380CC4-5D6E-409C-BE32-E72D297353CC}">
                <c16:uniqueId val="{0000000B-1914-4DE8-AED1-1FBF0ABADB8C}"/>
              </c:ext>
            </c:extLst>
          </c:dPt>
          <c:dPt>
            <c:idx val="2"/>
            <c:marker>
              <c:spPr>
                <a:solidFill>
                  <a:srgbClr val="E2F0D9"/>
                </a:solidFill>
                <a:ln w="12700">
                  <a:solidFill>
                    <a:schemeClr val="accent6">
                      <a:lumMod val="60000"/>
                      <a:lumOff val="40000"/>
                    </a:schemeClr>
                  </a:solidFill>
                </a:ln>
              </c:spPr>
            </c:marker>
            <c:bubble3D val="0"/>
            <c:extLst>
              <c:ext xmlns:c16="http://schemas.microsoft.com/office/drawing/2014/chart" uri="{C3380CC4-5D6E-409C-BE32-E72D297353CC}">
                <c16:uniqueId val="{0000000C-1914-4DE8-AED1-1FBF0ABADB8C}"/>
              </c:ext>
            </c:extLst>
          </c:dPt>
          <c:dPt>
            <c:idx val="3"/>
            <c:marker>
              <c:spPr>
                <a:solidFill>
                  <a:srgbClr val="A9D18E"/>
                </a:solidFill>
                <a:ln w="12700">
                  <a:solidFill>
                    <a:schemeClr val="accent6">
                      <a:lumMod val="60000"/>
                      <a:lumOff val="40000"/>
                    </a:schemeClr>
                  </a:solidFill>
                </a:ln>
              </c:spPr>
            </c:marker>
            <c:bubble3D val="0"/>
            <c:extLst>
              <c:ext xmlns:c16="http://schemas.microsoft.com/office/drawing/2014/chart" uri="{C3380CC4-5D6E-409C-BE32-E72D297353CC}">
                <c16:uniqueId val="{0000000D-1914-4DE8-AED1-1FBF0ABADB8C}"/>
              </c:ext>
            </c:extLst>
          </c:dPt>
          <c:dPt>
            <c:idx val="4"/>
            <c:marker>
              <c:spPr>
                <a:solidFill>
                  <a:srgbClr val="548235"/>
                </a:solidFill>
                <a:ln w="12700">
                  <a:solidFill>
                    <a:schemeClr val="accent6">
                      <a:lumMod val="60000"/>
                      <a:lumOff val="40000"/>
                    </a:schemeClr>
                  </a:solidFill>
                </a:ln>
              </c:spPr>
            </c:marker>
            <c:bubble3D val="0"/>
            <c:extLst>
              <c:ext xmlns:c16="http://schemas.microsoft.com/office/drawing/2014/chart" uri="{C3380CC4-5D6E-409C-BE32-E72D297353CC}">
                <c16:uniqueId val="{0000000F-1914-4DE8-AED1-1FBF0ABADB8C}"/>
              </c:ext>
            </c:extLst>
          </c:dPt>
          <c:dPt>
            <c:idx val="5"/>
            <c:marker>
              <c:spPr>
                <a:solidFill>
                  <a:srgbClr val="345016"/>
                </a:solidFill>
                <a:ln w="12700">
                  <a:solidFill>
                    <a:schemeClr val="accent6">
                      <a:lumMod val="60000"/>
                      <a:lumOff val="40000"/>
                    </a:schemeClr>
                  </a:solidFill>
                </a:ln>
              </c:spPr>
            </c:marker>
            <c:bubble3D val="0"/>
            <c:extLst>
              <c:ext xmlns:c16="http://schemas.microsoft.com/office/drawing/2014/chart" uri="{C3380CC4-5D6E-409C-BE32-E72D297353CC}">
                <c16:uniqueId val="{00000010-37B7-4AA3-93B7-B2C9485CB975}"/>
              </c:ext>
            </c:extLst>
          </c:dPt>
          <c:dPt>
            <c:idx val="6"/>
            <c:marker>
              <c:spPr>
                <a:solidFill>
                  <a:srgbClr val="20310D"/>
                </a:solidFill>
                <a:ln w="12700">
                  <a:solidFill>
                    <a:schemeClr val="accent6">
                      <a:lumMod val="60000"/>
                      <a:lumOff val="40000"/>
                    </a:schemeClr>
                  </a:solidFill>
                </a:ln>
              </c:spPr>
            </c:marker>
            <c:bubble3D val="0"/>
            <c:extLst>
              <c:ext xmlns:c16="http://schemas.microsoft.com/office/drawing/2014/chart" uri="{C3380CC4-5D6E-409C-BE32-E72D297353CC}">
                <c16:uniqueId val="{00000015-F2D7-4EFA-B2AA-59B6625595AF}"/>
              </c:ext>
            </c:extLst>
          </c:dPt>
          <c:dLbls>
            <c:dLbl>
              <c:idx val="5"/>
              <c:numFmt formatCode="0.0&quot;%&quot;" sourceLinked="0"/>
              <c:spPr>
                <a:noFill/>
                <a:ln>
                  <a:noFill/>
                </a:ln>
                <a:effectLst/>
              </c:spPr>
              <c:txPr>
                <a:bodyPr/>
                <a:lstStyle/>
                <a:p>
                  <a:pPr algn="ctr">
                    <a:defRPr sz="1400" b="0"/>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10-37B7-4AA3-93B7-B2C9485CB975}"/>
                </c:ext>
              </c:extLst>
            </c:dLbl>
            <c:dLbl>
              <c:idx val="6"/>
              <c:numFmt formatCode="0.0&quot;%&quot;" sourceLinked="0"/>
              <c:spPr>
                <a:noFill/>
                <a:ln>
                  <a:noFill/>
                </a:ln>
                <a:effectLst/>
              </c:spPr>
              <c:txPr>
                <a:bodyPr/>
                <a:lstStyle/>
                <a:p>
                  <a:pPr algn="ctr">
                    <a:defRPr sz="1600" b="1"/>
                  </a:pPr>
                  <a:endParaRPr lang="es-ES"/>
                </a:p>
              </c:txPr>
              <c:dLblPos val="b"/>
              <c:showLegendKey val="0"/>
              <c:showVal val="1"/>
              <c:showCatName val="0"/>
              <c:showSerName val="0"/>
              <c:showPercent val="0"/>
              <c:showBubbleSize val="0"/>
              <c:extLst>
                <c:ext xmlns:c16="http://schemas.microsoft.com/office/drawing/2014/chart" uri="{C3380CC4-5D6E-409C-BE32-E72D297353CC}">
                  <c16:uniqueId val="{00000015-F2D7-4EFA-B2AA-59B6625595AF}"/>
                </c:ext>
              </c:extLst>
            </c:dLbl>
            <c:numFmt formatCode="0.0&quot;%&quot;" sourceLinked="0"/>
            <c:spPr>
              <a:noFill/>
              <a:ln>
                <a:noFill/>
              </a:ln>
              <a:effectLst/>
            </c:spPr>
            <c:txPr>
              <a:bodyPr/>
              <a:lstStyle/>
              <a:p>
                <a:pPr algn="ctr">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7"/>
                <c:pt idx="0">
                  <c:v>2010</c:v>
                </c:pt>
                <c:pt idx="1">
                  <c:v>2011</c:v>
                </c:pt>
                <c:pt idx="2">
                  <c:v>2012</c:v>
                </c:pt>
                <c:pt idx="3">
                  <c:v>2017</c:v>
                </c:pt>
                <c:pt idx="4">
                  <c:v>2018</c:v>
                </c:pt>
                <c:pt idx="5">
                  <c:v>2019</c:v>
                </c:pt>
                <c:pt idx="6">
                  <c:v>2020</c:v>
                </c:pt>
              </c:numCache>
            </c:numRef>
          </c:cat>
          <c:val>
            <c:numRef>
              <c:f>Hoja1!$D$2:$D$8</c:f>
              <c:numCache>
                <c:formatCode>General</c:formatCode>
                <c:ptCount val="7"/>
                <c:pt idx="0">
                  <c:v>21.5</c:v>
                </c:pt>
                <c:pt idx="1">
                  <c:v>20.100000000000001</c:v>
                </c:pt>
                <c:pt idx="2">
                  <c:v>22.2</c:v>
                </c:pt>
                <c:pt idx="3">
                  <c:v>28.1</c:v>
                </c:pt>
                <c:pt idx="4">
                  <c:v>28.9</c:v>
                </c:pt>
                <c:pt idx="5">
                  <c:v>27.5</c:v>
                </c:pt>
                <c:pt idx="6">
                  <c:v>23.1</c:v>
                </c:pt>
              </c:numCache>
            </c:numRef>
          </c:val>
          <c:smooth val="0"/>
          <c:extLst>
            <c:ext xmlns:c16="http://schemas.microsoft.com/office/drawing/2014/chart" uri="{C3380CC4-5D6E-409C-BE32-E72D297353CC}">
              <c16:uniqueId val="{0000000E-1914-4DE8-AED1-1FBF0ABADB8C}"/>
            </c:ext>
          </c:extLst>
        </c:ser>
        <c:dLbls>
          <c:showLegendKey val="0"/>
          <c:showVal val="0"/>
          <c:showCatName val="0"/>
          <c:showSerName val="0"/>
          <c:showPercent val="0"/>
          <c:showBubbleSize val="0"/>
        </c:dLbls>
        <c:marker val="1"/>
        <c:smooth val="0"/>
        <c:axId val="184117120"/>
        <c:axId val="184118656"/>
      </c:lineChart>
      <c:catAx>
        <c:axId val="184117120"/>
        <c:scaling>
          <c:orientation val="minMax"/>
        </c:scaling>
        <c:delete val="1"/>
        <c:axPos val="b"/>
        <c:numFmt formatCode="General" sourceLinked="1"/>
        <c:majorTickMark val="none"/>
        <c:minorTickMark val="none"/>
        <c:tickLblPos val="nextTo"/>
        <c:crossAx val="184118656"/>
        <c:crosses val="autoZero"/>
        <c:auto val="1"/>
        <c:lblAlgn val="ctr"/>
        <c:lblOffset val="100"/>
        <c:noMultiLvlLbl val="0"/>
      </c:catAx>
      <c:valAx>
        <c:axId val="184118656"/>
        <c:scaling>
          <c:orientation val="minMax"/>
          <c:max val="80"/>
          <c:min val="10"/>
        </c:scaling>
        <c:delete val="1"/>
        <c:axPos val="l"/>
        <c:numFmt formatCode="0&quot;%&quot;" sourceLinked="0"/>
        <c:majorTickMark val="out"/>
        <c:minorTickMark val="none"/>
        <c:tickLblPos val="nextTo"/>
        <c:crossAx val="184117120"/>
        <c:crosses val="autoZero"/>
        <c:crossBetween val="between"/>
      </c:valAx>
    </c:plotArea>
    <c:plotVisOnly val="1"/>
    <c:dispBlanksAs val="gap"/>
    <c:showDLblsOverMax val="0"/>
  </c:chart>
  <c:txPr>
    <a:bodyPr/>
    <a:lstStyle/>
    <a:p>
      <a:pPr>
        <a:defRPr sz="1400"/>
      </a:pPr>
      <a:endParaRPr lang="es-E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3015873015901E-3"/>
          <c:y val="2.10896309314587E-2"/>
          <c:w val="0.69047619047619069"/>
          <c:h val="0.97891036906854134"/>
        </c:manualLayout>
      </c:layout>
      <c:barChart>
        <c:barDir val="bar"/>
        <c:grouping val="clustered"/>
        <c:varyColors val="0"/>
        <c:ser>
          <c:idx val="2"/>
          <c:order val="0"/>
          <c:tx>
            <c:strRef>
              <c:f>Sheet1!$A$2</c:f>
              <c:strCache>
                <c:ptCount val="1"/>
                <c:pt idx="0">
                  <c:v>Total lector</c:v>
                </c:pt>
              </c:strCache>
            </c:strRef>
          </c:tx>
          <c:spPr>
            <a:solidFill>
              <a:srgbClr val="7F7F7F"/>
            </a:solidFill>
            <a:ln w="12700" cap="flat" cmpd="sng" algn="ctr">
              <a:noFill/>
              <a:prstDash val="solid"/>
              <a:miter lim="800000"/>
            </a:ln>
            <a:effectLst/>
          </c:spPr>
          <c:invertIfNegative val="0"/>
          <c:dLbls>
            <c:numFmt formatCode="0.0&quot;%&quot;" sourceLinked="0"/>
            <c:spPr>
              <a:noFill/>
              <a:ln w="25347">
                <a:noFill/>
              </a:ln>
            </c:spPr>
            <c:txPr>
              <a:bodyPr/>
              <a:lstStyle/>
              <a:p>
                <a:pPr>
                  <a:defRPr sz="1000" b="1" i="0" u="none" strike="noStrike"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primarios</c:v>
                </c:pt>
                <c:pt idx="13">
                  <c:v>Secundarios</c:v>
                </c:pt>
                <c:pt idx="14">
                  <c:v>universitarios</c:v>
                </c:pt>
              </c:strCache>
            </c:strRef>
          </c:cat>
          <c:val>
            <c:numRef>
              <c:f>Sheet1!$B$2:$AA$2</c:f>
              <c:numCache>
                <c:formatCode>General</c:formatCode>
                <c:ptCount val="15"/>
                <c:pt idx="0">
                  <c:v>68.8</c:v>
                </c:pt>
                <c:pt idx="2">
                  <c:v>64.599999999999994</c:v>
                </c:pt>
                <c:pt idx="3">
                  <c:v>72.900000000000006</c:v>
                </c:pt>
                <c:pt idx="5">
                  <c:v>87.2</c:v>
                </c:pt>
                <c:pt idx="6">
                  <c:v>71.7</c:v>
                </c:pt>
                <c:pt idx="7">
                  <c:v>70.599999999999994</c:v>
                </c:pt>
                <c:pt idx="8">
                  <c:v>71.900000000000006</c:v>
                </c:pt>
                <c:pt idx="9">
                  <c:v>67.599999999999994</c:v>
                </c:pt>
                <c:pt idx="10">
                  <c:v>49.2</c:v>
                </c:pt>
                <c:pt idx="12">
                  <c:v>41.6</c:v>
                </c:pt>
                <c:pt idx="13">
                  <c:v>67.8</c:v>
                </c:pt>
                <c:pt idx="14">
                  <c:v>89.8</c:v>
                </c:pt>
              </c:numCache>
            </c:numRef>
          </c:val>
          <c:extLst>
            <c:ext xmlns:c16="http://schemas.microsoft.com/office/drawing/2014/chart" uri="{C3380CC4-5D6E-409C-BE32-E72D297353CC}">
              <c16:uniqueId val="{00000001-3139-468A-A5D2-1EC66845273A}"/>
            </c:ext>
          </c:extLst>
        </c:ser>
        <c:ser>
          <c:idx val="0"/>
          <c:order val="1"/>
          <c:tx>
            <c:strRef>
              <c:f>Sheet1!$A$3</c:f>
              <c:strCache>
                <c:ptCount val="1"/>
                <c:pt idx="0">
                  <c:v>tiempo libre</c:v>
                </c:pt>
              </c:strCache>
            </c:strRef>
          </c:tx>
          <c:spPr>
            <a:solidFill>
              <a:srgbClr val="B5D64A"/>
            </a:solidFill>
            <a:ln w="12700" cap="flat" cmpd="sng" algn="ctr">
              <a:noFill/>
              <a:prstDash val="solid"/>
              <a:miter lim="800000"/>
            </a:ln>
            <a:effectLst/>
          </c:spPr>
          <c:invertIfNegative val="0"/>
          <c:dLbls>
            <c:dLbl>
              <c:idx val="0"/>
              <c:numFmt formatCode="0.0&quot;%&quot;" sourceLinked="0"/>
              <c:spPr/>
              <c:txPr>
                <a:bodyPr/>
                <a:lstStyle/>
                <a:p>
                  <a:pPr>
                    <a:defRPr sz="9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2-3139-468A-A5D2-1EC66845273A}"/>
                </c:ext>
              </c:extLst>
            </c:dLbl>
            <c:numFmt formatCode="0.0&quot;%&quot;" sourceLinked="0"/>
            <c:spPr>
              <a:noFill/>
              <a:ln>
                <a:noFill/>
              </a:ln>
              <a:effectLst/>
            </c:spPr>
            <c:txPr>
              <a:bodyPr/>
              <a:lstStyle/>
              <a:p>
                <a:pPr>
                  <a:defRPr sz="900" b="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primarios</c:v>
                </c:pt>
                <c:pt idx="13">
                  <c:v>Secundarios</c:v>
                </c:pt>
                <c:pt idx="14">
                  <c:v>universitarios</c:v>
                </c:pt>
              </c:strCache>
            </c:strRef>
          </c:cat>
          <c:val>
            <c:numRef>
              <c:f>Sheet1!$B$3:$AA$3</c:f>
              <c:numCache>
                <c:formatCode>General</c:formatCode>
                <c:ptCount val="15"/>
                <c:pt idx="0">
                  <c:v>64</c:v>
                </c:pt>
                <c:pt idx="2">
                  <c:v>58.2</c:v>
                </c:pt>
                <c:pt idx="3">
                  <c:v>69.599999999999994</c:v>
                </c:pt>
                <c:pt idx="5">
                  <c:v>73.8</c:v>
                </c:pt>
                <c:pt idx="6">
                  <c:v>64.2</c:v>
                </c:pt>
                <c:pt idx="7">
                  <c:v>65.5</c:v>
                </c:pt>
                <c:pt idx="8">
                  <c:v>68.099999999999994</c:v>
                </c:pt>
                <c:pt idx="9">
                  <c:v>65.599999999999994</c:v>
                </c:pt>
                <c:pt idx="10">
                  <c:v>49.2</c:v>
                </c:pt>
                <c:pt idx="12">
                  <c:v>39.6</c:v>
                </c:pt>
                <c:pt idx="13">
                  <c:v>61.4</c:v>
                </c:pt>
                <c:pt idx="14">
                  <c:v>85.7</c:v>
                </c:pt>
              </c:numCache>
            </c:numRef>
          </c:val>
          <c:extLst>
            <c:ext xmlns:c16="http://schemas.microsoft.com/office/drawing/2014/chart" uri="{C3380CC4-5D6E-409C-BE32-E72D297353CC}">
              <c16:uniqueId val="{00000003-3139-468A-A5D2-1EC66845273A}"/>
            </c:ext>
          </c:extLst>
        </c:ser>
        <c:ser>
          <c:idx val="1"/>
          <c:order val="2"/>
          <c:tx>
            <c:strRef>
              <c:f>Sheet1!$A$4</c:f>
              <c:strCache>
                <c:ptCount val="1"/>
                <c:pt idx="0">
                  <c:v>trabajo</c:v>
                </c:pt>
              </c:strCache>
            </c:strRef>
          </c:tx>
          <c:spPr>
            <a:solidFill>
              <a:srgbClr val="FFE699"/>
            </a:solidFill>
          </c:spPr>
          <c:invertIfNegative val="0"/>
          <c:dLbls>
            <c:numFmt formatCode="0.0&quot;%&quot;" sourceLinked="0"/>
            <c:spPr>
              <a:noFill/>
              <a:ln>
                <a:noFill/>
              </a:ln>
              <a:effectLst/>
            </c:spPr>
            <c:txPr>
              <a:bodyPr wrap="none" lIns="38100" tIns="19050" rIns="38100" bIns="19050" anchor="ctr" anchorCtr="0">
                <a:spAutoFit/>
              </a:bodyPr>
              <a:lstStyle/>
              <a:p>
                <a:pPr algn="ctr">
                  <a:defRPr lang="es-ES_tradnl"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primarios</c:v>
                </c:pt>
                <c:pt idx="13">
                  <c:v>Secundarios</c:v>
                </c:pt>
                <c:pt idx="14">
                  <c:v>universitarios</c:v>
                </c:pt>
              </c:strCache>
            </c:strRef>
          </c:cat>
          <c:val>
            <c:numRef>
              <c:f>Sheet1!$B$4:$AA$4</c:f>
              <c:numCache>
                <c:formatCode>General</c:formatCode>
                <c:ptCount val="15"/>
                <c:pt idx="0">
                  <c:v>23.1</c:v>
                </c:pt>
                <c:pt idx="2">
                  <c:v>24.9</c:v>
                </c:pt>
                <c:pt idx="3">
                  <c:v>21.3</c:v>
                </c:pt>
                <c:pt idx="5">
                  <c:v>66.400000000000006</c:v>
                </c:pt>
                <c:pt idx="6">
                  <c:v>31.6</c:v>
                </c:pt>
                <c:pt idx="7">
                  <c:v>24.6</c:v>
                </c:pt>
                <c:pt idx="8">
                  <c:v>20.9</c:v>
                </c:pt>
                <c:pt idx="9">
                  <c:v>8.9</c:v>
                </c:pt>
                <c:pt idx="10">
                  <c:v>0</c:v>
                </c:pt>
                <c:pt idx="12">
                  <c:v>5.4</c:v>
                </c:pt>
                <c:pt idx="13">
                  <c:v>24.1</c:v>
                </c:pt>
                <c:pt idx="14">
                  <c:v>34.1</c:v>
                </c:pt>
              </c:numCache>
            </c:numRef>
          </c:val>
          <c:extLst>
            <c:ext xmlns:c16="http://schemas.microsoft.com/office/drawing/2014/chart" uri="{C3380CC4-5D6E-409C-BE32-E72D297353CC}">
              <c16:uniqueId val="{00000000-A920-4EE0-81EC-3F11D347D8C2}"/>
            </c:ext>
          </c:extLst>
        </c:ser>
        <c:dLbls>
          <c:showLegendKey val="0"/>
          <c:showVal val="1"/>
          <c:showCatName val="0"/>
          <c:showSerName val="0"/>
          <c:showPercent val="0"/>
          <c:showBubbleSize val="0"/>
        </c:dLbls>
        <c:gapWidth val="30"/>
        <c:axId val="109370368"/>
        <c:axId val="109441792"/>
      </c:barChart>
      <c:catAx>
        <c:axId val="109370368"/>
        <c:scaling>
          <c:orientation val="maxMin"/>
        </c:scaling>
        <c:delete val="1"/>
        <c:axPos val="l"/>
        <c:numFmt formatCode="General" sourceLinked="0"/>
        <c:majorTickMark val="out"/>
        <c:minorTickMark val="none"/>
        <c:tickLblPos val="none"/>
        <c:crossAx val="109441792"/>
        <c:crosses val="autoZero"/>
        <c:auto val="1"/>
        <c:lblAlgn val="ctr"/>
        <c:lblOffset val="100"/>
        <c:noMultiLvlLbl val="0"/>
      </c:catAx>
      <c:valAx>
        <c:axId val="109441792"/>
        <c:scaling>
          <c:orientation val="minMax"/>
          <c:max val="100"/>
          <c:min val="0"/>
        </c:scaling>
        <c:delete val="1"/>
        <c:axPos val="t"/>
        <c:numFmt formatCode="General" sourceLinked="1"/>
        <c:majorTickMark val="out"/>
        <c:minorTickMark val="none"/>
        <c:tickLblPos val="none"/>
        <c:crossAx val="109370368"/>
        <c:crosses val="autoZero"/>
        <c:crossBetween val="between"/>
      </c:valAx>
      <c:spPr>
        <a:noFill/>
        <a:ln w="25400">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es-E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7567629680700428"/>
          <c:w val="0.97772711614173224"/>
          <c:h val="0.64956334467599275"/>
        </c:manualLayout>
      </c:layout>
      <c:lineChart>
        <c:grouping val="standard"/>
        <c:varyColors val="0"/>
        <c:ser>
          <c:idx val="0"/>
          <c:order val="0"/>
          <c:tx>
            <c:strRef>
              <c:f>Hoja1!$B$1</c:f>
              <c:strCache>
                <c:ptCount val="1"/>
                <c:pt idx="0">
                  <c:v>Total lee</c:v>
                </c:pt>
              </c:strCache>
            </c:strRef>
          </c:tx>
          <c:spPr>
            <a:ln w="28575" cap="flat" cmpd="sng" algn="ctr">
              <a:solidFill>
                <a:schemeClr val="accent6">
                  <a:lumMod val="50000"/>
                </a:schemeClr>
              </a:solidFill>
              <a:prstDash val="solid"/>
              <a:miter lim="800000"/>
            </a:ln>
            <a:effectLst/>
          </c:spPr>
          <c:marker>
            <c:symbol val="circle"/>
            <c:size val="15"/>
            <c:spPr>
              <a:solidFill>
                <a:schemeClr val="accent5">
                  <a:lumMod val="50000"/>
                </a:schemeClr>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FDD5-4D25-AE81-2E241F7B8998}"/>
              </c:ext>
            </c:extLst>
          </c:dPt>
          <c:dPt>
            <c:idx val="1"/>
            <c:bubble3D val="0"/>
            <c:extLst>
              <c:ext xmlns:c16="http://schemas.microsoft.com/office/drawing/2014/chart" uri="{C3380CC4-5D6E-409C-BE32-E72D297353CC}">
                <c16:uniqueId val="{00000001-FDD5-4D25-AE81-2E241F7B8998}"/>
              </c:ext>
            </c:extLst>
          </c:dPt>
          <c:dPt>
            <c:idx val="2"/>
            <c:bubble3D val="0"/>
            <c:extLst>
              <c:ext xmlns:c16="http://schemas.microsoft.com/office/drawing/2014/chart" uri="{C3380CC4-5D6E-409C-BE32-E72D297353CC}">
                <c16:uniqueId val="{00000002-94E6-4848-97C2-73F33E100EC1}"/>
              </c:ext>
            </c:extLst>
          </c:dPt>
          <c:dPt>
            <c:idx val="3"/>
            <c:bubble3D val="0"/>
            <c:extLst>
              <c:ext xmlns:c16="http://schemas.microsoft.com/office/drawing/2014/chart" uri="{C3380CC4-5D6E-409C-BE32-E72D297353CC}">
                <c16:uniqueId val="{00000001-77C9-4FAE-9BDB-56CC42B06034}"/>
              </c:ext>
            </c:extLst>
          </c:dPt>
          <c:dPt>
            <c:idx val="4"/>
            <c:marker>
              <c:spPr>
                <a:solidFill>
                  <a:schemeClr val="accent5">
                    <a:lumMod val="50000"/>
                  </a:schemeClr>
                </a:solidFill>
                <a:ln w="12700" cap="flat" cmpd="sng" algn="ctr">
                  <a:solidFill>
                    <a:schemeClr val="accent5">
                      <a:lumMod val="50000"/>
                    </a:schemeClr>
                  </a:solidFill>
                  <a:prstDash val="solid"/>
                  <a:miter lim="800000"/>
                </a:ln>
                <a:effectLst/>
              </c:spPr>
            </c:marker>
            <c:bubble3D val="0"/>
            <c:spPr>
              <a:ln w="28575" cap="flat" cmpd="sng" algn="ctr">
                <a:solidFill>
                  <a:schemeClr val="accent5">
                    <a:lumMod val="50000"/>
                  </a:schemeClr>
                </a:solidFill>
                <a:prstDash val="solid"/>
                <a:miter lim="800000"/>
              </a:ln>
              <a:effectLst/>
            </c:spPr>
            <c:extLst>
              <c:ext xmlns:c16="http://schemas.microsoft.com/office/drawing/2014/chart" uri="{C3380CC4-5D6E-409C-BE32-E72D297353CC}">
                <c16:uniqueId val="{00000001-94E6-4848-97C2-73F33E100EC1}"/>
              </c:ext>
            </c:extLst>
          </c:dPt>
          <c:dPt>
            <c:idx val="6"/>
            <c:bubble3D val="0"/>
            <c:extLst>
              <c:ext xmlns:c16="http://schemas.microsoft.com/office/drawing/2014/chart" uri="{C3380CC4-5D6E-409C-BE32-E72D297353CC}">
                <c16:uniqueId val="{00000006-6D92-4C2A-8602-E7CCC35FD933}"/>
              </c:ext>
            </c:extLst>
          </c:dPt>
          <c:dLbls>
            <c:dLbl>
              <c:idx val="0"/>
              <c:numFmt formatCode="0.0&quot;%&quot;" sourceLinked="0"/>
              <c:spPr>
                <a:noFill/>
                <a:ln>
                  <a:noFill/>
                </a:ln>
                <a:effectLst/>
              </c:spPr>
              <c:txPr>
                <a:bodyPr anchor="b" anchorCtr="1"/>
                <a:lstStyle/>
                <a:p>
                  <a:pPr>
                    <a:defRPr sz="1600" b="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FDD5-4D25-AE81-2E241F7B8998}"/>
                </c:ext>
              </c:extLst>
            </c:dLbl>
            <c:dLbl>
              <c:idx val="3"/>
              <c:numFmt formatCode="0.0&quot;%&quot;" sourceLinked="0"/>
              <c:spPr>
                <a:noFill/>
                <a:ln>
                  <a:noFill/>
                </a:ln>
                <a:effectLst/>
              </c:spPr>
              <c:txPr>
                <a:bodyPr anchor="b" anchorCtr="0"/>
                <a:lstStyle/>
                <a:p>
                  <a:pPr algn="ctr" rtl="0">
                    <a:defRPr lang="en-US" sz="1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1-77C9-4FAE-9BDB-56CC42B06034}"/>
                </c:ext>
              </c:extLst>
            </c:dLbl>
            <c:dLbl>
              <c:idx val="6"/>
              <c:numFmt formatCode="0.0&quot;%&quot;" sourceLinked="0"/>
              <c:spPr>
                <a:noFill/>
                <a:ln>
                  <a:noFill/>
                </a:ln>
                <a:effectLst/>
              </c:spPr>
              <c:txPr>
                <a:bodyPr anchor="b" anchorCtr="0"/>
                <a:lstStyle/>
                <a:p>
                  <a:pPr algn="ctr" rtl="0">
                    <a:defRPr lang="es-ES_tradnl" sz="1800" b="0" i="0" u="none" strike="noStrike" kern="1200" baseline="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6-6D92-4C2A-8602-E7CCC35FD933}"/>
                </c:ext>
              </c:extLst>
            </c:dLbl>
            <c:dLbl>
              <c:idx val="7"/>
              <c:numFmt formatCode="0.0&quot;%&quot;" sourceLinked="0"/>
              <c:spPr>
                <a:noFill/>
                <a:ln>
                  <a:noFill/>
                </a:ln>
                <a:effectLst/>
              </c:spPr>
              <c:txPr>
                <a:bodyPr anchor="b" anchorCtr="0"/>
                <a:lstStyle/>
                <a:p>
                  <a:pPr algn="ctr" rtl="0">
                    <a:defRPr lang="en-US" sz="1800" b="0" i="0" u="none" strike="noStrike" kern="1200" baseline="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7-AB9A-4686-B23F-60B0A7B04324}"/>
                </c:ext>
              </c:extLst>
            </c:dLbl>
            <c:dLbl>
              <c:idx val="8"/>
              <c:numFmt formatCode="0.0&quot;%&quot;" sourceLinked="0"/>
              <c:spPr>
                <a:noFill/>
                <a:ln>
                  <a:noFill/>
                </a:ln>
                <a:effectLst/>
              </c:spPr>
              <c:txPr>
                <a:bodyPr anchor="b" anchorCtr="0"/>
                <a:lstStyle/>
                <a:p>
                  <a:pPr algn="ctr" rtl="0">
                    <a:defRPr lang="en-US" sz="2000" b="1" i="0" u="none" strike="noStrike" kern="1200" baseline="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8-21EA-4278-A6D1-368F913D7D54}"/>
                </c:ext>
              </c:extLst>
            </c:dLbl>
            <c:numFmt formatCode="0.0&quot;%&quot;" sourceLinked="0"/>
            <c:spPr>
              <a:noFill/>
              <a:ln>
                <a:noFill/>
              </a:ln>
              <a:effectLst/>
            </c:spPr>
            <c:txPr>
              <a:bodyPr anchor="b" anchorCtr="1"/>
              <a:lstStyle/>
              <a:p>
                <a:pPr>
                  <a:defRPr sz="1800" b="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2017</c:v>
                </c:pt>
                <c:pt idx="6">
                  <c:v>2018</c:v>
                </c:pt>
                <c:pt idx="7">
                  <c:v>2019</c:v>
                </c:pt>
                <c:pt idx="8">
                  <c:v>2020</c:v>
                </c:pt>
              </c:numCache>
            </c:numRef>
          </c:cat>
          <c:val>
            <c:numRef>
              <c:f>Hoja1!$B$2:$B$10</c:f>
              <c:numCache>
                <c:formatCode>General</c:formatCode>
                <c:ptCount val="9"/>
                <c:pt idx="0">
                  <c:v>54.6</c:v>
                </c:pt>
                <c:pt idx="1">
                  <c:v>55</c:v>
                </c:pt>
                <c:pt idx="2">
                  <c:v>57</c:v>
                </c:pt>
                <c:pt idx="3">
                  <c:v>57.9</c:v>
                </c:pt>
                <c:pt idx="4">
                  <c:v>59.1</c:v>
                </c:pt>
                <c:pt idx="5">
                  <c:v>59.7</c:v>
                </c:pt>
                <c:pt idx="6">
                  <c:v>61.8</c:v>
                </c:pt>
                <c:pt idx="7">
                  <c:v>62.2</c:v>
                </c:pt>
                <c:pt idx="8">
                  <c:v>64</c:v>
                </c:pt>
              </c:numCache>
            </c:numRef>
          </c:val>
          <c:smooth val="0"/>
          <c:extLst>
            <c:ext xmlns:c16="http://schemas.microsoft.com/office/drawing/2014/chart" uri="{C3380CC4-5D6E-409C-BE32-E72D297353CC}">
              <c16:uniqueId val="{00000000-77C9-4FAE-9BDB-56CC42B06034}"/>
            </c:ext>
          </c:extLst>
        </c:ser>
        <c:dLbls>
          <c:showLegendKey val="0"/>
          <c:showVal val="0"/>
          <c:showCatName val="0"/>
          <c:showSerName val="0"/>
          <c:showPercent val="0"/>
          <c:showBubbleSize val="0"/>
        </c:dLbls>
        <c:marker val="1"/>
        <c:smooth val="0"/>
        <c:axId val="184117120"/>
        <c:axId val="184118656"/>
      </c:lineChart>
      <c:catAx>
        <c:axId val="184117120"/>
        <c:scaling>
          <c:orientation val="minMax"/>
        </c:scaling>
        <c:delete val="1"/>
        <c:axPos val="b"/>
        <c:numFmt formatCode="General" sourceLinked="1"/>
        <c:majorTickMark val="none"/>
        <c:minorTickMark val="none"/>
        <c:tickLblPos val="nextTo"/>
        <c:crossAx val="184118656"/>
        <c:crosses val="autoZero"/>
        <c:auto val="1"/>
        <c:lblAlgn val="ctr"/>
        <c:lblOffset val="100"/>
        <c:noMultiLvlLbl val="0"/>
      </c:catAx>
      <c:valAx>
        <c:axId val="184118656"/>
        <c:scaling>
          <c:orientation val="minMax"/>
          <c:max val="70"/>
          <c:min val="30"/>
        </c:scaling>
        <c:delete val="1"/>
        <c:axPos val="l"/>
        <c:numFmt formatCode="0&quot;%&quot;" sourceLinked="0"/>
        <c:majorTickMark val="out"/>
        <c:minorTickMark val="none"/>
        <c:tickLblPos val="nextTo"/>
        <c:crossAx val="18411712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0450885668276974E-2"/>
          <c:y val="6.6384433824413405E-2"/>
          <c:w val="0.95909822866344607"/>
          <c:h val="0.86723113235117322"/>
        </c:manualLayout>
      </c:layout>
      <c:lineChart>
        <c:grouping val="standard"/>
        <c:varyColors val="0"/>
        <c:ser>
          <c:idx val="0"/>
          <c:order val="0"/>
          <c:tx>
            <c:strRef>
              <c:f>Hoja1!$B$1</c:f>
              <c:strCache>
                <c:ptCount val="1"/>
                <c:pt idx="0">
                  <c:v>lector frecuente</c:v>
                </c:pt>
              </c:strCache>
            </c:strRef>
          </c:tx>
          <c:spPr>
            <a:ln w="12700" cap="flat" cmpd="sng" algn="ctr">
              <a:solidFill>
                <a:schemeClr val="accent6">
                  <a:lumMod val="50000"/>
                </a:schemeClr>
              </a:solidFill>
              <a:prstDash val="solid"/>
              <a:miter lim="800000"/>
            </a:ln>
            <a:effectLst/>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27C6-49BB-8E91-0E06193F465B}"/>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27C6-49BB-8E91-0E06193F465B}"/>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27C6-49BB-8E91-0E06193F465B}"/>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27C6-49BB-8E91-0E06193F465B}"/>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5FDB-43A7-BF4A-336D2F3E2E87}"/>
              </c:ext>
            </c:extLst>
          </c:dPt>
          <c:dPt>
            <c:idx val="5"/>
            <c:marker>
              <c:spPr>
                <a:solidFill>
                  <a:srgbClr val="20310D"/>
                </a:solidFill>
                <a:ln w="12700" cap="flat" cmpd="sng" algn="ctr">
                  <a:solidFill>
                    <a:schemeClr val="accent6">
                      <a:lumMod val="50000"/>
                    </a:schemeClr>
                  </a:solidFill>
                  <a:prstDash val="solid"/>
                  <a:miter lim="800000"/>
                </a:ln>
                <a:effectLst/>
              </c:spPr>
            </c:marker>
            <c:bubble3D val="0"/>
            <c:spPr>
              <a:ln w="12700" cap="flat" cmpd="sng" algn="ctr">
                <a:solidFill>
                  <a:srgbClr val="20310D"/>
                </a:solidFill>
                <a:prstDash val="solid"/>
                <a:miter lim="800000"/>
              </a:ln>
              <a:effectLst/>
            </c:spPr>
            <c:extLst>
              <c:ext xmlns:c16="http://schemas.microsoft.com/office/drawing/2014/chart" uri="{C3380CC4-5D6E-409C-BE32-E72D297353CC}">
                <c16:uniqueId val="{00000005-2D7C-47AE-A717-792AFF35BC04}"/>
              </c:ext>
            </c:extLst>
          </c:dPt>
          <c:dLbls>
            <c:dLbl>
              <c:idx val="3"/>
              <c:numFmt formatCode="0.0&quot;%&quot;" sourceLinked="0"/>
              <c:spPr>
                <a:noFill/>
                <a:ln>
                  <a:noFill/>
                </a:ln>
                <a:effectLst/>
              </c:spPr>
              <c:txPr>
                <a:bodyPr wrap="none" anchorCtr="0"/>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C6-49BB-8E91-0E06193F465B}"/>
                </c:ext>
              </c:extLst>
            </c:dLbl>
            <c:dLbl>
              <c:idx val="4"/>
              <c:numFmt formatCode="0.0&quot;%&quot;" sourceLinked="0"/>
              <c:spPr>
                <a:noFill/>
                <a:ln>
                  <a:noFill/>
                </a:ln>
                <a:effectLst/>
              </c:spPr>
              <c:txPr>
                <a:bodyPr wrap="none" anchorCtr="0"/>
                <a:lstStyle/>
                <a:p>
                  <a:pPr algn="ctr">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DB-43A7-BF4A-336D2F3E2E87}"/>
                </c:ext>
              </c:extLst>
            </c:dLbl>
            <c:dLbl>
              <c:idx val="5"/>
              <c:numFmt formatCode="0.0&quot;%&quot;" sourceLinked="0"/>
              <c:spPr>
                <a:noFill/>
                <a:ln>
                  <a:noFill/>
                </a:ln>
                <a:effectLst/>
              </c:spPr>
              <c:txPr>
                <a:bodyPr wrap="none" anchorCtr="0"/>
                <a:lstStyle/>
                <a:p>
                  <a:pPr algn="ctr">
                    <a:defRPr lang="en-US" sz="80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C-47AE-A717-792AFF35BC04}"/>
                </c:ext>
              </c:extLst>
            </c:dLbl>
            <c:numFmt formatCode="0.0&quot;%&quot;" sourceLinked="0"/>
            <c:spPr>
              <a:noFill/>
              <a:ln>
                <a:noFill/>
              </a:ln>
              <a:effectLst/>
            </c:spPr>
            <c:txPr>
              <a:bodyPr wrap="none" anchorCtr="0"/>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6"/>
                <c:pt idx="0">
                  <c:v>2011</c:v>
                </c:pt>
                <c:pt idx="1">
                  <c:v>2012</c:v>
                </c:pt>
                <c:pt idx="2">
                  <c:v>2017</c:v>
                </c:pt>
                <c:pt idx="3">
                  <c:v>2018</c:v>
                </c:pt>
                <c:pt idx="4">
                  <c:v>2019</c:v>
                </c:pt>
                <c:pt idx="5">
                  <c:v>2020</c:v>
                </c:pt>
              </c:numCache>
            </c:numRef>
          </c:cat>
          <c:val>
            <c:numRef>
              <c:f>Hoja1!$B$2:$B$8</c:f>
              <c:numCache>
                <c:formatCode>General</c:formatCode>
                <c:ptCount val="6"/>
                <c:pt idx="0">
                  <c:v>45.1</c:v>
                </c:pt>
                <c:pt idx="1">
                  <c:v>47.2</c:v>
                </c:pt>
                <c:pt idx="2">
                  <c:v>47.7</c:v>
                </c:pt>
                <c:pt idx="3">
                  <c:v>49.3</c:v>
                </c:pt>
                <c:pt idx="4">
                  <c:v>50</c:v>
                </c:pt>
                <c:pt idx="5">
                  <c:v>52.7</c:v>
                </c:pt>
              </c:numCache>
            </c:numRef>
          </c:val>
          <c:smooth val="0"/>
          <c:extLst>
            <c:ext xmlns:c16="http://schemas.microsoft.com/office/drawing/2014/chart" uri="{C3380CC4-5D6E-409C-BE32-E72D297353CC}">
              <c16:uniqueId val="{00000004-27C6-49BB-8E91-0E06193F465B}"/>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239935587761677E-2"/>
          <c:y val="6.6384433824413405E-2"/>
          <c:w val="0.94376006441223836"/>
          <c:h val="0.86723113235117322"/>
        </c:manualLayout>
      </c:layout>
      <c:lineChart>
        <c:grouping val="standard"/>
        <c:varyColors val="0"/>
        <c:ser>
          <c:idx val="0"/>
          <c:order val="0"/>
          <c:tx>
            <c:strRef>
              <c:f>Hoja1!$B$1</c:f>
              <c:strCache>
                <c:ptCount val="1"/>
                <c:pt idx="0">
                  <c:v>lector ocasional</c:v>
                </c:pt>
              </c:strCache>
            </c:strRef>
          </c:tx>
          <c:spPr>
            <a:ln w="12700" cap="flat" cmpd="sng" algn="ctr">
              <a:solidFill>
                <a:schemeClr val="accent6">
                  <a:lumMod val="50000"/>
                </a:schemeClr>
              </a:solidFill>
              <a:prstDash val="solid"/>
              <a:miter lim="800000"/>
            </a:ln>
            <a:effectLst/>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27C6-49BB-8E91-0E06193F465B}"/>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27C6-49BB-8E91-0E06193F465B}"/>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27C6-49BB-8E91-0E06193F465B}"/>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27C6-49BB-8E91-0E06193F465B}"/>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5FDB-43A7-BF4A-336D2F3E2E87}"/>
              </c:ext>
            </c:extLst>
          </c:dPt>
          <c:dPt>
            <c:idx val="5"/>
            <c:marker>
              <c:spPr>
                <a:solidFill>
                  <a:srgbClr val="20310D"/>
                </a:solidFill>
                <a:ln w="12700" cap="flat" cmpd="sng" algn="ctr">
                  <a:solidFill>
                    <a:schemeClr val="accent6">
                      <a:lumMod val="50000"/>
                    </a:schemeClr>
                  </a:solidFill>
                  <a:prstDash val="solid"/>
                  <a:miter lim="800000"/>
                </a:ln>
                <a:effectLst/>
              </c:spPr>
            </c:marker>
            <c:bubble3D val="0"/>
            <c:spPr>
              <a:ln w="12700" cap="flat" cmpd="sng" algn="ctr">
                <a:solidFill>
                  <a:srgbClr val="20310D"/>
                </a:solidFill>
                <a:prstDash val="solid"/>
                <a:miter lim="800000"/>
              </a:ln>
              <a:effectLst/>
            </c:spPr>
            <c:extLst>
              <c:ext xmlns:c16="http://schemas.microsoft.com/office/drawing/2014/chart" uri="{C3380CC4-5D6E-409C-BE32-E72D297353CC}">
                <c16:uniqueId val="{00000005-2D7C-47AE-A717-792AFF35BC04}"/>
              </c:ext>
            </c:extLst>
          </c:dPt>
          <c:dLbls>
            <c:dLbl>
              <c:idx val="3"/>
              <c:numFmt formatCode="0.0&quot;%&quot;" sourceLinked="0"/>
              <c:spPr>
                <a:noFill/>
                <a:ln>
                  <a:noFill/>
                </a:ln>
                <a:effectLst/>
              </c:spPr>
              <c:txPr>
                <a:bodyPr wrap="none" anchorCtr="0"/>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C6-49BB-8E91-0E06193F465B}"/>
                </c:ext>
              </c:extLst>
            </c:dLbl>
            <c:dLbl>
              <c:idx val="4"/>
              <c:layout>
                <c:manualLayout>
                  <c:x val="-0.14524433298775533"/>
                  <c:y val="-0.11081686117099861"/>
                </c:manualLayout>
              </c:layout>
              <c:numFmt formatCode="0.0&quot;%&quot;" sourceLinked="0"/>
              <c:spPr>
                <a:noFill/>
                <a:ln>
                  <a:noFill/>
                </a:ln>
                <a:effectLst/>
              </c:spPr>
              <c:txPr>
                <a:bodyPr wrap="none" anchorCtr="0"/>
                <a:lstStyle/>
                <a:p>
                  <a:pPr algn="ctr">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DB-43A7-BF4A-336D2F3E2E87}"/>
                </c:ext>
              </c:extLst>
            </c:dLbl>
            <c:dLbl>
              <c:idx val="5"/>
              <c:layout>
                <c:manualLayout>
                  <c:x val="-7.4135821494950918E-3"/>
                  <c:y val="-9.3360653751243222E-2"/>
                </c:manualLayout>
              </c:layout>
              <c:numFmt formatCode="0.0&quot;%&quot;" sourceLinked="0"/>
              <c:spPr>
                <a:noFill/>
                <a:ln>
                  <a:noFill/>
                </a:ln>
                <a:effectLst/>
              </c:spPr>
              <c:txPr>
                <a:bodyPr wrap="none" anchorCtr="0"/>
                <a:lstStyle/>
                <a:p>
                  <a:pPr algn="ctr">
                    <a:defRPr lang="en-US" sz="80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237412087758131"/>
                      <c:h val="0.10223202808959664"/>
                    </c:manualLayout>
                  </c15:layout>
                </c:ext>
                <c:ext xmlns:c16="http://schemas.microsoft.com/office/drawing/2014/chart" uri="{C3380CC4-5D6E-409C-BE32-E72D297353CC}">
                  <c16:uniqueId val="{00000005-2D7C-47AE-A717-792AFF35BC04}"/>
                </c:ext>
              </c:extLst>
            </c:dLbl>
            <c:numFmt formatCode="0.0&quot;%&quot;" sourceLinked="0"/>
            <c:spPr>
              <a:noFill/>
              <a:ln>
                <a:noFill/>
              </a:ln>
              <a:effectLst/>
            </c:spPr>
            <c:txPr>
              <a:bodyPr wrap="none" anchorCtr="0"/>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6"/>
                <c:pt idx="0">
                  <c:v>2011</c:v>
                </c:pt>
                <c:pt idx="1">
                  <c:v>2012</c:v>
                </c:pt>
                <c:pt idx="2">
                  <c:v>2017</c:v>
                </c:pt>
                <c:pt idx="3">
                  <c:v>2018</c:v>
                </c:pt>
                <c:pt idx="4">
                  <c:v>2019</c:v>
                </c:pt>
                <c:pt idx="5">
                  <c:v>2020</c:v>
                </c:pt>
              </c:numCache>
            </c:numRef>
          </c:cat>
          <c:val>
            <c:numRef>
              <c:f>Hoja1!$B$2:$B$8</c:f>
              <c:numCache>
                <c:formatCode>General</c:formatCode>
                <c:ptCount val="6"/>
                <c:pt idx="0">
                  <c:v>12.8</c:v>
                </c:pt>
                <c:pt idx="1">
                  <c:v>11.9</c:v>
                </c:pt>
                <c:pt idx="2" formatCode="0.0">
                  <c:v>12</c:v>
                </c:pt>
                <c:pt idx="3">
                  <c:v>12.5</c:v>
                </c:pt>
                <c:pt idx="4">
                  <c:v>12.2</c:v>
                </c:pt>
                <c:pt idx="5">
                  <c:v>11.3</c:v>
                </c:pt>
              </c:numCache>
            </c:numRef>
          </c:val>
          <c:smooth val="0"/>
          <c:extLst>
            <c:ext xmlns:c16="http://schemas.microsoft.com/office/drawing/2014/chart" uri="{C3380CC4-5D6E-409C-BE32-E72D297353CC}">
              <c16:uniqueId val="{00000004-27C6-49BB-8E91-0E06193F465B}"/>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239935587761677E-2"/>
          <c:y val="6.6384433824413405E-2"/>
          <c:w val="0.94376006441223836"/>
          <c:h val="0.86723113235117322"/>
        </c:manualLayout>
      </c:layout>
      <c:lineChart>
        <c:grouping val="standard"/>
        <c:varyColors val="0"/>
        <c:ser>
          <c:idx val="0"/>
          <c:order val="0"/>
          <c:tx>
            <c:strRef>
              <c:f>Hoja1!$B$1</c:f>
              <c:strCache>
                <c:ptCount val="1"/>
                <c:pt idx="0">
                  <c:v>No lector</c:v>
                </c:pt>
              </c:strCache>
            </c:strRef>
          </c:tx>
          <c:spPr>
            <a:ln w="12700" cap="flat" cmpd="sng" algn="ctr">
              <a:solidFill>
                <a:schemeClr val="accent6">
                  <a:lumMod val="50000"/>
                </a:schemeClr>
              </a:solidFill>
              <a:prstDash val="solid"/>
              <a:miter lim="800000"/>
            </a:ln>
            <a:effectLst/>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27C6-49BB-8E91-0E06193F465B}"/>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27C6-49BB-8E91-0E06193F465B}"/>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27C6-49BB-8E91-0E06193F465B}"/>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27C6-49BB-8E91-0E06193F465B}"/>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5FDB-43A7-BF4A-336D2F3E2E87}"/>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2D7C-47AE-A717-792AFF35BC04}"/>
              </c:ext>
            </c:extLst>
          </c:dPt>
          <c:dLbls>
            <c:dLbl>
              <c:idx val="3"/>
              <c:numFmt formatCode="0.0&quot;%&quot;" sourceLinked="0"/>
              <c:spPr>
                <a:noFill/>
                <a:ln>
                  <a:noFill/>
                </a:ln>
                <a:effectLst/>
              </c:spPr>
              <c:txPr>
                <a:bodyPr wrap="none" anchorCtr="0"/>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C6-49BB-8E91-0E06193F465B}"/>
                </c:ext>
              </c:extLst>
            </c:dLbl>
            <c:dLbl>
              <c:idx val="4"/>
              <c:numFmt formatCode="0.0&quot;%&quot;" sourceLinked="0"/>
              <c:spPr>
                <a:noFill/>
                <a:ln>
                  <a:noFill/>
                </a:ln>
                <a:effectLst/>
              </c:spPr>
              <c:txPr>
                <a:bodyPr wrap="none" anchorCtr="0"/>
                <a:lstStyle/>
                <a:p>
                  <a:pPr algn="ctr">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DB-43A7-BF4A-336D2F3E2E87}"/>
                </c:ext>
              </c:extLst>
            </c:dLbl>
            <c:dLbl>
              <c:idx val="5"/>
              <c:numFmt formatCode="0.0&quot;%&quot;" sourceLinked="0"/>
              <c:spPr>
                <a:noFill/>
                <a:ln>
                  <a:noFill/>
                </a:ln>
                <a:effectLst/>
              </c:spPr>
              <c:txPr>
                <a:bodyPr wrap="none" anchorCtr="0"/>
                <a:lstStyle/>
                <a:p>
                  <a:pPr algn="ctr">
                    <a:defRPr lang="en-US" sz="80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C-47AE-A717-792AFF35BC04}"/>
                </c:ext>
              </c:extLst>
            </c:dLbl>
            <c:numFmt formatCode="0.0&quot;%&quot;" sourceLinked="0"/>
            <c:spPr>
              <a:noFill/>
              <a:ln>
                <a:noFill/>
              </a:ln>
              <a:effectLst/>
            </c:spPr>
            <c:txPr>
              <a:bodyPr wrap="none" anchorCtr="0"/>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6"/>
                <c:pt idx="0">
                  <c:v>2011</c:v>
                </c:pt>
                <c:pt idx="1">
                  <c:v>2012</c:v>
                </c:pt>
                <c:pt idx="2">
                  <c:v>2017</c:v>
                </c:pt>
                <c:pt idx="3">
                  <c:v>2018</c:v>
                </c:pt>
                <c:pt idx="4">
                  <c:v>2019</c:v>
                </c:pt>
                <c:pt idx="5">
                  <c:v>2020</c:v>
                </c:pt>
              </c:numCache>
            </c:numRef>
          </c:cat>
          <c:val>
            <c:numRef>
              <c:f>Hoja1!$B$2:$B$8</c:f>
              <c:numCache>
                <c:formatCode>General</c:formatCode>
                <c:ptCount val="6"/>
                <c:pt idx="0">
                  <c:v>42.1</c:v>
                </c:pt>
                <c:pt idx="1">
                  <c:v>40.9</c:v>
                </c:pt>
                <c:pt idx="2" formatCode="0.0">
                  <c:v>40.299999999999997</c:v>
                </c:pt>
                <c:pt idx="3">
                  <c:v>38.200000000000003</c:v>
                </c:pt>
                <c:pt idx="4">
                  <c:v>37.799999999999997</c:v>
                </c:pt>
                <c:pt idx="5">
                  <c:v>36</c:v>
                </c:pt>
              </c:numCache>
            </c:numRef>
          </c:val>
          <c:smooth val="0"/>
          <c:extLst>
            <c:ext xmlns:c16="http://schemas.microsoft.com/office/drawing/2014/chart" uri="{C3380CC4-5D6E-409C-BE32-E72D297353CC}">
              <c16:uniqueId val="{00000004-27C6-49BB-8E91-0E06193F465B}"/>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todos</c:v>
                </c:pt>
              </c:strCache>
            </c:strRef>
          </c:tx>
          <c:spPr>
            <a:ln w="12700" cap="flat" cmpd="sng" algn="ctr">
              <a:solidFill>
                <a:schemeClr val="accent6">
                  <a:lumMod val="50000"/>
                </a:schemeClr>
              </a:solidFill>
              <a:prstDash val="solid"/>
              <a:miter lim="800000"/>
            </a:ln>
            <a:effectLst/>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C31B-47CD-A7FF-F9D4E1EF0B99}"/>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C31B-47CD-A7FF-F9D4E1EF0B99}"/>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C31B-47CD-A7FF-F9D4E1EF0B99}"/>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C31B-47CD-A7FF-F9D4E1EF0B99}"/>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6769-484B-9B26-96A147103F12}"/>
              </c:ext>
            </c:extLst>
          </c:dPt>
          <c:dLbls>
            <c:dLbl>
              <c:idx val="2"/>
              <c:numFmt formatCode="0.0&quot;%&quot;" sourceLinked="0"/>
              <c:spPr>
                <a:noFill/>
                <a:ln>
                  <a:noFill/>
                </a:ln>
                <a:effectLst/>
              </c:spPr>
              <c:txPr>
                <a:bodyPr wrap="none" anchorCtr="0"/>
                <a:lstStyle/>
                <a:p>
                  <a:pPr algn="ctr" rtl="0">
                    <a:defRPr lang="en-US"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1B-47CD-A7FF-F9D4E1EF0B99}"/>
                </c:ext>
              </c:extLst>
            </c:dLbl>
            <c:dLbl>
              <c:idx val="3"/>
              <c:numFmt formatCode="0.0&quot;%&quot;" sourceLinked="0"/>
              <c:spPr>
                <a:noFill/>
                <a:ln>
                  <a:noFill/>
                </a:ln>
                <a:effectLst/>
              </c:spPr>
              <c:txPr>
                <a:bodyPr wrap="none" anchorCtr="0"/>
                <a:lstStyle/>
                <a:p>
                  <a:pPr algn="ctr" rtl="0">
                    <a:defRPr lang="en-US"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1B-47CD-A7FF-F9D4E1EF0B99}"/>
                </c:ext>
              </c:extLst>
            </c:dLbl>
            <c:dLbl>
              <c:idx val="4"/>
              <c:numFmt formatCode="0.0&quot;%&quot;" sourceLinked="0"/>
              <c:spPr>
                <a:noFill/>
                <a:ln>
                  <a:noFill/>
                </a:ln>
                <a:effectLst/>
              </c:spPr>
              <c:txPr>
                <a:bodyPr wrap="none" anchorCtr="0"/>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769-484B-9B26-96A147103F12}"/>
                </c:ext>
              </c:extLst>
            </c:dLbl>
            <c:numFmt formatCode="0.0&quot;%&quot;" sourceLinked="0"/>
            <c:spPr>
              <a:noFill/>
              <a:ln>
                <a:noFill/>
              </a:ln>
              <a:effectLst/>
            </c:spPr>
            <c:txPr>
              <a:bodyPr wrap="none"/>
              <a:lstStyle/>
              <a:p>
                <a:pPr>
                  <a:defRPr sz="80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5"/>
                <c:pt idx="0">
                  <c:v>2012</c:v>
                </c:pt>
                <c:pt idx="1">
                  <c:v>2017</c:v>
                </c:pt>
                <c:pt idx="2">
                  <c:v>2018</c:v>
                </c:pt>
                <c:pt idx="3">
                  <c:v>2019</c:v>
                </c:pt>
                <c:pt idx="4">
                  <c:v>2020</c:v>
                </c:pt>
              </c:numCache>
            </c:numRef>
          </c:cat>
          <c:val>
            <c:numRef>
              <c:f>Hoja1!$B$2:$B$8</c:f>
              <c:numCache>
                <c:formatCode>General</c:formatCode>
                <c:ptCount val="5"/>
                <c:pt idx="0">
                  <c:v>31.2</c:v>
                </c:pt>
                <c:pt idx="1">
                  <c:v>29.9</c:v>
                </c:pt>
                <c:pt idx="2">
                  <c:v>32.6</c:v>
                </c:pt>
                <c:pt idx="3">
                  <c:v>32.4</c:v>
                </c:pt>
                <c:pt idx="4">
                  <c:v>34.700000000000003</c:v>
                </c:pt>
              </c:numCache>
            </c:numRef>
          </c:val>
          <c:smooth val="0"/>
          <c:extLst>
            <c:ext xmlns:c16="http://schemas.microsoft.com/office/drawing/2014/chart" uri="{C3380CC4-5D6E-409C-BE32-E72D297353CC}">
              <c16:uniqueId val="{00000004-C31B-47CD-A7FF-F9D4E1EF0B9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1-2 semana</c:v>
                </c:pt>
              </c:strCache>
            </c:strRef>
          </c:tx>
          <c:spPr>
            <a:ln w="12700" cap="flat" cmpd="sng" algn="ctr">
              <a:solidFill>
                <a:schemeClr val="accent6">
                  <a:lumMod val="50000"/>
                </a:schemeClr>
              </a:solidFill>
              <a:prstDash val="solid"/>
              <a:miter lim="800000"/>
            </a:ln>
            <a:effectLst/>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3135-488F-8B2F-75F3657E6EF4}"/>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DD5C-4128-8B2F-5FFE77D755C0}"/>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DD5C-4128-8B2F-5FFE77D755C0}"/>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DD5C-4128-8B2F-5FFE77D755C0}"/>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A889-4E07-B221-725975AC4A71}"/>
              </c:ext>
            </c:extLst>
          </c:dPt>
          <c:dLbls>
            <c:dLbl>
              <c:idx val="2"/>
              <c:numFmt formatCode="0.0&quot;%&quot;" sourceLinked="0"/>
              <c:spPr>
                <a:noFill/>
                <a:ln>
                  <a:noFill/>
                </a:ln>
                <a:effectLst/>
              </c:spPr>
              <c:txPr>
                <a:bodyPr wrap="none" anchorCtr="0"/>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5C-4128-8B2F-5FFE77D755C0}"/>
                </c:ext>
              </c:extLst>
            </c:dLbl>
            <c:dLbl>
              <c:idx val="3"/>
              <c:numFmt formatCode="0.0&quot;%&quot;" sourceLinked="0"/>
              <c:spPr>
                <a:noFill/>
                <a:ln>
                  <a:noFill/>
                </a:ln>
                <a:effectLst/>
              </c:spPr>
              <c:txPr>
                <a:bodyPr wrap="none" anchorCtr="0"/>
                <a:lstStyle/>
                <a:p>
                  <a:pPr algn="ctr" rtl="0">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5C-4128-8B2F-5FFE77D755C0}"/>
                </c:ext>
              </c:extLst>
            </c:dLbl>
            <c:dLbl>
              <c:idx val="4"/>
              <c:numFmt formatCode="0.0&quot;%&quot;" sourceLinked="0"/>
              <c:spPr>
                <a:noFill/>
                <a:ln>
                  <a:noFill/>
                </a:ln>
                <a:effectLst/>
              </c:spPr>
              <c:txPr>
                <a:bodyPr wrap="none" anchorCtr="0"/>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89-4E07-B221-725975AC4A71}"/>
                </c:ext>
              </c:extLst>
            </c:dLbl>
            <c:numFmt formatCode="0.0&quot;%&quot;" sourceLinked="0"/>
            <c:spPr>
              <a:noFill/>
              <a:ln>
                <a:noFill/>
              </a:ln>
              <a:effectLst/>
            </c:spPr>
            <c:txPr>
              <a:bodyPr wrap="none" anchorCtr="0"/>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5"/>
                <c:pt idx="0">
                  <c:v>2012</c:v>
                </c:pt>
                <c:pt idx="1">
                  <c:v>2017</c:v>
                </c:pt>
                <c:pt idx="2">
                  <c:v>2018</c:v>
                </c:pt>
                <c:pt idx="3">
                  <c:v>2019</c:v>
                </c:pt>
                <c:pt idx="4">
                  <c:v>2020</c:v>
                </c:pt>
              </c:numCache>
            </c:numRef>
          </c:cat>
          <c:val>
            <c:numRef>
              <c:f>Hoja1!$B$2:$B$8</c:f>
              <c:numCache>
                <c:formatCode>General</c:formatCode>
                <c:ptCount val="5"/>
                <c:pt idx="0">
                  <c:v>16</c:v>
                </c:pt>
                <c:pt idx="1">
                  <c:v>17.8</c:v>
                </c:pt>
                <c:pt idx="2">
                  <c:v>16.7</c:v>
                </c:pt>
                <c:pt idx="3">
                  <c:v>17.600000000000001</c:v>
                </c:pt>
                <c:pt idx="4">
                  <c:v>18</c:v>
                </c:pt>
              </c:numCache>
            </c:numRef>
          </c:val>
          <c:smooth val="0"/>
          <c:extLst>
            <c:ext xmlns:c16="http://schemas.microsoft.com/office/drawing/2014/chart" uri="{C3380CC4-5D6E-409C-BE32-E72D297353CC}">
              <c16:uniqueId val="{00000004-DD5C-4128-8B2F-5FFE77D755C0}"/>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Libros</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3B70-431D-AC88-5FCF2A48C0BD}"/>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8E46-403D-A8C4-FA30FD723C2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chemeClr val="accent6">
                    <a:lumMod val="50000"/>
                  </a:schemeClr>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04E4-4818-BE26-83F10835B5BD}"/>
              </c:ext>
            </c:extLst>
          </c:dPt>
          <c:dLbls>
            <c:dLbl>
              <c:idx val="3"/>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46-403D-A8C4-FA30FD723C2E}"/>
                </c:ext>
              </c:extLst>
            </c:dLbl>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E4-4818-BE26-83F10835B5BD}"/>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61.4</c:v>
                </c:pt>
                <c:pt idx="1">
                  <c:v>63</c:v>
                </c:pt>
                <c:pt idx="2">
                  <c:v>65.8</c:v>
                </c:pt>
                <c:pt idx="3">
                  <c:v>67.2</c:v>
                </c:pt>
                <c:pt idx="4">
                  <c:v>68.5</c:v>
                </c:pt>
                <c:pt idx="5">
                  <c:v>68.8</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alguna mes</c:v>
                </c:pt>
              </c:strCache>
            </c:strRef>
          </c:tx>
          <c:spPr>
            <a:ln w="12700">
              <a:solidFill>
                <a:schemeClr val="accent6">
                  <a:lumMod val="50000"/>
                </a:schemeClr>
              </a:solidFill>
            </a:ln>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072A-4F1E-B397-1393EBD5FC43}"/>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C31B-47CD-A7FF-F9D4E1EF0B99}"/>
              </c:ext>
            </c:extLst>
          </c:dPt>
          <c:dPt>
            <c:idx val="2"/>
            <c:marker>
              <c:spPr>
                <a:solidFill>
                  <a:srgbClr val="566D38"/>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C31B-47CD-A7FF-F9D4E1EF0B99}"/>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C31B-47CD-A7FF-F9D4E1EF0B99}"/>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78E8-4863-A45C-8CCD26EFCE8A}"/>
              </c:ext>
            </c:extLst>
          </c:dPt>
          <c:dLbls>
            <c:dLbl>
              <c:idx val="0"/>
              <c:layout>
                <c:manualLayout>
                  <c:x val="-0.17736552894527588"/>
                  <c:y val="-0.104541284425108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2A-4F1E-B397-1393EBD5FC43}"/>
                </c:ext>
              </c:extLst>
            </c:dLbl>
            <c:dLbl>
              <c:idx val="2"/>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1B-47CD-A7FF-F9D4E1EF0B99}"/>
                </c:ext>
              </c:extLst>
            </c:dLbl>
            <c:dLbl>
              <c:idx val="3"/>
              <c:numFmt formatCode="0.0&quot;%&quot;" sourceLinked="0"/>
              <c:spPr>
                <a:noFill/>
                <a:ln>
                  <a:noFill/>
                </a:ln>
                <a:effectLst/>
              </c:spPr>
              <c:txPr>
                <a:bodyPr wrap="none" lIns="38100" tIns="19050" rIns="38100" bIns="19050" anchor="ctr" anchorCtr="0">
                  <a:spAutoFit/>
                </a:bodyPr>
                <a:lstStyle/>
                <a:p>
                  <a:pPr algn="ctr" rtl="0">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1B-47CD-A7FF-F9D4E1EF0B99}"/>
                </c:ext>
              </c:extLst>
            </c:dLbl>
            <c:dLbl>
              <c:idx val="4"/>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E8-4863-A45C-8CCD26EFCE8A}"/>
                </c:ext>
              </c:extLst>
            </c:dLbl>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5"/>
                <c:pt idx="0">
                  <c:v>2012</c:v>
                </c:pt>
                <c:pt idx="1">
                  <c:v>2017</c:v>
                </c:pt>
                <c:pt idx="2">
                  <c:v>2018</c:v>
                </c:pt>
                <c:pt idx="3">
                  <c:v>2019</c:v>
                </c:pt>
                <c:pt idx="4">
                  <c:v>2020</c:v>
                </c:pt>
              </c:numCache>
            </c:numRef>
          </c:cat>
          <c:val>
            <c:numRef>
              <c:f>Hoja1!$B$2:$B$8</c:f>
              <c:numCache>
                <c:formatCode>General</c:formatCode>
                <c:ptCount val="5"/>
                <c:pt idx="0">
                  <c:v>8.1</c:v>
                </c:pt>
                <c:pt idx="1">
                  <c:v>7.9</c:v>
                </c:pt>
                <c:pt idx="2">
                  <c:v>7.9</c:v>
                </c:pt>
                <c:pt idx="3">
                  <c:v>8.6</c:v>
                </c:pt>
                <c:pt idx="4">
                  <c:v>7</c:v>
                </c:pt>
              </c:numCache>
            </c:numRef>
          </c:val>
          <c:smooth val="0"/>
          <c:extLst>
            <c:ext xmlns:c16="http://schemas.microsoft.com/office/drawing/2014/chart" uri="{C3380CC4-5D6E-409C-BE32-E72D297353CC}">
              <c16:uniqueId val="{00000004-C31B-47CD-A7FF-F9D4E1EF0B9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alguna trimestre</c:v>
                </c:pt>
              </c:strCache>
            </c:strRef>
          </c:tx>
          <c:spPr>
            <a:ln w="12700">
              <a:solidFill>
                <a:schemeClr val="accent6">
                  <a:lumMod val="50000"/>
                </a:schemeClr>
              </a:solidFill>
            </a:ln>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1398-414E-B659-B2ACE22D5464}"/>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DD5C-4128-8B2F-5FFE77D755C0}"/>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DD5C-4128-8B2F-5FFE77D755C0}"/>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DD5C-4128-8B2F-5FFE77D755C0}"/>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BA0D-454F-BD06-703800284EBE}"/>
              </c:ext>
            </c:extLst>
          </c:dPt>
          <c:dLbls>
            <c:dLbl>
              <c:idx val="2"/>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5C-4128-8B2F-5FFE77D755C0}"/>
                </c:ext>
              </c:extLst>
            </c:dLbl>
            <c:dLbl>
              <c:idx val="3"/>
              <c:numFmt formatCode="0.0&quot;%&quot;" sourceLinked="0"/>
              <c:spPr>
                <a:noFill/>
                <a:ln>
                  <a:noFill/>
                </a:ln>
                <a:effectLst/>
              </c:spPr>
              <c:txPr>
                <a:bodyPr wrap="square" lIns="38100" tIns="19050" rIns="38100" bIns="19050" anchor="ctr" anchorCtr="0">
                  <a:spAutoFit/>
                </a:bodyPr>
                <a:lstStyle/>
                <a:p>
                  <a:pPr algn="ctr" rtl="0">
                    <a:defRPr lang="en-US" sz="800" b="0" i="0" u="none" strike="noStrike" kern="1200" baseline="0">
                      <a:solidFill>
                        <a:srgbClr val="617243"/>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3-DD5C-4128-8B2F-5FFE77D755C0}"/>
                </c:ext>
              </c:extLst>
            </c:dLbl>
            <c:dLbl>
              <c:idx val="4"/>
              <c:numFmt formatCode="0.0&quot;%&quot;" sourceLinked="0"/>
              <c:spPr>
                <a:noFill/>
                <a:ln>
                  <a:noFill/>
                </a:ln>
                <a:effectLst/>
              </c:spPr>
              <c:txPr>
                <a:bodyPr wrap="squar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4-BA0D-454F-BD06-703800284EBE}"/>
                </c:ext>
              </c:extLst>
            </c:dLbl>
            <c:numFmt formatCode="0.0&quot;%&quot;" sourceLinked="0"/>
            <c:spPr>
              <a:noFill/>
              <a:ln>
                <a:noFill/>
              </a:ln>
              <a:effectLst/>
            </c:spPr>
            <c:txPr>
              <a:bodyPr wrap="square" lIns="38100" tIns="19050" rIns="38100" bIns="19050" anchor="ctr" anchorCtr="0">
                <a:spAutoFit/>
              </a:bodyPr>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5"/>
                <c:pt idx="0">
                  <c:v>2012</c:v>
                </c:pt>
                <c:pt idx="1">
                  <c:v>2017</c:v>
                </c:pt>
                <c:pt idx="2">
                  <c:v>2018</c:v>
                </c:pt>
                <c:pt idx="3">
                  <c:v>2019</c:v>
                </c:pt>
                <c:pt idx="4">
                  <c:v>2020</c:v>
                </c:pt>
              </c:numCache>
            </c:numRef>
          </c:cat>
          <c:val>
            <c:numRef>
              <c:f>Hoja1!$B$2:$B$8</c:f>
              <c:numCache>
                <c:formatCode>General</c:formatCode>
                <c:ptCount val="5"/>
                <c:pt idx="0">
                  <c:v>3.8</c:v>
                </c:pt>
                <c:pt idx="1">
                  <c:v>4.0999999999999996</c:v>
                </c:pt>
                <c:pt idx="2">
                  <c:v>4.5999999999999996</c:v>
                </c:pt>
                <c:pt idx="3">
                  <c:v>3.6</c:v>
                </c:pt>
                <c:pt idx="4">
                  <c:v>4.3</c:v>
                </c:pt>
              </c:numCache>
            </c:numRef>
          </c:val>
          <c:smooth val="0"/>
          <c:extLst>
            <c:ext xmlns:c16="http://schemas.microsoft.com/office/drawing/2014/chart" uri="{C3380CC4-5D6E-409C-BE32-E72D297353CC}">
              <c16:uniqueId val="{00000004-DD5C-4128-8B2F-5FFE77D755C0}"/>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Hoja1!$B$1</c:f>
              <c:strCache>
                <c:ptCount val="1"/>
                <c:pt idx="0">
                  <c:v>No lector (casi nunca o nunca)</c:v>
                </c:pt>
              </c:strCache>
            </c:strRef>
          </c:tx>
          <c:spPr>
            <a:ln w="12700">
              <a:solidFill>
                <a:schemeClr val="accent6">
                  <a:lumMod val="50000"/>
                </a:schemeClr>
              </a:solidFill>
            </a:ln>
          </c:spPr>
          <c:marker>
            <c:symbol val="circle"/>
            <c:size val="16"/>
            <c:spPr>
              <a:solidFill>
                <a:srgbClr val="D6DCE5"/>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ABF7-4B90-B8DE-6F0BE4387C5D}"/>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C31B-47CD-A7FF-F9D4E1EF0B99}"/>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C31B-47CD-A7FF-F9D4E1EF0B99}"/>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C31B-47CD-A7FF-F9D4E1EF0B99}"/>
              </c:ext>
            </c:extLst>
          </c:dPt>
          <c:dPt>
            <c:idx val="4"/>
            <c:marker>
              <c:spPr>
                <a:solidFill>
                  <a:srgbClr val="20310D"/>
                </a:solidFill>
                <a:ln w="12700" cap="flat" cmpd="sng" algn="ctr">
                  <a:solidFill>
                    <a:schemeClr val="accent6">
                      <a:lumMod val="50000"/>
                    </a:schemeClr>
                  </a:solidFill>
                  <a:prstDash val="solid"/>
                  <a:miter lim="800000"/>
                </a:ln>
                <a:effectLst/>
              </c:spPr>
            </c:marker>
            <c:bubble3D val="0"/>
            <c:spPr>
              <a:ln w="12700">
                <a:solidFill>
                  <a:srgbClr val="20310D"/>
                </a:solidFill>
              </a:ln>
            </c:spPr>
            <c:extLst>
              <c:ext xmlns:c16="http://schemas.microsoft.com/office/drawing/2014/chart" uri="{C3380CC4-5D6E-409C-BE32-E72D297353CC}">
                <c16:uniqueId val="{00000004-805B-45F6-A697-D3F35AD14B34}"/>
              </c:ext>
            </c:extLst>
          </c:dPt>
          <c:dLbls>
            <c:dLbl>
              <c:idx val="2"/>
              <c:numFmt formatCode="0.0&quot;%&quot;" sourceLinked="0"/>
              <c:spPr>
                <a:noFill/>
                <a:ln>
                  <a:noFill/>
                </a:ln>
                <a:effectLst/>
              </c:spPr>
              <c:txPr>
                <a:bodyPr wrap="none" lIns="38100" tIns="19050" rIns="38100" bIns="19050" anchor="ctr" anchorCtr="0">
                  <a:spAutoFit/>
                </a:bodyPr>
                <a:lstStyle/>
                <a:p>
                  <a:pPr algn="ctr">
                    <a:defRPr lang="en-US"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1B-47CD-A7FF-F9D4E1EF0B99}"/>
                </c:ext>
              </c:extLst>
            </c:dLbl>
            <c:dLbl>
              <c:idx val="3"/>
              <c:numFmt formatCode="0.0&quot;%&quot;" sourceLinked="0"/>
              <c:spPr>
                <a:noFill/>
                <a:ln>
                  <a:noFill/>
                </a:ln>
                <a:effectLst/>
              </c:spPr>
              <c:txPr>
                <a:bodyPr wrap="none" lIns="38100" tIns="19050" rIns="38100" bIns="19050" anchor="ctr" anchorCtr="0">
                  <a:spAutoFit/>
                </a:bodyPr>
                <a:lstStyle/>
                <a:p>
                  <a:pPr algn="ctr" rtl="0">
                    <a:defRPr lang="en-US"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1B-47CD-A7FF-F9D4E1EF0B99}"/>
                </c:ext>
              </c:extLst>
            </c:dLbl>
            <c:dLbl>
              <c:idx val="4"/>
              <c:numFmt formatCode="0.0&quot;%&quot;" sourceLinked="0"/>
              <c:spPr>
                <a:noFill/>
                <a:ln>
                  <a:noFill/>
                </a:ln>
                <a:effectLst/>
              </c:spPr>
              <c:txPr>
                <a:bodyPr wrap="none" lIns="38100" tIns="19050" rIns="38100" bIns="19050" anchor="ctr" anchorCtr="0">
                  <a:spAutoFit/>
                </a:bodyPr>
                <a:lstStyle/>
                <a:p>
                  <a:pPr algn="ctr" rtl="0">
                    <a:defRPr lang="en-US" sz="8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05B-45F6-A697-D3F35AD14B34}"/>
                </c:ext>
              </c:extLst>
            </c:dLbl>
            <c:numFmt formatCode="0.0&quot;%&quot;" sourceLinked="0"/>
            <c:spPr>
              <a:noFill/>
              <a:ln>
                <a:noFill/>
              </a:ln>
              <a:effectLst/>
            </c:spPr>
            <c:txPr>
              <a:bodyPr wrap="none" lIns="38100" tIns="19050" rIns="38100" bIns="19050" anchor="ctr" anchorCtr="0">
                <a:spAutoFit/>
              </a:bodyPr>
              <a:lstStyle/>
              <a:p>
                <a:pPr algn="ctr">
                  <a:defRPr lang="es-ES_tradnl" sz="8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Hoja1!$A$2:$A$8</c:f>
              <c:numCache>
                <c:formatCode>General</c:formatCode>
                <c:ptCount val="5"/>
                <c:pt idx="0">
                  <c:v>2012</c:v>
                </c:pt>
                <c:pt idx="1">
                  <c:v>2017</c:v>
                </c:pt>
                <c:pt idx="2">
                  <c:v>2018</c:v>
                </c:pt>
                <c:pt idx="3">
                  <c:v>2019</c:v>
                </c:pt>
                <c:pt idx="4">
                  <c:v>2020</c:v>
                </c:pt>
              </c:numCache>
            </c:numRef>
          </c:cat>
          <c:val>
            <c:numRef>
              <c:f>Hoja1!$B$2:$B$8</c:f>
              <c:numCache>
                <c:formatCode>General</c:formatCode>
                <c:ptCount val="5"/>
                <c:pt idx="0">
                  <c:v>40.9</c:v>
                </c:pt>
                <c:pt idx="1">
                  <c:v>40.299999999999997</c:v>
                </c:pt>
                <c:pt idx="2">
                  <c:v>38.200000000000003</c:v>
                </c:pt>
                <c:pt idx="3">
                  <c:v>37.799999999999997</c:v>
                </c:pt>
                <c:pt idx="4">
                  <c:v>36</c:v>
                </c:pt>
              </c:numCache>
            </c:numRef>
          </c:val>
          <c:smooth val="0"/>
          <c:extLst>
            <c:ext xmlns:c16="http://schemas.microsoft.com/office/drawing/2014/chart" uri="{C3380CC4-5D6E-409C-BE32-E72D297353CC}">
              <c16:uniqueId val="{00000004-C31B-47CD-A7FF-F9D4E1EF0B99}"/>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out"/>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none"/>
        <c:minorTickMark val="none"/>
        <c:tickLblPos val="none"/>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S" sz="1200" b="1"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defRPr>
            </a:pPr>
            <a:r>
              <a:rPr lang="es-ES" sz="1200" b="0"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rPr>
              <a:t>Lectores de libros en tiempo libre </a:t>
            </a:r>
            <a:r>
              <a:rPr lang="es-ES" sz="1200" b="1"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rPr>
              <a:t>según sexo                             </a:t>
            </a:r>
            <a:r>
              <a:rPr lang="es-ES" sz="1100" b="0"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al trimestre).</a:t>
            </a:r>
            <a:endParaRPr lang="es-ES" sz="1200" b="0"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5866516413672649"/>
          <c:y val="2.6033654748058379E-2"/>
        </c:manualLayout>
      </c:layout>
      <c:overlay val="0"/>
    </c:title>
    <c:autoTitleDeleted val="0"/>
    <c:plotArea>
      <c:layout>
        <c:manualLayout>
          <c:layoutTarget val="inner"/>
          <c:xMode val="edge"/>
          <c:yMode val="edge"/>
          <c:x val="2.1715904669510212E-2"/>
          <c:y val="0.18780146855510749"/>
          <c:w val="0.95656819066097953"/>
          <c:h val="0.68088763213807546"/>
        </c:manualLayout>
      </c:layout>
      <c:barChart>
        <c:barDir val="col"/>
        <c:grouping val="clustered"/>
        <c:varyColors val="0"/>
        <c:ser>
          <c:idx val="0"/>
          <c:order val="0"/>
          <c:tx>
            <c:strRef>
              <c:f>Sheet1!$A$2</c:f>
              <c:strCache>
                <c:ptCount val="1"/>
                <c:pt idx="0">
                  <c:v>2004*</c:v>
                </c:pt>
              </c:strCache>
            </c:strRef>
          </c:tx>
          <c:spPr>
            <a:solidFill>
              <a:schemeClr val="bg1">
                <a:lumMod val="75000"/>
              </a:schemeClr>
            </a:solidFill>
            <a:ln w="24337">
              <a:noFill/>
            </a:ln>
            <a:effectLst>
              <a:outerShdw blurRad="50800" dist="38100" dir="2700000" algn="tl" rotWithShape="0">
                <a:prstClr val="black">
                  <a:alpha val="40000"/>
                </a:prstClr>
              </a:outerShdw>
            </a:effectLst>
          </c:spPr>
          <c:invertIfNegative val="0"/>
          <c:dLbls>
            <c:numFmt formatCode="0.0&quot;%&quot;" sourceLinked="0"/>
            <c:spPr>
              <a:noFill/>
              <a:ln w="24337">
                <a:noFill/>
              </a:ln>
            </c:spPr>
            <c:txPr>
              <a:bodyPr/>
              <a:lstStyle/>
              <a:p>
                <a:pPr>
                  <a:defRPr sz="1050" b="1" i="0" u="none" strike="noStrike" baseline="0">
                    <a:solidFill>
                      <a:schemeClr val="tx1">
                        <a:lumMod val="75000"/>
                        <a:lumOff val="25000"/>
                      </a:schemeClr>
                    </a:solidFill>
                    <a:latin typeface="Calibri" pitchFamily="34" charset="0"/>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Sheet1!$B$2:$D$2</c:f>
            </c:numRef>
          </c:val>
          <c:extLst>
            <c:ext xmlns:c16="http://schemas.microsoft.com/office/drawing/2014/chart" uri="{C3380CC4-5D6E-409C-BE32-E72D297353CC}">
              <c16:uniqueId val="{00000000-ECC4-4A1C-A03D-DF3EFDFAFA7B}"/>
            </c:ext>
          </c:extLst>
        </c:ser>
        <c:ser>
          <c:idx val="2"/>
          <c:order val="1"/>
          <c:tx>
            <c:strRef>
              <c:f>Sheet1!$A$4</c:f>
              <c:strCache>
                <c:ptCount val="1"/>
                <c:pt idx="0">
                  <c:v>2012</c:v>
                </c:pt>
              </c:strCache>
            </c:strRef>
          </c:tx>
          <c:spPr>
            <a:solidFill>
              <a:srgbClr val="E2F0D9"/>
            </a:solidFill>
            <a:ln w="12700" cap="flat" cmpd="sng" algn="ctr">
              <a:noFill/>
              <a:prstDash val="solid"/>
              <a:miter lim="800000"/>
            </a:ln>
            <a:effectLst/>
          </c:spPr>
          <c:invertIfNegative val="0"/>
          <c:dLbls>
            <c:numFmt formatCode="0.0&quot;%&quot;" sourceLinked="0"/>
            <c:spPr>
              <a:noFill/>
              <a:ln w="24337">
                <a:noFill/>
              </a:ln>
            </c:spPr>
            <c:txPr>
              <a:bodyPr anchorCtr="0"/>
              <a:lstStyle/>
              <a:p>
                <a:pPr algn="ctr">
                  <a:defRPr lang="es-ES"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Total</c:v>
                </c:pt>
                <c:pt idx="1">
                  <c:v>Hombre</c:v>
                </c:pt>
                <c:pt idx="2">
                  <c:v>Mujer</c:v>
                </c:pt>
              </c:strCache>
            </c:strRef>
          </c:cat>
          <c:val>
            <c:numRef>
              <c:f>Sheet1!$B$4:$D$4</c:f>
              <c:numCache>
                <c:formatCode>General</c:formatCode>
                <c:ptCount val="3"/>
                <c:pt idx="0">
                  <c:v>59.1</c:v>
                </c:pt>
                <c:pt idx="1">
                  <c:v>54</c:v>
                </c:pt>
                <c:pt idx="2">
                  <c:v>64.099999999999994</c:v>
                </c:pt>
              </c:numCache>
            </c:numRef>
          </c:val>
          <c:extLst>
            <c:ext xmlns:c16="http://schemas.microsoft.com/office/drawing/2014/chart" uri="{C3380CC4-5D6E-409C-BE32-E72D297353CC}">
              <c16:uniqueId val="{00000002-ECC4-4A1C-A03D-DF3EFDFAFA7B}"/>
            </c:ext>
          </c:extLst>
        </c:ser>
        <c:ser>
          <c:idx val="3"/>
          <c:order val="2"/>
          <c:tx>
            <c:strRef>
              <c:f>Sheet1!$A$5</c:f>
              <c:strCache>
                <c:ptCount val="1"/>
                <c:pt idx="0">
                  <c:v>2017</c:v>
                </c:pt>
              </c:strCache>
            </c:strRef>
          </c:tx>
          <c:spPr>
            <a:solidFill>
              <a:srgbClr val="A9D18E"/>
            </a:solidFill>
            <a:ln w="12700" cap="flat" cmpd="sng" algn="ctr">
              <a:noFill/>
              <a:prstDash val="solid"/>
              <a:miter lim="800000"/>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Sheet1!$B$5:$D$5</c:f>
              <c:numCache>
                <c:formatCode>0.0</c:formatCode>
                <c:ptCount val="3"/>
                <c:pt idx="0">
                  <c:v>59.7</c:v>
                </c:pt>
                <c:pt idx="1">
                  <c:v>54.4</c:v>
                </c:pt>
                <c:pt idx="2">
                  <c:v>64.900000000000006</c:v>
                </c:pt>
              </c:numCache>
            </c:numRef>
          </c:val>
          <c:extLst>
            <c:ext xmlns:c16="http://schemas.microsoft.com/office/drawing/2014/chart" uri="{C3380CC4-5D6E-409C-BE32-E72D297353CC}">
              <c16:uniqueId val="{00000003-ECC4-4A1C-A03D-DF3EFDFAFA7B}"/>
            </c:ext>
          </c:extLst>
        </c:ser>
        <c:ser>
          <c:idx val="4"/>
          <c:order val="3"/>
          <c:tx>
            <c:strRef>
              <c:f>Sheet1!$A$6</c:f>
              <c:strCache>
                <c:ptCount val="1"/>
                <c:pt idx="0">
                  <c:v>2018</c:v>
                </c:pt>
              </c:strCache>
            </c:strRef>
          </c:tx>
          <c:spPr>
            <a:solidFill>
              <a:srgbClr val="548235"/>
            </a:solidFill>
          </c:spPr>
          <c:invertIfNegative val="0"/>
          <c:dLbls>
            <c:dLbl>
              <c:idx val="0"/>
              <c:layout>
                <c:manualLayout>
                  <c:x val="1.98194123809524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C4-4A1C-A03D-DF3EFDFAFA7B}"/>
                </c:ext>
              </c:extLst>
            </c:dLbl>
            <c:dLbl>
              <c:idx val="1"/>
              <c:layout>
                <c:manualLayout>
                  <c:x val="1.9819412380952099E-3"/>
                  <c:y val="-4.96342394626115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C4-4A1C-A03D-DF3EFDFAFA7B}"/>
                </c:ext>
              </c:extLst>
            </c:dLbl>
            <c:dLbl>
              <c:idx val="2"/>
              <c:layout>
                <c:manualLayout>
                  <c:x val="3.9638824761905654E-3"/>
                  <c:y val="-4.6596323797765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C4-4A1C-A03D-DF3EFDFAFA7B}"/>
                </c:ext>
              </c:extLst>
            </c:dLbl>
            <c:numFmt formatCode="0.0&quot;%&quot;" sourceLinked="0"/>
            <c:spPr>
              <a:noFill/>
              <a:ln>
                <a:noFill/>
              </a:ln>
              <a:effectLst/>
            </c:spPr>
            <c:txPr>
              <a:bodyPr wrap="square" lIns="38100" tIns="19050" rIns="38100" bIns="19050" anchor="ctr" anchorCtr="0">
                <a:spAutoFit/>
              </a:bodyPr>
              <a:lstStyle/>
              <a:p>
                <a:pPr algn="ctr">
                  <a:defRPr lang="es-ES_tradnl"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Sheet1!$B$6:$D$6</c:f>
              <c:numCache>
                <c:formatCode>General</c:formatCode>
                <c:ptCount val="3"/>
                <c:pt idx="0">
                  <c:v>61.8</c:v>
                </c:pt>
                <c:pt idx="1">
                  <c:v>56.2</c:v>
                </c:pt>
                <c:pt idx="2">
                  <c:v>67.2</c:v>
                </c:pt>
              </c:numCache>
            </c:numRef>
          </c:val>
          <c:extLst>
            <c:ext xmlns:c16="http://schemas.microsoft.com/office/drawing/2014/chart" uri="{C3380CC4-5D6E-409C-BE32-E72D297353CC}">
              <c16:uniqueId val="{00000007-ECC4-4A1C-A03D-DF3EFDFAFA7B}"/>
            </c:ext>
          </c:extLst>
        </c:ser>
        <c:ser>
          <c:idx val="5"/>
          <c:order val="4"/>
          <c:tx>
            <c:strRef>
              <c:f>Sheet1!$A$7</c:f>
              <c:strCache>
                <c:ptCount val="1"/>
                <c:pt idx="0">
                  <c:v>2019</c:v>
                </c:pt>
              </c:strCache>
            </c:strRef>
          </c:tx>
          <c:spPr>
            <a:solidFill>
              <a:srgbClr val="345016"/>
            </a:solidFill>
          </c:spPr>
          <c:invertIfNegative val="0"/>
          <c:dLbls>
            <c:dLbl>
              <c:idx val="0"/>
              <c:layout>
                <c:manualLayout>
                  <c:x val="9.90970619047641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5-4D89-B30E-4DFF3B31597A}"/>
                </c:ext>
              </c:extLst>
            </c:dLbl>
            <c:dLbl>
              <c:idx val="1"/>
              <c:layout>
                <c:manualLayout>
                  <c:x val="5.9458237142857757E-3"/>
                  <c:y val="-4.96342394626115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35-4D89-B30E-4DFF3B31597A}"/>
                </c:ext>
              </c:extLst>
            </c:dLbl>
            <c:dLbl>
              <c:idx val="2"/>
              <c:layout>
                <c:manualLayout>
                  <c:x val="9.9097061904764132E-3"/>
                  <c:y val="-4.963423946261158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35-4D89-B30E-4DFF3B31597A}"/>
                </c:ext>
              </c:extLst>
            </c:dLbl>
            <c:numFmt formatCode="0.0&quot;%&quot;" sourceLinked="0"/>
            <c:spPr>
              <a:noFill/>
              <a:ln>
                <a:noFill/>
              </a:ln>
              <a:effectLst/>
            </c:spPr>
            <c:txPr>
              <a:bodyPr wrap="square" lIns="38100" tIns="19050" rIns="38100" bIns="19050" anchor="ctr" anchorCtr="0">
                <a:spAutoFit/>
              </a:bodyPr>
              <a:lstStyle/>
              <a:p>
                <a:pPr algn="ctr">
                  <a:defRPr lang="en-US" sz="7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Sheet1!$B$7:$D$7</c:f>
              <c:numCache>
                <c:formatCode>General</c:formatCode>
                <c:ptCount val="3"/>
                <c:pt idx="0">
                  <c:v>62.2</c:v>
                </c:pt>
                <c:pt idx="1">
                  <c:v>56</c:v>
                </c:pt>
                <c:pt idx="2">
                  <c:v>68.3</c:v>
                </c:pt>
              </c:numCache>
            </c:numRef>
          </c:val>
          <c:extLst>
            <c:ext xmlns:c16="http://schemas.microsoft.com/office/drawing/2014/chart" uri="{C3380CC4-5D6E-409C-BE32-E72D297353CC}">
              <c16:uniqueId val="{00000000-DA35-4D89-B30E-4DFF3B31597A}"/>
            </c:ext>
          </c:extLst>
        </c:ser>
        <c:ser>
          <c:idx val="6"/>
          <c:order val="5"/>
          <c:tx>
            <c:strRef>
              <c:f>Sheet1!$A$8</c:f>
              <c:strCache>
                <c:ptCount val="1"/>
                <c:pt idx="0">
                  <c:v>2020</c:v>
                </c:pt>
              </c:strCache>
            </c:strRef>
          </c:tx>
          <c:spPr>
            <a:solidFill>
              <a:srgbClr val="20310D"/>
            </a:solidFill>
          </c:spPr>
          <c:invertIfNegative val="0"/>
          <c:dLbls>
            <c:dLbl>
              <c:idx val="0"/>
              <c:layout>
                <c:manualLayout>
                  <c:x val="3.9638824761905654E-3"/>
                  <c:y val="1.0829413710890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5F-42B0-8101-39C761B845F8}"/>
                </c:ext>
              </c:extLst>
            </c:dLbl>
            <c:dLbl>
              <c:idx val="1"/>
              <c:layout>
                <c:manualLayout>
                  <c:x val="1.9819412380952099E-3"/>
                  <c:y val="1.082941371089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5F-42B0-8101-39C761B845F8}"/>
                </c:ext>
              </c:extLst>
            </c:dLbl>
            <c:dLbl>
              <c:idx val="2"/>
              <c:layout>
                <c:manualLayout>
                  <c:x val="9.9097061904764132E-3"/>
                  <c:y val="5.4147068554452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5F-42B0-8101-39C761B845F8}"/>
                </c:ext>
              </c:extLst>
            </c:dLbl>
            <c:numFmt formatCode="0.0&quot;%&quot;" sourceLinked="0"/>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a:ea typeface="Arial"/>
                    <a:cs typeface="Aria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Hombre</c:v>
                </c:pt>
                <c:pt idx="2">
                  <c:v>Mujer</c:v>
                </c:pt>
              </c:strCache>
            </c:strRef>
          </c:cat>
          <c:val>
            <c:numRef>
              <c:f>Sheet1!$B$8:$D$8</c:f>
              <c:numCache>
                <c:formatCode>General</c:formatCode>
                <c:ptCount val="3"/>
                <c:pt idx="0">
                  <c:v>64</c:v>
                </c:pt>
                <c:pt idx="1">
                  <c:v>58.2</c:v>
                </c:pt>
                <c:pt idx="2">
                  <c:v>69.599999999999994</c:v>
                </c:pt>
              </c:numCache>
            </c:numRef>
          </c:val>
          <c:extLst>
            <c:ext xmlns:c16="http://schemas.microsoft.com/office/drawing/2014/chart" uri="{C3380CC4-5D6E-409C-BE32-E72D297353CC}">
              <c16:uniqueId val="{00000001-065F-42B0-8101-39C761B845F8}"/>
            </c:ext>
          </c:extLst>
        </c:ser>
        <c:dLbls>
          <c:showLegendKey val="0"/>
          <c:showVal val="1"/>
          <c:showCatName val="0"/>
          <c:showSerName val="0"/>
          <c:showPercent val="0"/>
          <c:showBubbleSize val="0"/>
        </c:dLbls>
        <c:gapWidth val="98"/>
        <c:overlap val="-20"/>
        <c:axId val="188877056"/>
        <c:axId val="188903424"/>
      </c:barChart>
      <c:catAx>
        <c:axId val="188877056"/>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200" b="0" i="0" u="none" strike="noStrike" kern="1200" spc="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88903424"/>
        <c:crosses val="autoZero"/>
        <c:auto val="1"/>
        <c:lblAlgn val="ctr"/>
        <c:lblOffset val="100"/>
        <c:noMultiLvlLbl val="0"/>
      </c:catAx>
      <c:valAx>
        <c:axId val="188903424"/>
        <c:scaling>
          <c:orientation val="minMax"/>
          <c:max val="100"/>
          <c:min val="0"/>
        </c:scaling>
        <c:delete val="1"/>
        <c:axPos val="l"/>
        <c:numFmt formatCode="General" sourceLinked="1"/>
        <c:majorTickMark val="out"/>
        <c:minorTickMark val="none"/>
        <c:tickLblPos val="none"/>
        <c:crossAx val="188877056"/>
        <c:crosses val="autoZero"/>
        <c:crossBetween val="between"/>
      </c:valAx>
      <c:spPr>
        <a:noFill/>
        <a:ln w="24337">
          <a:noFill/>
        </a:ln>
      </c:spPr>
    </c:plotArea>
    <c:plotVisOnly val="1"/>
    <c:dispBlanksAs val="gap"/>
    <c:showDLblsOverMax val="0"/>
  </c:chart>
  <c:spPr>
    <a:noFill/>
    <a:ln>
      <a:noFill/>
    </a:ln>
  </c:spPr>
  <c:txPr>
    <a:bodyPr/>
    <a:lstStyle/>
    <a:p>
      <a:pPr>
        <a:defRPr sz="1725" b="1" i="0" u="none" strike="noStrike" baseline="0">
          <a:solidFill>
            <a:schemeClr val="tx1"/>
          </a:solidFill>
          <a:latin typeface="Arial"/>
          <a:ea typeface="Arial"/>
          <a:cs typeface="Arial"/>
        </a:defRPr>
      </a:pPr>
      <a:endParaRPr lang="es-ES"/>
    </a:p>
  </c:tx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S" sz="1200" b="1"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defRPr>
            </a:pPr>
            <a:r>
              <a:rPr lang="es-ES" sz="1200" b="0"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rPr>
              <a:t>Lectores frecuentes de libros en tiempo libre </a:t>
            </a:r>
            <a:r>
              <a:rPr lang="es-ES" sz="1200" b="1"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rPr>
              <a:t>según edad</a:t>
            </a:r>
          </a:p>
        </c:rich>
      </c:tx>
      <c:layout>
        <c:manualLayout>
          <c:xMode val="edge"/>
          <c:yMode val="edge"/>
          <c:x val="0.25900944343905574"/>
          <c:y val="3.1448552973263703E-2"/>
        </c:manualLayout>
      </c:layout>
      <c:overlay val="0"/>
    </c:title>
    <c:autoTitleDeleted val="0"/>
    <c:plotArea>
      <c:layout>
        <c:manualLayout>
          <c:layoutTarget val="inner"/>
          <c:xMode val="edge"/>
          <c:yMode val="edge"/>
          <c:x val="0"/>
          <c:y val="0.18780146855510782"/>
          <c:w val="1"/>
          <c:h val="0.68088763213807779"/>
        </c:manualLayout>
      </c:layout>
      <c:barChart>
        <c:barDir val="col"/>
        <c:grouping val="clustered"/>
        <c:varyColors val="0"/>
        <c:ser>
          <c:idx val="1"/>
          <c:order val="0"/>
          <c:tx>
            <c:strRef>
              <c:f>Sheet1!$A$3</c:f>
              <c:strCache>
                <c:ptCount val="1"/>
                <c:pt idx="0">
                  <c:v>2012</c:v>
                </c:pt>
              </c:strCache>
            </c:strRef>
          </c:tx>
          <c:spPr>
            <a:solidFill>
              <a:srgbClr val="E2F0D9"/>
            </a:solidFill>
            <a:ln w="12700" cap="flat" cmpd="sng" algn="ctr">
              <a:noFill/>
              <a:prstDash val="solid"/>
              <a:miter lim="800000"/>
            </a:ln>
            <a:effectLst/>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6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y más años</c:v>
                </c:pt>
              </c:strCache>
            </c:strRef>
          </c:cat>
          <c:val>
            <c:numRef>
              <c:f>Sheet1!$B$3:$H$3</c:f>
              <c:numCache>
                <c:formatCode>General</c:formatCode>
                <c:ptCount val="7"/>
                <c:pt idx="0">
                  <c:v>59.1</c:v>
                </c:pt>
                <c:pt idx="1">
                  <c:v>70.2</c:v>
                </c:pt>
                <c:pt idx="2">
                  <c:v>65.599999999999994</c:v>
                </c:pt>
                <c:pt idx="3">
                  <c:v>62.9</c:v>
                </c:pt>
                <c:pt idx="4">
                  <c:v>61.6</c:v>
                </c:pt>
                <c:pt idx="5">
                  <c:v>57</c:v>
                </c:pt>
                <c:pt idx="6">
                  <c:v>38.200000000000003</c:v>
                </c:pt>
              </c:numCache>
            </c:numRef>
          </c:val>
          <c:extLst>
            <c:ext xmlns:c16="http://schemas.microsoft.com/office/drawing/2014/chart" uri="{C3380CC4-5D6E-409C-BE32-E72D297353CC}">
              <c16:uniqueId val="{00000008-C8B5-49E7-ACF3-9ACEB5B77C8A}"/>
            </c:ext>
          </c:extLst>
        </c:ser>
        <c:ser>
          <c:idx val="2"/>
          <c:order val="1"/>
          <c:tx>
            <c:strRef>
              <c:f>Sheet1!$A$4</c:f>
              <c:strCache>
                <c:ptCount val="1"/>
                <c:pt idx="0">
                  <c:v>2017</c:v>
                </c:pt>
              </c:strCache>
            </c:strRef>
          </c:tx>
          <c:spPr>
            <a:solidFill>
              <a:srgbClr val="A9D18E"/>
            </a:solidFill>
            <a:ln w="12700" cap="flat" cmpd="sng" algn="ctr">
              <a:noFill/>
              <a:prstDash val="solid"/>
              <a:miter lim="800000"/>
            </a:ln>
            <a:effectLst/>
          </c:spPr>
          <c:invertIfNegative val="0"/>
          <c:dLbls>
            <c:numFmt formatCode="0.0&quot;%&quot;" sourceLinked="0"/>
            <c:spPr>
              <a:noFill/>
              <a:ln w="24337">
                <a:noFill/>
              </a:ln>
            </c:spPr>
            <c:txPr>
              <a:bodyPr anchorCtr="0"/>
              <a:lstStyle/>
              <a:p>
                <a:pPr algn="ctr">
                  <a:defRPr lang="es-ES" sz="600" b="0" i="0" u="none" strike="noStrike" kern="1200" baseline="0">
                    <a:solidFill>
                      <a:schemeClr val="tx1">
                        <a:lumMod val="75000"/>
                        <a:lumOff val="25000"/>
                      </a:schemeClr>
                    </a:solidFill>
                    <a:latin typeface="+mj-lt"/>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y más años</c:v>
                </c:pt>
              </c:strCache>
            </c:strRef>
          </c:cat>
          <c:val>
            <c:numRef>
              <c:f>Sheet1!$B$4:$H$4</c:f>
              <c:numCache>
                <c:formatCode>General</c:formatCode>
                <c:ptCount val="7"/>
                <c:pt idx="0">
                  <c:v>59.7</c:v>
                </c:pt>
                <c:pt idx="1">
                  <c:v>70.7</c:v>
                </c:pt>
                <c:pt idx="2">
                  <c:v>59.1</c:v>
                </c:pt>
                <c:pt idx="3">
                  <c:v>62.3</c:v>
                </c:pt>
                <c:pt idx="4">
                  <c:v>62.6</c:v>
                </c:pt>
                <c:pt idx="5">
                  <c:v>59.2</c:v>
                </c:pt>
                <c:pt idx="6">
                  <c:v>45</c:v>
                </c:pt>
              </c:numCache>
            </c:numRef>
          </c:val>
          <c:extLst>
            <c:ext xmlns:c16="http://schemas.microsoft.com/office/drawing/2014/chart" uri="{C3380CC4-5D6E-409C-BE32-E72D297353CC}">
              <c16:uniqueId val="{00000010-C8B5-49E7-ACF3-9ACEB5B77C8A}"/>
            </c:ext>
          </c:extLst>
        </c:ser>
        <c:ser>
          <c:idx val="3"/>
          <c:order val="2"/>
          <c:tx>
            <c:strRef>
              <c:f>Sheet1!$A$5</c:f>
              <c:strCache>
                <c:ptCount val="1"/>
                <c:pt idx="0">
                  <c:v>2018</c:v>
                </c:pt>
              </c:strCache>
            </c:strRef>
          </c:tx>
          <c:spPr>
            <a:solidFill>
              <a:srgbClr val="548235"/>
            </a:solidFill>
          </c:spPr>
          <c:invertIfNegative val="0"/>
          <c:dLbls>
            <c:dLbl>
              <c:idx val="5"/>
              <c:layout>
                <c:manualLayout>
                  <c:x val="-1.1463138787922004E-3"/>
                  <c:y val="1.08294137108904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99-4CDC-9B00-799D8C2A64E8}"/>
                </c:ext>
              </c:extLst>
            </c:dLbl>
            <c:numFmt formatCode="0.0&quot;%&quot;" sourceLinked="0"/>
            <c:spPr>
              <a:noFill/>
              <a:ln>
                <a:noFill/>
              </a:ln>
              <a:effectLst/>
            </c:spPr>
            <c:txPr>
              <a:bodyPr wrap="square" lIns="38100" tIns="19050" rIns="38100" bIns="19050" anchor="ctr" anchorCtr="0">
                <a:spAutoFit/>
              </a:bodyPr>
              <a:lstStyle/>
              <a:p>
                <a:pPr algn="r">
                  <a:defRPr sz="600" b="0">
                    <a:latin typeface="+mj-lt"/>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y más años</c:v>
                </c:pt>
              </c:strCache>
            </c:strRef>
          </c:cat>
          <c:val>
            <c:numRef>
              <c:f>Sheet1!$B$5:$H$5</c:f>
              <c:numCache>
                <c:formatCode>General</c:formatCode>
                <c:ptCount val="7"/>
                <c:pt idx="0">
                  <c:v>61.8</c:v>
                </c:pt>
                <c:pt idx="1">
                  <c:v>71.7</c:v>
                </c:pt>
                <c:pt idx="2">
                  <c:v>61.5</c:v>
                </c:pt>
                <c:pt idx="3">
                  <c:v>64.099999999999994</c:v>
                </c:pt>
                <c:pt idx="4">
                  <c:v>64.7</c:v>
                </c:pt>
                <c:pt idx="5">
                  <c:v>63.2</c:v>
                </c:pt>
                <c:pt idx="6">
                  <c:v>46.5</c:v>
                </c:pt>
              </c:numCache>
            </c:numRef>
          </c:val>
          <c:extLst>
            <c:ext xmlns:c16="http://schemas.microsoft.com/office/drawing/2014/chart" uri="{C3380CC4-5D6E-409C-BE32-E72D297353CC}">
              <c16:uniqueId val="{00000018-C8B5-49E7-ACF3-9ACEB5B77C8A}"/>
            </c:ext>
          </c:extLst>
        </c:ser>
        <c:ser>
          <c:idx val="4"/>
          <c:order val="3"/>
          <c:tx>
            <c:strRef>
              <c:f>Sheet1!$A$6</c:f>
              <c:strCache>
                <c:ptCount val="1"/>
                <c:pt idx="0">
                  <c:v>2019</c:v>
                </c:pt>
              </c:strCache>
            </c:strRef>
          </c:tx>
          <c:spPr>
            <a:solidFill>
              <a:srgbClr val="345016"/>
            </a:solidFill>
          </c:spPr>
          <c:invertIfNegative val="0"/>
          <c:dLbls>
            <c:dLbl>
              <c:idx val="0"/>
              <c:layout>
                <c:manualLayout>
                  <c:x val="2.4254100470796915E-3"/>
                  <c:y val="2.48171197313057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0D-41A5-BB63-71DBE295C54D}"/>
                </c:ext>
              </c:extLst>
            </c:dLbl>
            <c:dLbl>
              <c:idx val="1"/>
              <c:layout>
                <c:manualLayout>
                  <c:x val="2.4918336418752554E-3"/>
                  <c:y val="1.6244120566335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0D-41A5-BB63-71DBE295C54D}"/>
                </c:ext>
              </c:extLst>
            </c:dLbl>
            <c:dLbl>
              <c:idx val="2"/>
              <c:layout>
                <c:manualLayout>
                  <c:x val="1.2127050235398458E-3"/>
                  <c:y val="-5.4147068554452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0D-41A5-BB63-71DBE295C54D}"/>
                </c:ext>
              </c:extLst>
            </c:dLbl>
            <c:dLbl>
              <c:idx val="3"/>
              <c:layout>
                <c:manualLayout>
                  <c:x val="-8.8076620702798097E-4"/>
                  <c:y val="5.41470685544518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0D-41A5-BB63-71DBE295C54D}"/>
                </c:ext>
              </c:extLst>
            </c:dLbl>
            <c:dLbl>
              <c:idx val="4"/>
              <c:layout>
                <c:manualLayout>
                  <c:x val="3.63811507061953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0D-41A5-BB63-71DBE295C54D}"/>
                </c:ext>
              </c:extLst>
            </c:dLbl>
            <c:dLbl>
              <c:idx val="5"/>
              <c:layout>
                <c:manualLayout>
                  <c:x val="3.4634664495128936E-3"/>
                  <c:y val="-4.96342394626115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0D-41A5-BB63-71DBE295C54D}"/>
                </c:ext>
              </c:extLst>
            </c:dLbl>
            <c:numFmt formatCode="0.0&quot;%&quot;" sourceLinked="0"/>
            <c:spPr>
              <a:noFill/>
              <a:ln>
                <a:noFill/>
              </a:ln>
              <a:effectLst/>
            </c:spPr>
            <c:txPr>
              <a:bodyPr wrap="square" lIns="38100" tIns="19050" rIns="38100" bIns="19050" anchor="ctr" anchorCtr="0">
                <a:spAutoFit/>
              </a:bodyPr>
              <a:lstStyle/>
              <a:p>
                <a:pPr algn="r">
                  <a:defRPr lang="en-US" sz="600" b="0" i="0" u="none" strike="noStrike" kern="1200" baseline="0">
                    <a:solidFill>
                      <a:schemeClr val="tx1"/>
                    </a:solidFill>
                    <a:latin typeface="+mj-lt"/>
                    <a:ea typeface="Arial"/>
                    <a:cs typeface="Aria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y más años</c:v>
                </c:pt>
              </c:strCache>
            </c:strRef>
          </c:cat>
          <c:val>
            <c:numRef>
              <c:f>Sheet1!$B$6:$H$6</c:f>
              <c:numCache>
                <c:formatCode>General</c:formatCode>
                <c:ptCount val="7"/>
                <c:pt idx="0">
                  <c:v>62.2</c:v>
                </c:pt>
                <c:pt idx="1">
                  <c:v>73.099999999999994</c:v>
                </c:pt>
                <c:pt idx="2">
                  <c:v>61.8</c:v>
                </c:pt>
                <c:pt idx="3">
                  <c:v>64</c:v>
                </c:pt>
                <c:pt idx="4">
                  <c:v>64.5</c:v>
                </c:pt>
                <c:pt idx="5">
                  <c:v>63.2</c:v>
                </c:pt>
                <c:pt idx="6">
                  <c:v>48.3</c:v>
                </c:pt>
              </c:numCache>
            </c:numRef>
          </c:val>
          <c:extLst>
            <c:ext xmlns:c16="http://schemas.microsoft.com/office/drawing/2014/chart" uri="{C3380CC4-5D6E-409C-BE32-E72D297353CC}">
              <c16:uniqueId val="{00000000-B20D-41A5-BB63-71DBE295C54D}"/>
            </c:ext>
          </c:extLst>
        </c:ser>
        <c:ser>
          <c:idx val="5"/>
          <c:order val="4"/>
          <c:tx>
            <c:strRef>
              <c:f>Sheet1!$A$7</c:f>
              <c:strCache>
                <c:ptCount val="1"/>
                <c:pt idx="0">
                  <c:v>2020</c:v>
                </c:pt>
              </c:strCache>
            </c:strRef>
          </c:tx>
          <c:spPr>
            <a:solidFill>
              <a:srgbClr val="20310D"/>
            </a:solidFill>
          </c:spPr>
          <c:invertIfNegative val="0"/>
          <c:dLbls>
            <c:dLbl>
              <c:idx val="1"/>
              <c:layout>
                <c:manualLayout>
                  <c:x val="2.2926277575843587E-3"/>
                  <c:y val="1.082941371089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99-4CDC-9B00-799D8C2A64E8}"/>
                </c:ext>
              </c:extLst>
            </c:dLbl>
            <c:numFmt formatCode="0.0&quot;%&quot;" sourceLinked="0"/>
            <c:spPr>
              <a:noFill/>
              <a:ln>
                <a:noFill/>
              </a:ln>
              <a:effectLst/>
            </c:spPr>
            <c:txPr>
              <a:bodyPr wrap="square" lIns="38100" tIns="19050" rIns="38100" bIns="19050" anchor="ctr" anchorCtr="0">
                <a:spAutoFit/>
              </a:bodyPr>
              <a:lstStyle/>
              <a:p>
                <a:pPr algn="ctr">
                  <a:defRPr lang="en-US" sz="800" b="1" i="0" u="none" strike="noStrike" kern="1200" baseline="0">
                    <a:solidFill>
                      <a:schemeClr val="tx1"/>
                    </a:solidFill>
                    <a:latin typeface="Arial" panose="020B0604020202020204" pitchFamily="34" charset="0"/>
                    <a:ea typeface="Arial"/>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c:v>
                </c:pt>
                <c:pt idx="1">
                  <c:v>De 14 a 24 años</c:v>
                </c:pt>
                <c:pt idx="2">
                  <c:v>De 25 a 34 años</c:v>
                </c:pt>
                <c:pt idx="3">
                  <c:v>De 35 a 44 años</c:v>
                </c:pt>
                <c:pt idx="4">
                  <c:v>De 45 a 54 años</c:v>
                </c:pt>
                <c:pt idx="5">
                  <c:v>De 55 a 64 años</c:v>
                </c:pt>
                <c:pt idx="6">
                  <c:v>65 y más años</c:v>
                </c:pt>
              </c:strCache>
            </c:strRef>
          </c:cat>
          <c:val>
            <c:numRef>
              <c:f>Sheet1!$B$7:$H$7</c:f>
              <c:numCache>
                <c:formatCode>0.0</c:formatCode>
                <c:ptCount val="7"/>
                <c:pt idx="0">
                  <c:v>64</c:v>
                </c:pt>
                <c:pt idx="1">
                  <c:v>73.8</c:v>
                </c:pt>
                <c:pt idx="2">
                  <c:v>64.2</c:v>
                </c:pt>
                <c:pt idx="3">
                  <c:v>65.5</c:v>
                </c:pt>
                <c:pt idx="4">
                  <c:v>68.099999999999994</c:v>
                </c:pt>
                <c:pt idx="5">
                  <c:v>65.599999999999994</c:v>
                </c:pt>
                <c:pt idx="6" formatCode="General">
                  <c:v>49.2</c:v>
                </c:pt>
              </c:numCache>
            </c:numRef>
          </c:val>
          <c:extLst>
            <c:ext xmlns:c16="http://schemas.microsoft.com/office/drawing/2014/chart" uri="{C3380CC4-5D6E-409C-BE32-E72D297353CC}">
              <c16:uniqueId val="{00000001-8199-4CDC-9B00-799D8C2A64E8}"/>
            </c:ext>
          </c:extLst>
        </c:ser>
        <c:dLbls>
          <c:showLegendKey val="0"/>
          <c:showVal val="1"/>
          <c:showCatName val="0"/>
          <c:showSerName val="0"/>
          <c:showPercent val="0"/>
          <c:showBubbleSize val="0"/>
        </c:dLbls>
        <c:gapWidth val="98"/>
        <c:overlap val="-20"/>
        <c:axId val="188754176"/>
        <c:axId val="188772352"/>
      </c:barChart>
      <c:catAx>
        <c:axId val="188754176"/>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lgn="ctr">
              <a:defRPr lang="es-ES" sz="1100" b="0" i="0" u="none" strike="noStrike" kern="1200" spc="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88772352"/>
        <c:crosses val="autoZero"/>
        <c:auto val="1"/>
        <c:lblAlgn val="ctr"/>
        <c:lblOffset val="100"/>
        <c:noMultiLvlLbl val="0"/>
      </c:catAx>
      <c:valAx>
        <c:axId val="188772352"/>
        <c:scaling>
          <c:orientation val="minMax"/>
        </c:scaling>
        <c:delete val="1"/>
        <c:axPos val="l"/>
        <c:numFmt formatCode="General" sourceLinked="1"/>
        <c:majorTickMark val="out"/>
        <c:minorTickMark val="none"/>
        <c:tickLblPos val="none"/>
        <c:crossAx val="188754176"/>
        <c:crosses val="autoZero"/>
        <c:crossBetween val="between"/>
      </c:valAx>
      <c:spPr>
        <a:noFill/>
        <a:ln w="24337">
          <a:noFill/>
        </a:ln>
      </c:spPr>
    </c:plotArea>
    <c:plotVisOnly val="1"/>
    <c:dispBlanksAs val="gap"/>
    <c:showDLblsOverMax val="0"/>
  </c:chart>
  <c:spPr>
    <a:noFill/>
    <a:ln>
      <a:noFill/>
    </a:ln>
  </c:spPr>
  <c:txPr>
    <a:bodyPr/>
    <a:lstStyle/>
    <a:p>
      <a:pPr>
        <a:defRPr sz="1725" b="1" i="0" u="none" strike="noStrike" baseline="0">
          <a:solidFill>
            <a:schemeClr val="tx1"/>
          </a:solidFill>
          <a:latin typeface="Arial"/>
          <a:ea typeface="Arial"/>
          <a:cs typeface="Arial"/>
        </a:defRPr>
      </a:pPr>
      <a:endParaRPr lang="es-ES"/>
    </a:p>
  </c:tx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3377819298011477E-2"/>
          <c:y val="0.2055116419224331"/>
          <c:w val="0.93660394145647052"/>
          <c:h val="0.65200799206803661"/>
        </c:manualLayout>
      </c:layout>
      <c:lineChart>
        <c:grouping val="standard"/>
        <c:varyColors val="0"/>
        <c:ser>
          <c:idx val="0"/>
          <c:order val="0"/>
          <c:tx>
            <c:strRef>
              <c:f>Sheet1!$A$2</c:f>
              <c:strCache>
                <c:ptCount val="1"/>
                <c:pt idx="0">
                  <c:v>Hombre</c:v>
                </c:pt>
              </c:strCache>
            </c:strRef>
          </c:tx>
          <c:spPr>
            <a:ln w="38100">
              <a:solidFill>
                <a:srgbClr val="417E80"/>
              </a:solidFill>
            </a:ln>
          </c:spPr>
          <c:marker>
            <c:symbol val="circle"/>
            <c:size val="12"/>
            <c:spPr>
              <a:solidFill>
                <a:schemeClr val="accent6">
                  <a:lumMod val="20000"/>
                  <a:lumOff val="80000"/>
                </a:schemeClr>
              </a:solidFill>
              <a:ln w="38100">
                <a:solidFill>
                  <a:srgbClr val="417E80"/>
                </a:solidFill>
              </a:ln>
            </c:spPr>
          </c:marker>
          <c:dLbls>
            <c:dLbl>
              <c:idx val="0"/>
              <c:layout>
                <c:manualLayout>
                  <c:x val="-7.3333333333333334E-2"/>
                  <c:y val="4.1124520867753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32-4749-B9F7-74449AD7CDDE}"/>
                </c:ext>
              </c:extLst>
            </c:dLbl>
            <c:dLbl>
              <c:idx val="4"/>
              <c:layout>
                <c:manualLayout>
                  <c:x val="-4.2130242194301983E-2"/>
                  <c:y val="5.9581404783418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03-4BE6-8C2E-0CB134D8B071}"/>
                </c:ext>
              </c:extLst>
            </c:dLbl>
            <c:dLbl>
              <c:idx val="5"/>
              <c:layout>
                <c:manualLayout>
                  <c:x val="-3.8809555585212867E-2"/>
                  <c:y val="4.8565937913291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3-4BE6-8C2E-0CB134D8B071}"/>
                </c:ext>
              </c:extLst>
            </c:dLbl>
            <c:numFmt formatCode="0.0&quot;%&quot;" sourceLinked="0"/>
            <c:spPr>
              <a:noFill/>
              <a:ln>
                <a:noFill/>
              </a:ln>
              <a:effectLst/>
            </c:spPr>
            <c:txPr>
              <a:bodyPr/>
              <a:lstStyle/>
              <a:p>
                <a:pPr>
                  <a:defRPr sz="1600">
                    <a:solidFill>
                      <a:schemeClr val="bg2">
                        <a:lumMod val="50000"/>
                      </a:schemeClr>
                    </a:solidFill>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De 14 a 24 años</c:v>
                </c:pt>
                <c:pt idx="1">
                  <c:v>De 25 a 34 años</c:v>
                </c:pt>
                <c:pt idx="2">
                  <c:v>De 35 a 44 años</c:v>
                </c:pt>
                <c:pt idx="3">
                  <c:v>De 45 a 54 años</c:v>
                </c:pt>
                <c:pt idx="4">
                  <c:v>De 55 a 64 años</c:v>
                </c:pt>
                <c:pt idx="5">
                  <c:v>Más de 65 años</c:v>
                </c:pt>
              </c:strCache>
            </c:strRef>
          </c:cat>
          <c:val>
            <c:numRef>
              <c:f>Sheet1!$B$2:$G$2</c:f>
              <c:numCache>
                <c:formatCode>General</c:formatCode>
                <c:ptCount val="6"/>
                <c:pt idx="0">
                  <c:v>66.7</c:v>
                </c:pt>
                <c:pt idx="1">
                  <c:v>59.8</c:v>
                </c:pt>
                <c:pt idx="2">
                  <c:v>61.5</c:v>
                </c:pt>
                <c:pt idx="3">
                  <c:v>58.5</c:v>
                </c:pt>
                <c:pt idx="4">
                  <c:v>54.5</c:v>
                </c:pt>
                <c:pt idx="5">
                  <c:v>49.1</c:v>
                </c:pt>
              </c:numCache>
            </c:numRef>
          </c:val>
          <c:smooth val="0"/>
          <c:extLst>
            <c:ext xmlns:c16="http://schemas.microsoft.com/office/drawing/2014/chart" uri="{C3380CC4-5D6E-409C-BE32-E72D297353CC}">
              <c16:uniqueId val="{00000002-3603-4BE6-8C2E-0CB134D8B071}"/>
            </c:ext>
          </c:extLst>
        </c:ser>
        <c:ser>
          <c:idx val="1"/>
          <c:order val="1"/>
          <c:tx>
            <c:strRef>
              <c:f>Sheet1!$A$3</c:f>
              <c:strCache>
                <c:ptCount val="1"/>
                <c:pt idx="0">
                  <c:v>Mujer</c:v>
                </c:pt>
              </c:strCache>
            </c:strRef>
          </c:tx>
          <c:spPr>
            <a:ln w="38100">
              <a:solidFill>
                <a:srgbClr val="A4C663"/>
              </a:solidFill>
            </a:ln>
          </c:spPr>
          <c:marker>
            <c:symbol val="circle"/>
            <c:size val="12"/>
            <c:spPr>
              <a:solidFill>
                <a:schemeClr val="accent6">
                  <a:lumMod val="60000"/>
                  <a:lumOff val="40000"/>
                </a:schemeClr>
              </a:solidFill>
              <a:ln w="38100">
                <a:solidFill>
                  <a:srgbClr val="A4C663"/>
                </a:solidFill>
              </a:ln>
            </c:spPr>
          </c:marker>
          <c:dLbls>
            <c:dLbl>
              <c:idx val="0"/>
              <c:layout>
                <c:manualLayout>
                  <c:x val="-7.0104923325262303E-2"/>
                  <c:y val="-4.6996050893836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32-4749-B9F7-74449AD7CDDE}"/>
                </c:ext>
              </c:extLst>
            </c:dLbl>
            <c:dLbl>
              <c:idx val="4"/>
              <c:layout>
                <c:manualLayout>
                  <c:x val="-3.3222499729906645E-2"/>
                  <c:y val="-5.6635133723038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3-4BE6-8C2E-0CB134D8B071}"/>
                </c:ext>
              </c:extLst>
            </c:dLbl>
            <c:dLbl>
              <c:idx val="5"/>
              <c:layout>
                <c:manualLayout>
                  <c:x val="-3.7195350581177351E-2"/>
                  <c:y val="-5.462402350183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3-4BE6-8C2E-0CB134D8B071}"/>
                </c:ext>
              </c:extLst>
            </c:dLbl>
            <c:numFmt formatCode="0.0&quot;%&quot;" sourceLinked="0"/>
            <c:spPr>
              <a:noFill/>
              <a:ln>
                <a:noFill/>
              </a:ln>
              <a:effectLst/>
            </c:spPr>
            <c:txPr>
              <a:bodyPr/>
              <a:lstStyle/>
              <a:p>
                <a:pPr>
                  <a:defRPr sz="1600">
                    <a:solidFill>
                      <a:schemeClr val="accent6">
                        <a:lumMod val="50000"/>
                      </a:schemeClr>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De 14 a 24 años</c:v>
                </c:pt>
                <c:pt idx="1">
                  <c:v>De 25 a 34 años</c:v>
                </c:pt>
                <c:pt idx="2">
                  <c:v>De 35 a 44 años</c:v>
                </c:pt>
                <c:pt idx="3">
                  <c:v>De 45 a 54 años</c:v>
                </c:pt>
                <c:pt idx="4">
                  <c:v>De 55 a 64 años</c:v>
                </c:pt>
                <c:pt idx="5">
                  <c:v>Más de 65 años</c:v>
                </c:pt>
              </c:strCache>
            </c:strRef>
          </c:cat>
          <c:val>
            <c:numRef>
              <c:f>Sheet1!$B$3:$G$3</c:f>
              <c:numCache>
                <c:formatCode>General</c:formatCode>
                <c:ptCount val="6"/>
                <c:pt idx="0">
                  <c:v>81.599999999999994</c:v>
                </c:pt>
                <c:pt idx="1">
                  <c:v>68.2</c:v>
                </c:pt>
                <c:pt idx="2">
                  <c:v>69.5</c:v>
                </c:pt>
                <c:pt idx="3">
                  <c:v>77.900000000000006</c:v>
                </c:pt>
                <c:pt idx="4">
                  <c:v>76.5</c:v>
                </c:pt>
                <c:pt idx="5">
                  <c:v>49.2</c:v>
                </c:pt>
              </c:numCache>
            </c:numRef>
          </c:val>
          <c:smooth val="0"/>
          <c:extLst>
            <c:ext xmlns:c16="http://schemas.microsoft.com/office/drawing/2014/chart" uri="{C3380CC4-5D6E-409C-BE32-E72D297353CC}">
              <c16:uniqueId val="{00000005-3603-4BE6-8C2E-0CB134D8B071}"/>
            </c:ext>
          </c:extLst>
        </c:ser>
        <c:dLbls>
          <c:showLegendKey val="0"/>
          <c:showVal val="0"/>
          <c:showCatName val="0"/>
          <c:showSerName val="0"/>
          <c:showPercent val="0"/>
          <c:showBubbleSize val="0"/>
        </c:dLbls>
        <c:marker val="1"/>
        <c:smooth val="0"/>
        <c:axId val="40639488"/>
        <c:axId val="40657664"/>
      </c:lineChart>
      <c:catAx>
        <c:axId val="40639488"/>
        <c:scaling>
          <c:orientation val="minMax"/>
        </c:scaling>
        <c:delete val="0"/>
        <c:axPos val="b"/>
        <c:numFmt formatCode="General" sourceLinked="1"/>
        <c:majorTickMark val="none"/>
        <c:minorTickMark val="none"/>
        <c:tickLblPos val="nextTo"/>
        <c:spPr>
          <a:ln/>
        </c:spPr>
        <c:txPr>
          <a:bodyPr rot="0" vert="horz"/>
          <a:lstStyle/>
          <a:p>
            <a:pPr>
              <a:defRPr sz="1200">
                <a:solidFill>
                  <a:schemeClr val="tx1">
                    <a:lumMod val="95000"/>
                    <a:lumOff val="5000"/>
                  </a:schemeClr>
                </a:solidFill>
              </a:defRPr>
            </a:pPr>
            <a:endParaRPr lang="es-ES"/>
          </a:p>
        </c:txPr>
        <c:crossAx val="40657664"/>
        <c:crosses val="autoZero"/>
        <c:auto val="1"/>
        <c:lblAlgn val="ctr"/>
        <c:lblOffset val="100"/>
        <c:tickLblSkip val="1"/>
        <c:tickMarkSkip val="1"/>
        <c:noMultiLvlLbl val="0"/>
      </c:catAx>
      <c:valAx>
        <c:axId val="40657664"/>
        <c:scaling>
          <c:orientation val="minMax"/>
          <c:max val="90"/>
          <c:min val="30"/>
        </c:scaling>
        <c:delete val="1"/>
        <c:axPos val="l"/>
        <c:numFmt formatCode="#,##0" sourceLinked="0"/>
        <c:majorTickMark val="out"/>
        <c:minorTickMark val="none"/>
        <c:tickLblPos val="nextTo"/>
        <c:crossAx val="40639488"/>
        <c:crosses val="autoZero"/>
        <c:crossBetween val="between"/>
      </c:valAx>
    </c:plotArea>
    <c:legend>
      <c:legendPos val="r"/>
      <c:layout>
        <c:manualLayout>
          <c:xMode val="edge"/>
          <c:yMode val="edge"/>
          <c:x val="3.7854074171793192E-2"/>
          <c:y val="7.0278375091218689E-2"/>
          <c:w val="0.13258962649559619"/>
          <c:h val="0.15693388469958647"/>
        </c:manualLayout>
      </c:layout>
      <c:overlay val="0"/>
      <c:txPr>
        <a:bodyPr/>
        <a:lstStyle/>
        <a:p>
          <a:pPr>
            <a:defRPr sz="16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lang="es-ES" sz="1400" b="1" kern="1200" dirty="0">
                <a:solidFill>
                  <a:srgbClr val="233616"/>
                </a:solidFill>
                <a:latin typeface="Verdana" panose="020B0604030504040204" pitchFamily="34" charset="0"/>
                <a:ea typeface="Verdana" panose="020B0604030504040204" pitchFamily="34" charset="0"/>
                <a:cs typeface="Verdana" panose="020B0604030504040204" pitchFamily="34" charset="0"/>
              </a:defRPr>
            </a:pPr>
            <a:r>
              <a:rPr lang="es-ES" sz="1400" b="0" kern="1200" dirty="0">
                <a:solidFill>
                  <a:srgbClr val="233616"/>
                </a:solidFill>
                <a:latin typeface="Verdana" panose="020B0604030504040204" pitchFamily="34" charset="0"/>
                <a:ea typeface="Verdana" panose="020B0604030504040204" pitchFamily="34" charset="0"/>
                <a:cs typeface="Verdana" panose="020B0604030504040204" pitchFamily="34" charset="0"/>
              </a:rPr>
              <a:t>Lectores de libros en tiempo libre </a:t>
            </a:r>
            <a:r>
              <a:rPr lang="es-ES" sz="1400" b="1" kern="1200" dirty="0">
                <a:solidFill>
                  <a:srgbClr val="233616"/>
                </a:solidFill>
                <a:latin typeface="Verdana" panose="020B0604030504040204" pitchFamily="34" charset="0"/>
                <a:ea typeface="Verdana" panose="020B0604030504040204" pitchFamily="34" charset="0"/>
                <a:cs typeface="Verdana" panose="020B0604030504040204" pitchFamily="34" charset="0"/>
              </a:rPr>
              <a:t>según estudios</a:t>
            </a:r>
          </a:p>
        </c:rich>
      </c:tx>
      <c:layout>
        <c:manualLayout>
          <c:xMode val="edge"/>
          <c:yMode val="edge"/>
          <c:x val="0.31687676890951899"/>
          <c:y val="3.4936156024895325E-2"/>
        </c:manualLayout>
      </c:layout>
      <c:overlay val="0"/>
    </c:title>
    <c:autoTitleDeleted val="0"/>
    <c:plotArea>
      <c:layout>
        <c:manualLayout>
          <c:layoutTarget val="inner"/>
          <c:xMode val="edge"/>
          <c:yMode val="edge"/>
          <c:x val="2.1715904669510212E-2"/>
          <c:y val="0.30894668369988526"/>
          <c:w val="0.95656819066097953"/>
          <c:h val="0.55974263829139714"/>
        </c:manualLayout>
      </c:layout>
      <c:barChart>
        <c:barDir val="col"/>
        <c:grouping val="clustered"/>
        <c:varyColors val="0"/>
        <c:ser>
          <c:idx val="0"/>
          <c:order val="0"/>
          <c:tx>
            <c:strRef>
              <c:f>Sheet1!$A$2</c:f>
              <c:strCache>
                <c:ptCount val="1"/>
                <c:pt idx="0">
                  <c:v>2011</c:v>
                </c:pt>
              </c:strCache>
            </c:strRef>
          </c:tx>
          <c:invertIfNegative val="0"/>
          <c:dLbls>
            <c:numFmt formatCode="0.0&quot;%&quot;" sourceLinked="0"/>
            <c:spPr>
              <a:noFill/>
              <a:ln>
                <a:noFill/>
              </a:ln>
              <a:effectLst/>
            </c:spPr>
            <c:txPr>
              <a:bodyPr anchorCtr="0"/>
              <a:lstStyle/>
              <a:p>
                <a:pPr algn="ctr">
                  <a:defRPr lang="es-ES_tradnl" sz="900" b="0" i="0" u="none" strike="noStrike" kern="1200" baseline="0">
                    <a:solidFill>
                      <a:schemeClr val="tx1">
                        <a:lumMod val="75000"/>
                        <a:lumOff val="25000"/>
                      </a:schemeClr>
                    </a:solidFill>
                    <a:latin typeface="Verdana (Títulos)"/>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Hasta primarios</c:v>
                </c:pt>
                <c:pt idx="2">
                  <c:v>Secundarios</c:v>
                </c:pt>
                <c:pt idx="3">
                  <c:v>Universitarios</c:v>
                </c:pt>
              </c:strCache>
            </c:strRef>
          </c:cat>
          <c:val>
            <c:numRef>
              <c:f>Sheet1!$B$2:$E$2</c:f>
            </c:numRef>
          </c:val>
          <c:extLst>
            <c:ext xmlns:c16="http://schemas.microsoft.com/office/drawing/2014/chart" uri="{C3380CC4-5D6E-409C-BE32-E72D297353CC}">
              <c16:uniqueId val="{00000000-2818-4EBA-B470-B97F448AF4B4}"/>
            </c:ext>
          </c:extLst>
        </c:ser>
        <c:ser>
          <c:idx val="1"/>
          <c:order val="1"/>
          <c:tx>
            <c:strRef>
              <c:f>Sheet1!$A$3</c:f>
              <c:strCache>
                <c:ptCount val="1"/>
                <c:pt idx="0">
                  <c:v>2012</c:v>
                </c:pt>
              </c:strCache>
            </c:strRef>
          </c:tx>
          <c:spPr>
            <a:solidFill>
              <a:srgbClr val="E2F0D9"/>
            </a:solidFill>
          </c:spPr>
          <c:invertIfNegative val="0"/>
          <c:dLbls>
            <c:numFmt formatCode="0.0&quot;%&quot;" sourceLinked="0"/>
            <c:spPr>
              <a:noFill/>
              <a:ln>
                <a:noFill/>
              </a:ln>
              <a:effectLst/>
            </c:spPr>
            <c:txPr>
              <a:bodyPr anchorCtr="0"/>
              <a:lstStyle/>
              <a:p>
                <a:pPr algn="ctr">
                  <a:defRPr lang="es-ES_tradnl" sz="900" b="0" i="0" u="none" strike="noStrike" kern="1200" baseline="0">
                    <a:solidFill>
                      <a:schemeClr val="tx1">
                        <a:lumMod val="75000"/>
                        <a:lumOff val="25000"/>
                      </a:schemeClr>
                    </a:solidFill>
                    <a:latin typeface="Verdana (Títulos)"/>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Hasta primarios</c:v>
                </c:pt>
                <c:pt idx="2">
                  <c:v>Secundarios</c:v>
                </c:pt>
                <c:pt idx="3">
                  <c:v>Universitarios</c:v>
                </c:pt>
              </c:strCache>
            </c:strRef>
          </c:cat>
          <c:val>
            <c:numRef>
              <c:f>Sheet1!$B$3:$E$3</c:f>
              <c:numCache>
                <c:formatCode>0.0</c:formatCode>
                <c:ptCount val="4"/>
                <c:pt idx="0">
                  <c:v>59.1</c:v>
                </c:pt>
                <c:pt idx="1">
                  <c:v>34.299999999999997</c:v>
                </c:pt>
                <c:pt idx="2">
                  <c:v>61.8</c:v>
                </c:pt>
                <c:pt idx="3">
                  <c:v>84.2</c:v>
                </c:pt>
              </c:numCache>
            </c:numRef>
          </c:val>
          <c:extLst>
            <c:ext xmlns:c16="http://schemas.microsoft.com/office/drawing/2014/chart" uri="{C3380CC4-5D6E-409C-BE32-E72D297353CC}">
              <c16:uniqueId val="{00000001-2818-4EBA-B470-B97F448AF4B4}"/>
            </c:ext>
          </c:extLst>
        </c:ser>
        <c:ser>
          <c:idx val="2"/>
          <c:order val="2"/>
          <c:tx>
            <c:strRef>
              <c:f>Sheet1!$A$4</c:f>
              <c:strCache>
                <c:ptCount val="1"/>
                <c:pt idx="0">
                  <c:v>2017</c:v>
                </c:pt>
              </c:strCache>
            </c:strRef>
          </c:tx>
          <c:spPr>
            <a:solidFill>
              <a:srgbClr val="A9D18E"/>
            </a:solidFill>
          </c:spPr>
          <c:invertIfNegative val="0"/>
          <c:dLbls>
            <c:numFmt formatCode="0.0&quot;%&quot;" sourceLinked="0"/>
            <c:spPr>
              <a:noFill/>
            </c:spPr>
            <c:txPr>
              <a:bodyPr anchorCtr="0"/>
              <a:lstStyle/>
              <a:p>
                <a:pPr algn="ctr">
                  <a:defRPr lang="es-ES_tradnl" sz="900" b="0" i="0" u="none" strike="noStrike" kern="1200" baseline="0">
                    <a:solidFill>
                      <a:schemeClr val="tx1">
                        <a:lumMod val="75000"/>
                        <a:lumOff val="25000"/>
                      </a:schemeClr>
                    </a:solidFill>
                    <a:latin typeface="Verdana (Títulos)"/>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Hasta primarios</c:v>
                </c:pt>
                <c:pt idx="2">
                  <c:v>Secundarios</c:v>
                </c:pt>
                <c:pt idx="3">
                  <c:v>Universitarios</c:v>
                </c:pt>
              </c:strCache>
            </c:strRef>
          </c:cat>
          <c:val>
            <c:numRef>
              <c:f>Sheet1!$B$4:$E$4</c:f>
              <c:numCache>
                <c:formatCode>0.0</c:formatCode>
                <c:ptCount val="4"/>
                <c:pt idx="0">
                  <c:v>59.7</c:v>
                </c:pt>
                <c:pt idx="1">
                  <c:v>37.6</c:v>
                </c:pt>
                <c:pt idx="2">
                  <c:v>56.8</c:v>
                </c:pt>
                <c:pt idx="3">
                  <c:v>80.7</c:v>
                </c:pt>
              </c:numCache>
            </c:numRef>
          </c:val>
          <c:extLst>
            <c:ext xmlns:c16="http://schemas.microsoft.com/office/drawing/2014/chart" uri="{C3380CC4-5D6E-409C-BE32-E72D297353CC}">
              <c16:uniqueId val="{00000002-2818-4EBA-B470-B97F448AF4B4}"/>
            </c:ext>
          </c:extLst>
        </c:ser>
        <c:ser>
          <c:idx val="3"/>
          <c:order val="3"/>
          <c:tx>
            <c:strRef>
              <c:f>Sheet1!$A$5</c:f>
              <c:strCache>
                <c:ptCount val="1"/>
                <c:pt idx="0">
                  <c:v>2018</c:v>
                </c:pt>
              </c:strCache>
            </c:strRef>
          </c:tx>
          <c:spPr>
            <a:solidFill>
              <a:srgbClr val="548235"/>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s-ES_tradnl" sz="900" b="0" i="0" u="none" strike="noStrike" kern="1200" baseline="0">
                    <a:solidFill>
                      <a:schemeClr val="tx1">
                        <a:lumMod val="75000"/>
                        <a:lumOff val="25000"/>
                      </a:schemeClr>
                    </a:solidFill>
                    <a:latin typeface="Verdana (Títulos)"/>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Total</c:v>
                </c:pt>
                <c:pt idx="1">
                  <c:v>Hasta primarios</c:v>
                </c:pt>
                <c:pt idx="2">
                  <c:v>Secundarios</c:v>
                </c:pt>
                <c:pt idx="3">
                  <c:v>Universitarios</c:v>
                </c:pt>
              </c:strCache>
            </c:strRef>
          </c:cat>
          <c:val>
            <c:numRef>
              <c:f>Sheet1!$B$5:$E$5</c:f>
              <c:numCache>
                <c:formatCode>General</c:formatCode>
                <c:ptCount val="4"/>
                <c:pt idx="0">
                  <c:v>61.8</c:v>
                </c:pt>
                <c:pt idx="1">
                  <c:v>38.4</c:v>
                </c:pt>
                <c:pt idx="2">
                  <c:v>59.2</c:v>
                </c:pt>
                <c:pt idx="3">
                  <c:v>82.8</c:v>
                </c:pt>
              </c:numCache>
            </c:numRef>
          </c:val>
          <c:extLst>
            <c:ext xmlns:c16="http://schemas.microsoft.com/office/drawing/2014/chart" uri="{C3380CC4-5D6E-409C-BE32-E72D297353CC}">
              <c16:uniqueId val="{00000003-2818-4EBA-B470-B97F448AF4B4}"/>
            </c:ext>
          </c:extLst>
        </c:ser>
        <c:ser>
          <c:idx val="4"/>
          <c:order val="4"/>
          <c:tx>
            <c:strRef>
              <c:f>Sheet1!$A$6</c:f>
              <c:strCache>
                <c:ptCount val="1"/>
                <c:pt idx="0">
                  <c:v>2019</c:v>
                </c:pt>
              </c:strCache>
            </c:strRef>
          </c:tx>
          <c:spPr>
            <a:solidFill>
              <a:srgbClr val="345016"/>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900" b="0" i="0" u="none" strike="noStrike" kern="1200" baseline="0">
                    <a:solidFill>
                      <a:schemeClr val="tx1">
                        <a:lumMod val="75000"/>
                        <a:lumOff val="25000"/>
                      </a:schemeClr>
                    </a:solidFill>
                    <a:latin typeface="Verdana (Títulos)"/>
                    <a:ea typeface="Arial"/>
                    <a:cs typeface="Calibri"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Hasta primarios</c:v>
                </c:pt>
                <c:pt idx="2">
                  <c:v>Secundarios</c:v>
                </c:pt>
                <c:pt idx="3">
                  <c:v>Universitarios</c:v>
                </c:pt>
              </c:strCache>
            </c:strRef>
          </c:cat>
          <c:val>
            <c:numRef>
              <c:f>Sheet1!$B$6:$E$6</c:f>
              <c:numCache>
                <c:formatCode>General</c:formatCode>
                <c:ptCount val="4"/>
                <c:pt idx="0">
                  <c:v>62.2</c:v>
                </c:pt>
                <c:pt idx="1">
                  <c:v>39.5</c:v>
                </c:pt>
                <c:pt idx="2">
                  <c:v>59.5</c:v>
                </c:pt>
                <c:pt idx="3">
                  <c:v>83.3</c:v>
                </c:pt>
              </c:numCache>
            </c:numRef>
          </c:val>
          <c:extLst>
            <c:ext xmlns:c16="http://schemas.microsoft.com/office/drawing/2014/chart" uri="{C3380CC4-5D6E-409C-BE32-E72D297353CC}">
              <c16:uniqueId val="{00000000-4353-4FCE-8A76-0AF980654C47}"/>
            </c:ext>
          </c:extLst>
        </c:ser>
        <c:ser>
          <c:idx val="5"/>
          <c:order val="5"/>
          <c:tx>
            <c:strRef>
              <c:f>Sheet1!$A$7</c:f>
              <c:strCache>
                <c:ptCount val="1"/>
                <c:pt idx="0">
                  <c:v>2020</c:v>
                </c:pt>
              </c:strCache>
            </c:strRef>
          </c:tx>
          <c:spPr>
            <a:solidFill>
              <a:srgbClr val="20310D"/>
            </a:solidFill>
          </c:spPr>
          <c:invertIfNegative val="0"/>
          <c:dLbls>
            <c:numFmt formatCode="0.0&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Total</c:v>
                </c:pt>
                <c:pt idx="1">
                  <c:v>Hasta primarios</c:v>
                </c:pt>
                <c:pt idx="2">
                  <c:v>Secundarios</c:v>
                </c:pt>
                <c:pt idx="3">
                  <c:v>Universitarios</c:v>
                </c:pt>
              </c:strCache>
            </c:strRef>
          </c:cat>
          <c:val>
            <c:numRef>
              <c:f>Sheet1!$B$7:$E$7</c:f>
              <c:numCache>
                <c:formatCode>0.0</c:formatCode>
                <c:ptCount val="4"/>
                <c:pt idx="0">
                  <c:v>64</c:v>
                </c:pt>
                <c:pt idx="1">
                  <c:v>39.6</c:v>
                </c:pt>
                <c:pt idx="2">
                  <c:v>61.4</c:v>
                </c:pt>
                <c:pt idx="3">
                  <c:v>85.7</c:v>
                </c:pt>
              </c:numCache>
            </c:numRef>
          </c:val>
          <c:extLst>
            <c:ext xmlns:c16="http://schemas.microsoft.com/office/drawing/2014/chart" uri="{C3380CC4-5D6E-409C-BE32-E72D297353CC}">
              <c16:uniqueId val="{00000001-66E9-4CFC-9538-D417B0C2FFD1}"/>
            </c:ext>
          </c:extLst>
        </c:ser>
        <c:dLbls>
          <c:showLegendKey val="0"/>
          <c:showVal val="1"/>
          <c:showCatName val="0"/>
          <c:showSerName val="0"/>
          <c:showPercent val="0"/>
          <c:showBubbleSize val="0"/>
        </c:dLbls>
        <c:gapWidth val="100"/>
        <c:overlap val="-20"/>
        <c:axId val="41107456"/>
        <c:axId val="41108992"/>
      </c:barChart>
      <c:catAx>
        <c:axId val="41107456"/>
        <c:scaling>
          <c:orientation val="minMax"/>
        </c:scaling>
        <c:delete val="0"/>
        <c:axPos val="b"/>
        <c:numFmt formatCode="General" sourceLinked="1"/>
        <c:majorTickMark val="none"/>
        <c:minorTickMark val="none"/>
        <c:tickLblPos val="nextTo"/>
        <c:txPr>
          <a:bodyPr/>
          <a:lstStyle/>
          <a:p>
            <a:pPr>
              <a:defRPr sz="1200">
                <a:latin typeface="Verdana (Títulos)"/>
                <a:cs typeface="Vani" panose="020B0502040204020203" pitchFamily="34" charset="0"/>
              </a:defRPr>
            </a:pPr>
            <a:endParaRPr lang="es-ES"/>
          </a:p>
        </c:txPr>
        <c:crossAx val="41108992"/>
        <c:crosses val="autoZero"/>
        <c:auto val="1"/>
        <c:lblAlgn val="ctr"/>
        <c:lblOffset val="100"/>
        <c:noMultiLvlLbl val="0"/>
      </c:catAx>
      <c:valAx>
        <c:axId val="41108992"/>
        <c:scaling>
          <c:orientation val="minMax"/>
        </c:scaling>
        <c:delete val="1"/>
        <c:axPos val="l"/>
        <c:numFmt formatCode="0.0" sourceLinked="1"/>
        <c:majorTickMark val="out"/>
        <c:minorTickMark val="none"/>
        <c:tickLblPos val="nextTo"/>
        <c:crossAx val="41107456"/>
        <c:crosses val="autoZero"/>
        <c:crossBetween val="between"/>
      </c:valAx>
    </c:plotArea>
    <c:plotVisOnly val="1"/>
    <c:dispBlanksAs val="gap"/>
    <c:showDLblsOverMax val="0"/>
  </c:chart>
  <c:txPr>
    <a:bodyPr/>
    <a:lstStyle/>
    <a:p>
      <a:pPr>
        <a:defRPr sz="1800"/>
      </a:pPr>
      <a:endParaRPr lang="es-ES"/>
    </a:p>
  </c:txPr>
  <c:externalData r:id="rId2">
    <c:autoUpdate val="0"/>
  </c:externalData>
  <c:userShapes r:id="rId3"/>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11105312406565E-2"/>
          <c:y val="0.17832639883208401"/>
          <c:w val="0.98888946875934347"/>
          <c:h val="0.72311586512816206"/>
        </c:manualLayout>
      </c:layout>
      <c:lineChart>
        <c:grouping val="standard"/>
        <c:varyColors val="0"/>
        <c:ser>
          <c:idx val="0"/>
          <c:order val="0"/>
          <c:tx>
            <c:strRef>
              <c:f>Sheet1!$A$2</c:f>
              <c:strCache>
                <c:ptCount val="1"/>
                <c:pt idx="0">
                  <c:v>Hombre</c:v>
                </c:pt>
              </c:strCache>
            </c:strRef>
          </c:tx>
          <c:spPr>
            <a:ln w="38100">
              <a:solidFill>
                <a:srgbClr val="417E80"/>
              </a:solidFill>
            </a:ln>
          </c:spPr>
          <c:marker>
            <c:symbol val="circle"/>
            <c:size val="12"/>
            <c:spPr>
              <a:solidFill>
                <a:schemeClr val="accent6">
                  <a:lumMod val="20000"/>
                  <a:lumOff val="80000"/>
                </a:schemeClr>
              </a:solidFill>
              <a:ln w="38100">
                <a:solidFill>
                  <a:srgbClr val="417E80"/>
                </a:solidFill>
              </a:ln>
            </c:spPr>
          </c:marker>
          <c:dLbls>
            <c:dLbl>
              <c:idx val="5"/>
              <c:layout>
                <c:manualLayout>
                  <c:x val="-3.3966940573106355E-2"/>
                  <c:y val="-6.2997535144172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D4-45D8-BF20-45319BD011ED}"/>
                </c:ext>
              </c:extLst>
            </c:dLbl>
            <c:numFmt formatCode="0.0&quot;%&quot;" sourceLinked="0"/>
            <c:spPr>
              <a:noFill/>
              <a:ln>
                <a:noFill/>
              </a:ln>
              <a:effectLst/>
            </c:spPr>
            <c:txPr>
              <a:bodyPr/>
              <a:lstStyle/>
              <a:p>
                <a:pPr>
                  <a:defRPr sz="1400"/>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Hasta primarios</c:v>
                </c:pt>
                <c:pt idx="1">
                  <c:v>Secundarios</c:v>
                </c:pt>
                <c:pt idx="2">
                  <c:v>Universitarios</c:v>
                </c:pt>
              </c:strCache>
            </c:strRef>
          </c:cat>
          <c:val>
            <c:numRef>
              <c:f>Sheet1!$B$2:$D$2</c:f>
              <c:numCache>
                <c:formatCode>General</c:formatCode>
                <c:ptCount val="3"/>
                <c:pt idx="0">
                  <c:v>26.2</c:v>
                </c:pt>
                <c:pt idx="1">
                  <c:v>56.1</c:v>
                </c:pt>
                <c:pt idx="2">
                  <c:v>82.8</c:v>
                </c:pt>
              </c:numCache>
            </c:numRef>
          </c:val>
          <c:smooth val="0"/>
          <c:extLst>
            <c:ext xmlns:c16="http://schemas.microsoft.com/office/drawing/2014/chart" uri="{C3380CC4-5D6E-409C-BE32-E72D297353CC}">
              <c16:uniqueId val="{00000002-4FD4-45D8-BF20-45319BD011ED}"/>
            </c:ext>
          </c:extLst>
        </c:ser>
        <c:ser>
          <c:idx val="1"/>
          <c:order val="1"/>
          <c:tx>
            <c:strRef>
              <c:f>Sheet1!$A$3</c:f>
              <c:strCache>
                <c:ptCount val="1"/>
                <c:pt idx="0">
                  <c:v>Mujer</c:v>
                </c:pt>
              </c:strCache>
            </c:strRef>
          </c:tx>
          <c:spPr>
            <a:ln w="38100">
              <a:solidFill>
                <a:srgbClr val="A4C663"/>
              </a:solidFill>
            </a:ln>
          </c:spPr>
          <c:marker>
            <c:symbol val="circle"/>
            <c:size val="12"/>
            <c:spPr>
              <a:solidFill>
                <a:schemeClr val="accent6">
                  <a:lumMod val="60000"/>
                  <a:lumOff val="40000"/>
                </a:schemeClr>
              </a:solidFill>
              <a:ln w="38100">
                <a:solidFill>
                  <a:srgbClr val="A4C663"/>
                </a:solidFill>
              </a:ln>
            </c:spPr>
          </c:marker>
          <c:dLbls>
            <c:dLbl>
              <c:idx val="5"/>
              <c:layout>
                <c:manualLayout>
                  <c:x val="-3.3966940573106355E-2"/>
                  <c:y val="5.9875220515468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D4-45D8-BF20-45319BD011ED}"/>
                </c:ext>
              </c:extLst>
            </c:dLbl>
            <c:numFmt formatCode="0.0&quot;%&quot;" sourceLinked="0"/>
            <c:spPr>
              <a:noFill/>
              <a:ln>
                <a:noFill/>
              </a:ln>
              <a:effectLst/>
            </c:spPr>
            <c:txPr>
              <a:bodyPr/>
              <a:lstStyle/>
              <a:p>
                <a:pPr>
                  <a:defRPr sz="1400"/>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Hasta primarios</c:v>
                </c:pt>
                <c:pt idx="1">
                  <c:v>Secundarios</c:v>
                </c:pt>
                <c:pt idx="2">
                  <c:v>Universitarios</c:v>
                </c:pt>
              </c:strCache>
            </c:strRef>
          </c:cat>
          <c:val>
            <c:numRef>
              <c:f>Sheet1!$B$3:$D$3</c:f>
              <c:numCache>
                <c:formatCode>General</c:formatCode>
                <c:ptCount val="3"/>
                <c:pt idx="0">
                  <c:v>51.1</c:v>
                </c:pt>
                <c:pt idx="1">
                  <c:v>66.8</c:v>
                </c:pt>
                <c:pt idx="2">
                  <c:v>88.6</c:v>
                </c:pt>
              </c:numCache>
            </c:numRef>
          </c:val>
          <c:smooth val="0"/>
          <c:extLst>
            <c:ext xmlns:c16="http://schemas.microsoft.com/office/drawing/2014/chart" uri="{C3380CC4-5D6E-409C-BE32-E72D297353CC}">
              <c16:uniqueId val="{00000005-4FD4-45D8-BF20-45319BD011ED}"/>
            </c:ext>
          </c:extLst>
        </c:ser>
        <c:dLbls>
          <c:showLegendKey val="0"/>
          <c:showVal val="0"/>
          <c:showCatName val="0"/>
          <c:showSerName val="0"/>
          <c:showPercent val="0"/>
          <c:showBubbleSize val="0"/>
        </c:dLbls>
        <c:marker val="1"/>
        <c:smooth val="0"/>
        <c:axId val="40639488"/>
        <c:axId val="40657664"/>
      </c:lineChart>
      <c:catAx>
        <c:axId val="40639488"/>
        <c:scaling>
          <c:orientation val="minMax"/>
        </c:scaling>
        <c:delete val="0"/>
        <c:axPos val="b"/>
        <c:numFmt formatCode="General" sourceLinked="1"/>
        <c:majorTickMark val="none"/>
        <c:minorTickMark val="none"/>
        <c:tickLblPos val="nextTo"/>
        <c:txPr>
          <a:bodyPr rot="0" vert="horz"/>
          <a:lstStyle/>
          <a:p>
            <a:pPr>
              <a:defRPr sz="1600">
                <a:solidFill>
                  <a:schemeClr val="tx1">
                    <a:lumMod val="95000"/>
                    <a:lumOff val="5000"/>
                  </a:schemeClr>
                </a:solidFill>
              </a:defRPr>
            </a:pPr>
            <a:endParaRPr lang="es-ES"/>
          </a:p>
        </c:txPr>
        <c:crossAx val="40657664"/>
        <c:crosses val="autoZero"/>
        <c:auto val="1"/>
        <c:lblAlgn val="ctr"/>
        <c:lblOffset val="100"/>
        <c:tickLblSkip val="1"/>
        <c:tickMarkSkip val="1"/>
        <c:noMultiLvlLbl val="0"/>
      </c:catAx>
      <c:valAx>
        <c:axId val="40657664"/>
        <c:scaling>
          <c:orientation val="minMax"/>
          <c:max val="100"/>
          <c:min val="0"/>
        </c:scaling>
        <c:delete val="1"/>
        <c:axPos val="l"/>
        <c:numFmt formatCode="#,##0" sourceLinked="0"/>
        <c:majorTickMark val="out"/>
        <c:minorTickMark val="none"/>
        <c:tickLblPos val="none"/>
        <c:crossAx val="40639488"/>
        <c:crosses val="autoZero"/>
        <c:crossBetween val="between"/>
      </c:valAx>
    </c:plotArea>
    <c:legend>
      <c:legendPos val="r"/>
      <c:layout>
        <c:manualLayout>
          <c:xMode val="edge"/>
          <c:yMode val="edge"/>
          <c:x val="3.8792169793981722E-2"/>
          <c:y val="7.1968106909233845E-2"/>
          <c:w val="0.15549044909725515"/>
          <c:h val="0.20564036048176532"/>
        </c:manualLayou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2.3558711107468534E-2"/>
          <c:y val="2.5890507431706202E-2"/>
          <c:w val="0.63089820687075393"/>
          <c:h val="0.94821898513658776"/>
        </c:manualLayout>
      </c:layout>
      <c:barChart>
        <c:barDir val="bar"/>
        <c:grouping val="clustered"/>
        <c:varyColors val="0"/>
        <c:ser>
          <c:idx val="0"/>
          <c:order val="0"/>
          <c:tx>
            <c:strRef>
              <c:f>Hoja1!$B$1</c:f>
              <c:strCache>
                <c:ptCount val="1"/>
                <c:pt idx="0">
                  <c:v>Columna1</c:v>
                </c:pt>
              </c:strCache>
            </c:strRef>
          </c:tx>
          <c:spPr>
            <a:solidFill>
              <a:schemeClr val="accent3">
                <a:lumMod val="40000"/>
                <a:lumOff val="60000"/>
              </a:schemeClr>
            </a:solidFill>
            <a:effectLst/>
          </c:spPr>
          <c:invertIfNegative val="0"/>
          <c:dPt>
            <c:idx val="0"/>
            <c:invertIfNegative val="0"/>
            <c:bubble3D val="0"/>
            <c:spPr>
              <a:solidFill>
                <a:srgbClr val="014518"/>
              </a:solidFill>
              <a:effectLst/>
            </c:spPr>
            <c:extLst>
              <c:ext xmlns:c16="http://schemas.microsoft.com/office/drawing/2014/chart" uri="{C3380CC4-5D6E-409C-BE32-E72D297353CC}">
                <c16:uniqueId val="{00000001-2E0D-491D-BD90-FDFCDC2DEF4B}"/>
              </c:ext>
            </c:extLst>
          </c:dPt>
          <c:dPt>
            <c:idx val="1"/>
            <c:invertIfNegative val="0"/>
            <c:bubble3D val="0"/>
            <c:spPr>
              <a:solidFill>
                <a:srgbClr val="255F38"/>
              </a:solidFill>
              <a:effectLst/>
            </c:spPr>
            <c:extLst>
              <c:ext xmlns:c16="http://schemas.microsoft.com/office/drawing/2014/chart" uri="{C3380CC4-5D6E-409C-BE32-E72D297353CC}">
                <c16:uniqueId val="{00000003-2E0D-491D-BD90-FDFCDC2DEF4B}"/>
              </c:ext>
            </c:extLst>
          </c:dPt>
          <c:dPt>
            <c:idx val="2"/>
            <c:invertIfNegative val="0"/>
            <c:bubble3D val="0"/>
            <c:spPr>
              <a:solidFill>
                <a:srgbClr val="548163"/>
              </a:solidFill>
              <a:effectLst/>
            </c:spPr>
            <c:extLst>
              <c:ext xmlns:c16="http://schemas.microsoft.com/office/drawing/2014/chart" uri="{C3380CC4-5D6E-409C-BE32-E72D297353CC}">
                <c16:uniqueId val="{00000005-2E0D-491D-BD90-FDFCDC2DEF4B}"/>
              </c:ext>
            </c:extLst>
          </c:dPt>
          <c:dPt>
            <c:idx val="3"/>
            <c:invertIfNegative val="0"/>
            <c:bubble3D val="0"/>
            <c:spPr>
              <a:solidFill>
                <a:srgbClr val="60896E"/>
              </a:solidFill>
              <a:effectLst/>
            </c:spPr>
            <c:extLst>
              <c:ext xmlns:c16="http://schemas.microsoft.com/office/drawing/2014/chart" uri="{C3380CC4-5D6E-409C-BE32-E72D297353CC}">
                <c16:uniqueId val="{00000007-2E0D-491D-BD90-FDFCDC2DEF4B}"/>
              </c:ext>
            </c:extLst>
          </c:dPt>
          <c:dPt>
            <c:idx val="4"/>
            <c:invertIfNegative val="0"/>
            <c:bubble3D val="0"/>
            <c:spPr>
              <a:solidFill>
                <a:srgbClr val="6B9178"/>
              </a:solidFill>
              <a:effectLst/>
            </c:spPr>
            <c:extLst>
              <c:ext xmlns:c16="http://schemas.microsoft.com/office/drawing/2014/chart" uri="{C3380CC4-5D6E-409C-BE32-E72D297353CC}">
                <c16:uniqueId val="{00000009-2E0D-491D-BD90-FDFCDC2DEF4B}"/>
              </c:ext>
            </c:extLst>
          </c:dPt>
          <c:dPt>
            <c:idx val="5"/>
            <c:invertIfNegative val="0"/>
            <c:bubble3D val="0"/>
            <c:spPr>
              <a:solidFill>
                <a:srgbClr val="83A28D"/>
              </a:solidFill>
              <a:effectLst/>
            </c:spPr>
            <c:extLst>
              <c:ext xmlns:c16="http://schemas.microsoft.com/office/drawing/2014/chart" uri="{C3380CC4-5D6E-409C-BE32-E72D297353CC}">
                <c16:uniqueId val="{0000000B-2E0D-491D-BD90-FDFCDC2DEF4B}"/>
              </c:ext>
            </c:extLst>
          </c:dPt>
          <c:dPt>
            <c:idx val="6"/>
            <c:invertIfNegative val="0"/>
            <c:bubble3D val="0"/>
            <c:spPr>
              <a:noFill/>
              <a:ln w="19050">
                <a:solidFill>
                  <a:srgbClr val="C00000"/>
                </a:solidFill>
              </a:ln>
              <a:effectLst/>
            </c:spPr>
            <c:extLst>
              <c:ext xmlns:c16="http://schemas.microsoft.com/office/drawing/2014/chart" uri="{C3380CC4-5D6E-409C-BE32-E72D297353CC}">
                <c16:uniqueId val="{0000000D-2E0D-491D-BD90-FDFCDC2DEF4B}"/>
              </c:ext>
            </c:extLst>
          </c:dPt>
          <c:dPt>
            <c:idx val="7"/>
            <c:invertIfNegative val="0"/>
            <c:bubble3D val="0"/>
            <c:spPr>
              <a:solidFill>
                <a:srgbClr val="E8E8E8"/>
              </a:solidFill>
              <a:ln>
                <a:noFill/>
              </a:ln>
              <a:effectLst/>
            </c:spPr>
            <c:extLst>
              <c:ext xmlns:c16="http://schemas.microsoft.com/office/drawing/2014/chart" uri="{C3380CC4-5D6E-409C-BE32-E72D297353CC}">
                <c16:uniqueId val="{0000000F-2E0D-491D-BD90-FDFCDC2DEF4B}"/>
              </c:ext>
            </c:extLst>
          </c:dPt>
          <c:dPt>
            <c:idx val="8"/>
            <c:invertIfNegative val="0"/>
            <c:bubble3D val="0"/>
            <c:spPr>
              <a:solidFill>
                <a:srgbClr val="E8E8E8"/>
              </a:solidFill>
              <a:ln w="28575">
                <a:noFill/>
              </a:ln>
              <a:effectLst/>
            </c:spPr>
            <c:extLst>
              <c:ext xmlns:c16="http://schemas.microsoft.com/office/drawing/2014/chart" uri="{C3380CC4-5D6E-409C-BE32-E72D297353CC}">
                <c16:uniqueId val="{00000011-2E0D-491D-BD90-FDFCDC2DEF4B}"/>
              </c:ext>
            </c:extLst>
          </c:dPt>
          <c:dPt>
            <c:idx val="9"/>
            <c:invertIfNegative val="0"/>
            <c:bubble3D val="0"/>
            <c:spPr>
              <a:solidFill>
                <a:srgbClr val="E8E8E8"/>
              </a:solidFill>
              <a:ln w="28575">
                <a:noFill/>
              </a:ln>
              <a:effectLst/>
            </c:spPr>
            <c:extLst>
              <c:ext xmlns:c16="http://schemas.microsoft.com/office/drawing/2014/chart" uri="{C3380CC4-5D6E-409C-BE32-E72D297353CC}">
                <c16:uniqueId val="{00000013-2E0D-491D-BD90-FDFCDC2DEF4B}"/>
              </c:ext>
            </c:extLst>
          </c:dPt>
          <c:dPt>
            <c:idx val="10"/>
            <c:invertIfNegative val="0"/>
            <c:bubble3D val="0"/>
            <c:spPr>
              <a:solidFill>
                <a:srgbClr val="E8E8E8"/>
              </a:solidFill>
              <a:effectLst/>
            </c:spPr>
            <c:extLst>
              <c:ext xmlns:c16="http://schemas.microsoft.com/office/drawing/2014/chart" uri="{C3380CC4-5D6E-409C-BE32-E72D297353CC}">
                <c16:uniqueId val="{00000015-2E0D-491D-BD90-FDFCDC2DEF4B}"/>
              </c:ext>
            </c:extLst>
          </c:dPt>
          <c:dPt>
            <c:idx val="11"/>
            <c:invertIfNegative val="0"/>
            <c:bubble3D val="0"/>
            <c:spPr>
              <a:solidFill>
                <a:srgbClr val="E8E8E8"/>
              </a:solidFill>
              <a:effectLst/>
            </c:spPr>
            <c:extLst>
              <c:ext xmlns:c16="http://schemas.microsoft.com/office/drawing/2014/chart" uri="{C3380CC4-5D6E-409C-BE32-E72D297353CC}">
                <c16:uniqueId val="{00000017-2E0D-491D-BD90-FDFCDC2DEF4B}"/>
              </c:ext>
            </c:extLst>
          </c:dPt>
          <c:dPt>
            <c:idx val="12"/>
            <c:invertIfNegative val="0"/>
            <c:bubble3D val="0"/>
            <c:spPr>
              <a:solidFill>
                <a:srgbClr val="D1D1D1"/>
              </a:solidFill>
              <a:effectLst/>
            </c:spPr>
            <c:extLst>
              <c:ext xmlns:c16="http://schemas.microsoft.com/office/drawing/2014/chart" uri="{C3380CC4-5D6E-409C-BE32-E72D297353CC}">
                <c16:uniqueId val="{00000019-2E0D-491D-BD90-FDFCDC2DEF4B}"/>
              </c:ext>
            </c:extLst>
          </c:dPt>
          <c:dPt>
            <c:idx val="13"/>
            <c:invertIfNegative val="0"/>
            <c:bubble3D val="0"/>
            <c:spPr>
              <a:solidFill>
                <a:srgbClr val="D1D1D1"/>
              </a:solidFill>
              <a:effectLst/>
            </c:spPr>
            <c:extLst>
              <c:ext xmlns:c16="http://schemas.microsoft.com/office/drawing/2014/chart" uri="{C3380CC4-5D6E-409C-BE32-E72D297353CC}">
                <c16:uniqueId val="{0000001B-2E0D-491D-BD90-FDFCDC2DEF4B}"/>
              </c:ext>
            </c:extLst>
          </c:dPt>
          <c:dPt>
            <c:idx val="14"/>
            <c:invertIfNegative val="0"/>
            <c:bubble3D val="0"/>
            <c:spPr>
              <a:solidFill>
                <a:srgbClr val="D1D1D1"/>
              </a:solidFill>
              <a:effectLst/>
            </c:spPr>
            <c:extLst>
              <c:ext xmlns:c16="http://schemas.microsoft.com/office/drawing/2014/chart" uri="{C3380CC4-5D6E-409C-BE32-E72D297353CC}">
                <c16:uniqueId val="{0000001D-2E0D-491D-BD90-FDFCDC2DEF4B}"/>
              </c:ext>
            </c:extLst>
          </c:dPt>
          <c:dPt>
            <c:idx val="15"/>
            <c:invertIfNegative val="0"/>
            <c:bubble3D val="0"/>
            <c:spPr>
              <a:solidFill>
                <a:srgbClr val="ADADAD"/>
              </a:solidFill>
              <a:effectLst/>
            </c:spPr>
            <c:extLst>
              <c:ext xmlns:c16="http://schemas.microsoft.com/office/drawing/2014/chart" uri="{C3380CC4-5D6E-409C-BE32-E72D297353CC}">
                <c16:uniqueId val="{0000001F-2E0D-491D-BD90-FDFCDC2DEF4B}"/>
              </c:ext>
            </c:extLst>
          </c:dPt>
          <c:dPt>
            <c:idx val="16"/>
            <c:invertIfNegative val="0"/>
            <c:bubble3D val="0"/>
            <c:spPr>
              <a:solidFill>
                <a:srgbClr val="ADADAD"/>
              </a:solidFill>
              <a:effectLst/>
            </c:spPr>
            <c:extLst>
              <c:ext xmlns:c16="http://schemas.microsoft.com/office/drawing/2014/chart" uri="{C3380CC4-5D6E-409C-BE32-E72D297353CC}">
                <c16:uniqueId val="{00000021-2E0D-491D-BD90-FDFCDC2DEF4B}"/>
              </c:ext>
            </c:extLst>
          </c:dPt>
          <c:dPt>
            <c:idx val="17"/>
            <c:invertIfNegative val="0"/>
            <c:bubble3D val="0"/>
            <c:spPr>
              <a:solidFill>
                <a:srgbClr val="848484"/>
              </a:solidFill>
              <a:effectLst/>
            </c:spPr>
            <c:extLst>
              <c:ext xmlns:c16="http://schemas.microsoft.com/office/drawing/2014/chart" uri="{C3380CC4-5D6E-409C-BE32-E72D297353CC}">
                <c16:uniqueId val="{00000023-2E0D-491D-BD90-FDFCDC2DEF4B}"/>
              </c:ext>
            </c:extLst>
          </c:dPt>
          <c:dLbls>
            <c:dLbl>
              <c:idx val="6"/>
              <c:numFmt formatCode="0.0&quot;%&quot;" sourceLinked="0"/>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6="http://schemas.microsoft.com/office/drawing/2014/chart" uri="{C3380CC4-5D6E-409C-BE32-E72D297353CC}">
                  <c16:uniqueId val="{0000000D-2E0D-491D-BD90-FDFCDC2DEF4B}"/>
                </c:ext>
              </c:extLst>
            </c:dLbl>
            <c:dLbl>
              <c:idx val="8"/>
              <c:numFmt formatCode="0.0&quot;%&quot;" sourceLinked="0"/>
              <c:spPr/>
              <c:txPr>
                <a:bodyPr/>
                <a:lstStyle/>
                <a:p>
                  <a:pPr>
                    <a:defRPr b="0"/>
                  </a:pPr>
                  <a:endParaRPr lang="es-ES"/>
                </a:p>
              </c:txPr>
              <c:showLegendKey val="0"/>
              <c:showVal val="1"/>
              <c:showCatName val="0"/>
              <c:showSerName val="0"/>
              <c:showPercent val="0"/>
              <c:showBubbleSize val="0"/>
              <c:extLst>
                <c:ext xmlns:c16="http://schemas.microsoft.com/office/drawing/2014/chart" uri="{C3380CC4-5D6E-409C-BE32-E72D297353CC}">
                  <c16:uniqueId val="{00000011-2E0D-491D-BD90-FDFCDC2DEF4B}"/>
                </c:ext>
              </c:extLst>
            </c:dLbl>
            <c:dLbl>
              <c:idx val="9"/>
              <c:numFmt formatCode="0.0&quot;%&quot;" sourceLinked="0"/>
              <c:spPr>
                <a:noFill/>
                <a:ln>
                  <a:noFill/>
                </a:ln>
                <a:effectLst/>
              </c:spPr>
              <c:txPr>
                <a:bodyPr wrap="square" lIns="38100" tIns="19050" rIns="38100" bIns="19050" anchor="ctr">
                  <a:spAutoFit/>
                </a:bodyPr>
                <a:lstStyle/>
                <a:p>
                  <a:pPr>
                    <a:defRPr b="0"/>
                  </a:pPr>
                  <a:endParaRPr lang="es-ES"/>
                </a:p>
              </c:txPr>
              <c:showLegendKey val="0"/>
              <c:showVal val="1"/>
              <c:showCatName val="0"/>
              <c:showSerName val="0"/>
              <c:showPercent val="0"/>
              <c:showBubbleSize val="0"/>
              <c:extLst>
                <c:ext xmlns:c16="http://schemas.microsoft.com/office/drawing/2014/chart" uri="{C3380CC4-5D6E-409C-BE32-E72D297353CC}">
                  <c16:uniqueId val="{00000013-2E0D-491D-BD90-FDFCDC2DEF4B}"/>
                </c:ext>
              </c:extLst>
            </c:dLbl>
            <c:numFmt formatCode="0.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Hoja1!$A$2:$A$19</c:f>
              <c:strCache>
                <c:ptCount val="18"/>
                <c:pt idx="0">
                  <c:v>MADRID</c:v>
                </c:pt>
                <c:pt idx="1">
                  <c:v>PAÍS VASCO</c:v>
                </c:pt>
                <c:pt idx="2">
                  <c:v>NAVARRA</c:v>
                </c:pt>
                <c:pt idx="3">
                  <c:v>CATALUÑA</c:v>
                </c:pt>
                <c:pt idx="4">
                  <c:v>LA RIOJA</c:v>
                </c:pt>
                <c:pt idx="5">
                  <c:v>ARAGÓN</c:v>
                </c:pt>
                <c:pt idx="6">
                  <c:v>MEDIA ESPAÑA</c:v>
                </c:pt>
                <c:pt idx="7">
                  <c:v>ASTURIAS</c:v>
                </c:pt>
                <c:pt idx="8">
                  <c:v>C VALENCIANA</c:v>
                </c:pt>
                <c:pt idx="9">
                  <c:v>BALEARES</c:v>
                </c:pt>
                <c:pt idx="10">
                  <c:v>CANTABRIA</c:v>
                </c:pt>
                <c:pt idx="11">
                  <c:v>CASTILLA-LEÓN</c:v>
                </c:pt>
                <c:pt idx="12">
                  <c:v>GALICIA</c:v>
                </c:pt>
                <c:pt idx="13">
                  <c:v>MURCIA</c:v>
                </c:pt>
                <c:pt idx="14">
                  <c:v>CASTILLA-LA MANCHA</c:v>
                </c:pt>
                <c:pt idx="15">
                  <c:v>ANDALUCÍA</c:v>
                </c:pt>
                <c:pt idx="16">
                  <c:v>CANARIAS</c:v>
                </c:pt>
                <c:pt idx="17">
                  <c:v>EXTREMADURA</c:v>
                </c:pt>
              </c:strCache>
            </c:strRef>
          </c:cat>
          <c:val>
            <c:numRef>
              <c:f>Hoja1!$B$2:$B$19</c:f>
              <c:numCache>
                <c:formatCode>0.0</c:formatCode>
                <c:ptCount val="18"/>
                <c:pt idx="0">
                  <c:v>73.8</c:v>
                </c:pt>
                <c:pt idx="1">
                  <c:v>66.900000000000006</c:v>
                </c:pt>
                <c:pt idx="2">
                  <c:v>66.5</c:v>
                </c:pt>
                <c:pt idx="3">
                  <c:v>65.900000000000006</c:v>
                </c:pt>
                <c:pt idx="4">
                  <c:v>65.5</c:v>
                </c:pt>
                <c:pt idx="5">
                  <c:v>65</c:v>
                </c:pt>
                <c:pt idx="6">
                  <c:v>64</c:v>
                </c:pt>
                <c:pt idx="7">
                  <c:v>63.4</c:v>
                </c:pt>
                <c:pt idx="8" formatCode="General">
                  <c:v>63</c:v>
                </c:pt>
                <c:pt idx="9">
                  <c:v>62.2</c:v>
                </c:pt>
                <c:pt idx="10">
                  <c:v>61.9</c:v>
                </c:pt>
                <c:pt idx="11">
                  <c:v>61.7</c:v>
                </c:pt>
                <c:pt idx="12">
                  <c:v>61.6</c:v>
                </c:pt>
                <c:pt idx="13">
                  <c:v>59.9</c:v>
                </c:pt>
                <c:pt idx="14">
                  <c:v>59.6</c:v>
                </c:pt>
                <c:pt idx="15">
                  <c:v>59.3</c:v>
                </c:pt>
                <c:pt idx="16">
                  <c:v>58.3</c:v>
                </c:pt>
                <c:pt idx="17">
                  <c:v>53.9</c:v>
                </c:pt>
              </c:numCache>
            </c:numRef>
          </c:val>
          <c:extLst>
            <c:ext xmlns:c16="http://schemas.microsoft.com/office/drawing/2014/chart" uri="{C3380CC4-5D6E-409C-BE32-E72D297353CC}">
              <c16:uniqueId val="{00000024-2E0D-491D-BD90-FDFCDC2DEF4B}"/>
            </c:ext>
          </c:extLst>
        </c:ser>
        <c:dLbls>
          <c:showLegendKey val="0"/>
          <c:showVal val="0"/>
          <c:showCatName val="0"/>
          <c:showSerName val="0"/>
          <c:showPercent val="0"/>
          <c:showBubbleSize val="0"/>
        </c:dLbls>
        <c:gapWidth val="50"/>
        <c:axId val="93913088"/>
        <c:axId val="93914624"/>
      </c:barChart>
      <c:catAx>
        <c:axId val="93913088"/>
        <c:scaling>
          <c:orientation val="maxMin"/>
        </c:scaling>
        <c:delete val="0"/>
        <c:axPos val="l"/>
        <c:numFmt formatCode="General" sourceLinked="0"/>
        <c:majorTickMark val="none"/>
        <c:minorTickMark val="none"/>
        <c:tickLblPos val="nextTo"/>
        <c:txPr>
          <a:bodyPr/>
          <a:lstStyle/>
          <a:p>
            <a:pPr>
              <a:defRPr sz="900"/>
            </a:pPr>
            <a:endParaRPr lang="es-ES"/>
          </a:p>
        </c:txPr>
        <c:crossAx val="93914624"/>
        <c:crosses val="autoZero"/>
        <c:auto val="1"/>
        <c:lblAlgn val="ctr"/>
        <c:lblOffset val="100"/>
        <c:noMultiLvlLbl val="0"/>
      </c:catAx>
      <c:valAx>
        <c:axId val="93914624"/>
        <c:scaling>
          <c:orientation val="minMax"/>
          <c:min val="6"/>
        </c:scaling>
        <c:delete val="1"/>
        <c:axPos val="t"/>
        <c:numFmt formatCode="0.0" sourceLinked="1"/>
        <c:majorTickMark val="out"/>
        <c:minorTickMark val="none"/>
        <c:tickLblPos val="nextTo"/>
        <c:crossAx val="93913088"/>
        <c:crosses val="autoZero"/>
        <c:crossBetween val="between"/>
      </c:valAx>
    </c:plotArea>
    <c:plotVisOnly val="1"/>
    <c:dispBlanksAs val="gap"/>
    <c:showDLblsOverMax val="0"/>
  </c:chart>
  <c:txPr>
    <a:bodyPr/>
    <a:lstStyle/>
    <a:p>
      <a:pPr>
        <a:defRPr sz="1200">
          <a:solidFill>
            <a:schemeClr val="tx1">
              <a:lumMod val="75000"/>
              <a:lumOff val="25000"/>
            </a:schemeClr>
          </a:solidFill>
          <a:latin typeface="+mn-lt"/>
          <a:cs typeface="Calibri" pitchFamily="34" charset="0"/>
        </a:defRPr>
      </a:pPr>
      <a:endParaRPr lang="es-E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02389728924685E-2"/>
          <c:y val="0"/>
          <c:w val="0.98378308838309869"/>
          <c:h val="0.99466669155152232"/>
        </c:manualLayout>
      </c:layout>
      <c:barChart>
        <c:barDir val="bar"/>
        <c:grouping val="clustered"/>
        <c:varyColors val="0"/>
        <c:ser>
          <c:idx val="1"/>
          <c:order val="0"/>
          <c:tx>
            <c:strRef>
              <c:f>Sheet1!$A$2</c:f>
              <c:strCache>
                <c:ptCount val="1"/>
                <c:pt idx="0">
                  <c:v>1er semestre 2011</c:v>
                </c:pt>
              </c:strCache>
            </c:strRef>
          </c:tx>
          <c:spPr>
            <a:solidFill>
              <a:srgbClr val="319893">
                <a:lumMod val="75000"/>
              </a:srgbClr>
            </a:solidFill>
            <a:ln w="16630">
              <a:noFill/>
            </a:ln>
            <a:effectLst/>
          </c:spPr>
          <c:invertIfNegative val="0"/>
          <c:dPt>
            <c:idx val="2"/>
            <c:invertIfNegative val="0"/>
            <c:bubble3D val="0"/>
            <c:spPr>
              <a:solidFill>
                <a:srgbClr val="319893">
                  <a:lumMod val="75000"/>
                </a:srgbClr>
              </a:solidFill>
              <a:ln w="16630">
                <a:noFill/>
              </a:ln>
              <a:effectLst/>
            </c:spPr>
            <c:extLst>
              <c:ext xmlns:c16="http://schemas.microsoft.com/office/drawing/2014/chart" uri="{C3380CC4-5D6E-409C-BE32-E72D297353CC}">
                <c16:uniqueId val="{00000000-34D1-4304-99EB-A528D8B105DE}"/>
              </c:ext>
            </c:extLst>
          </c:dPt>
          <c:dLbls>
            <c:dLbl>
              <c:idx val="0"/>
              <c:layout>
                <c:manualLayout>
                  <c:x val="-7.9357356681065243E-3"/>
                  <c:y val="-1.7629579378727032E-3"/>
                </c:manualLayout>
              </c:layout>
              <c:numFmt formatCode="0.0&quot;%&quot;" sourceLinked="0"/>
              <c:spPr>
                <a:noFill/>
                <a:ln w="16630">
                  <a:noFill/>
                </a:ln>
              </c:spPr>
              <c:txPr>
                <a:bodyPr/>
                <a:lstStyle/>
                <a:p>
                  <a:pPr>
                    <a:defRPr sz="1050" b="1" i="0" u="none" strike="noStrike" baseline="0">
                      <a:solidFill>
                        <a:schemeClr val="tx1"/>
                      </a:solidFill>
                      <a:latin typeface="Verdana (Títulos)"/>
                      <a:ea typeface="Arial"/>
                      <a:cs typeface="Calibri" pitchFamily="34" charset="0"/>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0.28304308013282886"/>
                      <c:h val="9.6721208102914291E-2"/>
                    </c:manualLayout>
                  </c15:layout>
                </c:ext>
                <c:ext xmlns:c16="http://schemas.microsoft.com/office/drawing/2014/chart" uri="{C3380CC4-5D6E-409C-BE32-E72D297353CC}">
                  <c16:uniqueId val="{00000000-2C72-4A07-8710-9B798320F7AD}"/>
                </c:ext>
              </c:extLst>
            </c:dLbl>
            <c:dLbl>
              <c:idx val="1"/>
              <c:numFmt formatCode="0.0&quot;%&quot;" sourceLinked="0"/>
              <c:spPr>
                <a:noFill/>
                <a:ln w="16630">
                  <a:noFill/>
                </a:ln>
              </c:spPr>
              <c:txPr>
                <a:bodyPr/>
                <a:lstStyle/>
                <a:p>
                  <a:pPr>
                    <a:defRPr sz="1000" b="1" i="0" u="none" strike="noStrike" baseline="0">
                      <a:solidFill>
                        <a:schemeClr val="tx1"/>
                      </a:solidFill>
                      <a:latin typeface="Verdana (Títulos)"/>
                      <a:ea typeface="Arial"/>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5066446276777687"/>
                      <c:h val="9.6721208102914291E-2"/>
                    </c:manualLayout>
                  </c15:layout>
                </c:ext>
                <c:ext xmlns:c16="http://schemas.microsoft.com/office/drawing/2014/chart" uri="{C3380CC4-5D6E-409C-BE32-E72D297353CC}">
                  <c16:uniqueId val="{00000002-7658-4952-BB46-0014D9B6A18F}"/>
                </c:ext>
              </c:extLst>
            </c:dLbl>
            <c:dLbl>
              <c:idx val="2"/>
              <c:layout>
                <c:manualLayout>
                  <c:x val="-0.10792872455017308"/>
                  <c:y val="3.8499533646700924E-3"/>
                </c:manualLayout>
              </c:layout>
              <c:showLegendKey val="0"/>
              <c:showVal val="1"/>
              <c:showCatName val="0"/>
              <c:showSerName val="0"/>
              <c:showPercent val="0"/>
              <c:showBubbleSize val="0"/>
              <c:extLst>
                <c:ext xmlns:c15="http://schemas.microsoft.com/office/drawing/2012/chart" uri="{CE6537A1-D6FC-4f65-9D91-7224C49458BB}">
                  <c15:layout>
                    <c:manualLayout>
                      <c:w val="0.41255754959303653"/>
                      <c:h val="9.6721208102914291E-2"/>
                    </c:manualLayout>
                  </c15:layout>
                </c:ext>
                <c:ext xmlns:c16="http://schemas.microsoft.com/office/drawing/2014/chart" uri="{C3380CC4-5D6E-409C-BE32-E72D297353CC}">
                  <c16:uniqueId val="{00000000-34D1-4304-99EB-A528D8B105DE}"/>
                </c:ext>
              </c:extLst>
            </c:dLbl>
            <c:numFmt formatCode="0.0&quot;%&quot;" sourceLinked="0"/>
            <c:spPr>
              <a:noFill/>
              <a:ln w="16630">
                <a:noFill/>
              </a:ln>
            </c:spPr>
            <c:txPr>
              <a:bodyPr/>
              <a:lstStyle/>
              <a:p>
                <a:pPr>
                  <a:defRPr sz="900" b="1" i="0" u="none" strike="noStrike" baseline="0">
                    <a:solidFill>
                      <a:schemeClr val="tx1"/>
                    </a:solidFill>
                    <a:latin typeface="Verdana (Títulos)"/>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1</c:v>
                </c:pt>
                <c:pt idx="1">
                  <c:v>2</c:v>
                </c:pt>
                <c:pt idx="2">
                  <c:v>3</c:v>
                </c:pt>
                <c:pt idx="3">
                  <c:v>4</c:v>
                </c:pt>
                <c:pt idx="4">
                  <c:v>5</c:v>
                </c:pt>
                <c:pt idx="5">
                  <c:v>6</c:v>
                </c:pt>
              </c:numCache>
            </c:numRef>
          </c:cat>
          <c:val>
            <c:numRef>
              <c:f>Sheet1!$B$2:$G$2</c:f>
              <c:numCache>
                <c:formatCode>General</c:formatCode>
                <c:ptCount val="6"/>
                <c:pt idx="0">
                  <c:v>50.6</c:v>
                </c:pt>
                <c:pt idx="1">
                  <c:v>30</c:v>
                </c:pt>
                <c:pt idx="2">
                  <c:v>23.3</c:v>
                </c:pt>
                <c:pt idx="3">
                  <c:v>9.9</c:v>
                </c:pt>
                <c:pt idx="4">
                  <c:v>0.7</c:v>
                </c:pt>
                <c:pt idx="5">
                  <c:v>0.4</c:v>
                </c:pt>
              </c:numCache>
            </c:numRef>
          </c:val>
          <c:extLst>
            <c:ext xmlns:c16="http://schemas.microsoft.com/office/drawing/2014/chart" uri="{C3380CC4-5D6E-409C-BE32-E72D297353CC}">
              <c16:uniqueId val="{00000001-2C72-4A07-8710-9B798320F7AD}"/>
            </c:ext>
          </c:extLst>
        </c:ser>
        <c:dLbls>
          <c:showLegendKey val="0"/>
          <c:showVal val="1"/>
          <c:showCatName val="0"/>
          <c:showSerName val="0"/>
          <c:showPercent val="0"/>
          <c:showBubbleSize val="0"/>
        </c:dLbls>
        <c:gapWidth val="50"/>
        <c:axId val="70322432"/>
        <c:axId val="70332416"/>
      </c:barChart>
      <c:catAx>
        <c:axId val="70322432"/>
        <c:scaling>
          <c:orientation val="maxMin"/>
        </c:scaling>
        <c:delete val="0"/>
        <c:axPos val="l"/>
        <c:numFmt formatCode="General" sourceLinked="1"/>
        <c:majorTickMark val="none"/>
        <c:minorTickMark val="none"/>
        <c:tickLblPos val="none"/>
        <c:crossAx val="70332416"/>
        <c:crosses val="autoZero"/>
        <c:auto val="1"/>
        <c:lblAlgn val="ctr"/>
        <c:lblOffset val="100"/>
        <c:noMultiLvlLbl val="0"/>
      </c:catAx>
      <c:valAx>
        <c:axId val="70332416"/>
        <c:scaling>
          <c:orientation val="minMax"/>
          <c:max val="70"/>
          <c:min val="0"/>
        </c:scaling>
        <c:delete val="1"/>
        <c:axPos val="t"/>
        <c:numFmt formatCode="General" sourceLinked="1"/>
        <c:majorTickMark val="out"/>
        <c:minorTickMark val="none"/>
        <c:tickLblPos val="nextTo"/>
        <c:crossAx val="70322432"/>
        <c:crosses val="autoZero"/>
        <c:crossBetween val="between"/>
      </c:valAx>
      <c:spPr>
        <a:noFill/>
        <a:ln w="16630">
          <a:noFill/>
        </a:ln>
      </c:spPr>
    </c:plotArea>
    <c:plotVisOnly val="1"/>
    <c:dispBlanksAs val="gap"/>
    <c:showDLblsOverMax val="0"/>
  </c:chart>
  <c:spPr>
    <a:noFill/>
    <a:ln>
      <a:noFill/>
    </a:ln>
  </c:spPr>
  <c:txPr>
    <a:bodyPr/>
    <a:lstStyle/>
    <a:p>
      <a:pPr>
        <a:defRPr sz="1179" b="1" i="0" u="none" strike="noStrike" baseline="0">
          <a:solidFill>
            <a:schemeClr val="tx1"/>
          </a:solidFill>
          <a:latin typeface="Arial"/>
          <a:ea typeface="Arial"/>
          <a:cs typeface="Arial"/>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Revistas</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3B70-431D-AC88-5FCF2A48C0BD}"/>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8E46-403D-A8C4-FA30FD723C2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47C6-4220-B6D2-8713E0AE9456}"/>
              </c:ext>
            </c:extLst>
          </c:dPt>
          <c:dLbls>
            <c:dLbl>
              <c:idx val="3"/>
              <c:numFmt formatCode="0.0&quot;%&quot;" sourceLinked="0"/>
              <c:spPr>
                <a:noFill/>
                <a:ln>
                  <a:noFill/>
                </a:ln>
                <a:effectLst/>
              </c:spPr>
              <c:txPr>
                <a:bodyPr wrap="none" anchorCtr="0"/>
                <a:lstStyle/>
                <a:p>
                  <a:pPr algn="ctr">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46-403D-A8C4-FA30FD723C2E}"/>
                </c:ext>
              </c:extLst>
            </c:dLbl>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C6-4220-B6D2-8713E0AE9456}"/>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46.3</c:v>
                </c:pt>
                <c:pt idx="1">
                  <c:v>47.6</c:v>
                </c:pt>
                <c:pt idx="2">
                  <c:v>41.2</c:v>
                </c:pt>
                <c:pt idx="3">
                  <c:v>34.9</c:v>
                </c:pt>
                <c:pt idx="4">
                  <c:v>30.9</c:v>
                </c:pt>
                <c:pt idx="5">
                  <c:v>28.9</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9952647246664"/>
          <c:y val="0.10367154883507373"/>
          <c:w val="0.5433256428401223"/>
          <c:h val="0.97292394087779432"/>
        </c:manualLayout>
      </c:layout>
      <c:doughnutChart>
        <c:varyColors val="1"/>
        <c:ser>
          <c:idx val="0"/>
          <c:order val="0"/>
          <c:tx>
            <c:strRef>
              <c:f>Hoja1!$B$1</c:f>
              <c:strCache>
                <c:ptCount val="1"/>
                <c:pt idx="0">
                  <c:v>Columna1</c:v>
                </c:pt>
              </c:strCache>
            </c:strRef>
          </c:tx>
          <c:spPr>
            <a:ln>
              <a:noFill/>
            </a:ln>
          </c:spPr>
          <c:explosion val="2"/>
          <c:dPt>
            <c:idx val="0"/>
            <c:bubble3D val="0"/>
            <c:explosion val="14"/>
            <c:spPr>
              <a:solidFill>
                <a:srgbClr val="B5D64A"/>
              </a:solidFill>
              <a:ln w="19050">
                <a:noFill/>
              </a:ln>
              <a:effectLst/>
            </c:spPr>
            <c:extLst>
              <c:ext xmlns:c16="http://schemas.microsoft.com/office/drawing/2014/chart" uri="{C3380CC4-5D6E-409C-BE32-E72D297353CC}">
                <c16:uniqueId val="{00000001-E0B2-403B-AA1C-4A31E6BCDBFF}"/>
              </c:ext>
            </c:extLst>
          </c:dPt>
          <c:dPt>
            <c:idx val="1"/>
            <c:bubble3D val="0"/>
            <c:spPr>
              <a:solidFill>
                <a:srgbClr val="FFC000"/>
              </a:solidFill>
              <a:ln w="19050">
                <a:noFill/>
              </a:ln>
              <a:effectLst/>
            </c:spPr>
            <c:extLst>
              <c:ext xmlns:c16="http://schemas.microsoft.com/office/drawing/2014/chart" uri="{C3380CC4-5D6E-409C-BE32-E72D297353CC}">
                <c16:uniqueId val="{00000003-E0B2-403B-AA1C-4A31E6BCDBFF}"/>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E0B2-403B-AA1C-4A31E6BCDBFF}"/>
              </c:ext>
            </c:extLst>
          </c:dPt>
          <c:dLbls>
            <c:dLbl>
              <c:idx val="0"/>
              <c:layout>
                <c:manualLayout>
                  <c:x val="4.2132361784832434E-3"/>
                  <c:y val="-5.0705989324102869E-2"/>
                </c:manualLayout>
              </c:layout>
              <c:tx>
                <c:rich>
                  <a:bodyPr rot="0" spcFirstLastPara="1" vertOverflow="ellipsis" vert="horz" wrap="non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15ECC94A-0F17-45B1-94C0-6C5E08B6B78B}" type="VALUE">
                      <a:rPr lang="en-US">
                        <a:latin typeface="Arial" panose="020B0604020202020204" pitchFamily="34" charset="0"/>
                      </a:rPr>
                      <a:pPr>
                        <a:defRPr sz="900" b="0" i="0" u="none" strike="noStrike" kern="1200" baseline="0">
                          <a:solidFill>
                            <a:schemeClr val="tx1">
                              <a:lumMod val="75000"/>
                              <a:lumOff val="25000"/>
                            </a:schemeClr>
                          </a:solidFill>
                          <a:latin typeface="+mn-lt"/>
                          <a:ea typeface="+mn-ea"/>
                          <a:cs typeface="+mn-cs"/>
                        </a:defRPr>
                      </a:pPr>
                      <a:t>[VALOR]</a:t>
                    </a:fld>
                    <a:endParaRPr lang="es-ES"/>
                  </a:p>
                </c:rich>
              </c:tx>
              <c:numFmt formatCode="0.0&quot;%&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0B2-403B-AA1C-4A31E6BCDBFF}"/>
                </c:ext>
              </c:extLst>
            </c:dLbl>
            <c:dLbl>
              <c:idx val="1"/>
              <c:layout>
                <c:manualLayout>
                  <c:x val="1.1083461558286878E-2"/>
                  <c:y val="7.411305086666483E-3"/>
                </c:manualLayout>
              </c:layout>
              <c:tx>
                <c:rich>
                  <a:bodyPr rot="0" spcFirstLastPara="1" vertOverflow="ellipsis" vert="horz" wrap="non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fld id="{310B0350-C18A-40C4-A61B-EFC0E6C48C0B}" type="VALUE">
                      <a:rPr lang="en-US">
                        <a:latin typeface="Arial" panose="020B0604020202020204" pitchFamily="34" charset="0"/>
                      </a:rPr>
                      <a:pPr>
                        <a:defRPr sz="1000" b="1" i="0" u="none" strike="noStrike" kern="1200" baseline="0">
                          <a:solidFill>
                            <a:schemeClr val="tx1">
                              <a:lumMod val="75000"/>
                              <a:lumOff val="25000"/>
                            </a:schemeClr>
                          </a:solidFill>
                          <a:latin typeface="+mn-lt"/>
                          <a:ea typeface="+mn-ea"/>
                          <a:cs typeface="+mn-cs"/>
                        </a:defRPr>
                      </a:pPr>
                      <a:t>[VALOR]</a:t>
                    </a:fld>
                    <a:endParaRPr lang="es-ES"/>
                  </a:p>
                </c:rich>
              </c:tx>
              <c:numFmt formatCode="0.0&quot;%&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E0B2-403B-AA1C-4A31E6BCDBFF}"/>
                </c:ext>
              </c:extLst>
            </c:dLbl>
            <c:dLbl>
              <c:idx val="2"/>
              <c:layout>
                <c:manualLayout>
                  <c:x val="1.0488307675547547E-2"/>
                  <c:y val="-8.3463638583690554E-3"/>
                </c:manualLayout>
              </c:layout>
              <c:tx>
                <c:rich>
                  <a:bodyPr rot="0" spcFirstLastPara="1" vertOverflow="ellipsis" vert="horz" wrap="non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fld id="{F3BC7A8B-1DC1-488D-A746-950150519962}" type="VALUE">
                      <a:rPr lang="en-US">
                        <a:latin typeface="Arial" panose="020B0604020202020204" pitchFamily="34" charset="0"/>
                      </a:rPr>
                      <a:pPr>
                        <a:defRPr sz="1000" b="1" i="0" u="none" strike="noStrike" kern="1200" baseline="0">
                          <a:solidFill>
                            <a:schemeClr val="tx1">
                              <a:lumMod val="75000"/>
                              <a:lumOff val="25000"/>
                            </a:schemeClr>
                          </a:solidFill>
                          <a:latin typeface="+mn-lt"/>
                          <a:ea typeface="+mn-ea"/>
                          <a:cs typeface="+mn-cs"/>
                        </a:defRPr>
                      </a:pPr>
                      <a:t>[VALOR]</a:t>
                    </a:fld>
                    <a:endParaRPr lang="es-ES"/>
                  </a:p>
                </c:rich>
              </c:tx>
              <c:numFmt formatCode="0.0&quot;%&quot;" sourceLinked="0"/>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295381387999487"/>
                      <c:h val="0.13935789148094868"/>
                    </c:manualLayout>
                  </c15:layout>
                  <c15:dlblFieldTable/>
                  <c15:showDataLabelsRange val="0"/>
                </c:ext>
                <c:ext xmlns:c16="http://schemas.microsoft.com/office/drawing/2014/chart" uri="{C3380CC4-5D6E-409C-BE32-E72D297353CC}">
                  <c16:uniqueId val="{00000005-E0B2-403B-AA1C-4A31E6BCDBFF}"/>
                </c:ext>
              </c:extLst>
            </c:dLbl>
            <c:numFmt formatCode="0.0&quot;%&quot;" sourceLinked="0"/>
            <c:spPr>
              <a:noFill/>
              <a:ln>
                <a:noFill/>
              </a:ln>
              <a:effectLst/>
            </c:spPr>
            <c:txPr>
              <a:bodyPr rot="0" spcFirstLastPara="1" vertOverflow="ellipsis" vert="horz" wrap="non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Lectores frecuentes</c:v>
                </c:pt>
                <c:pt idx="1">
                  <c:v>Lectores ocasionales</c:v>
                </c:pt>
                <c:pt idx="2">
                  <c:v>No lectores</c:v>
                </c:pt>
              </c:strCache>
            </c:strRef>
          </c:cat>
          <c:val>
            <c:numRef>
              <c:f>Hoja1!$B$2:$B$4</c:f>
              <c:numCache>
                <c:formatCode>General</c:formatCode>
                <c:ptCount val="3"/>
                <c:pt idx="0">
                  <c:v>52.7</c:v>
                </c:pt>
                <c:pt idx="1">
                  <c:v>11.299999999999997</c:v>
                </c:pt>
                <c:pt idx="2">
                  <c:v>36</c:v>
                </c:pt>
              </c:numCache>
            </c:numRef>
          </c:val>
          <c:extLst>
            <c:ext xmlns:c16="http://schemas.microsoft.com/office/drawing/2014/chart" uri="{C3380CC4-5D6E-409C-BE32-E72D297353CC}">
              <c16:uniqueId val="{00000006-E0B2-403B-AA1C-4A31E6BCDBFF}"/>
            </c:ext>
          </c:extLst>
        </c:ser>
        <c:dLbls>
          <c:showLegendKey val="0"/>
          <c:showVal val="0"/>
          <c:showCatName val="0"/>
          <c:showSerName val="0"/>
          <c:showPercent val="0"/>
          <c:showBubbleSize val="0"/>
          <c:showLeaderLines val="0"/>
        </c:dLbls>
        <c:firstSliceAng val="168"/>
        <c:holeSize val="4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38093568676153"/>
          <c:y val="2.8063924678595743E-2"/>
          <c:w val="0.2861642012317766"/>
          <c:h val="0.94387215064280849"/>
        </c:manualLayout>
      </c:layout>
      <c:barChart>
        <c:barDir val="bar"/>
        <c:grouping val="clustered"/>
        <c:varyColors val="0"/>
        <c:ser>
          <c:idx val="0"/>
          <c:order val="0"/>
          <c:tx>
            <c:strRef>
              <c:f>Hoja1!$B$1</c:f>
              <c:strCache>
                <c:ptCount val="1"/>
                <c:pt idx="0">
                  <c:v>Serie 1</c:v>
                </c:pt>
              </c:strCache>
            </c:strRef>
          </c:tx>
          <c:spPr>
            <a:solidFill>
              <a:srgbClr val="B5D64A"/>
            </a:solidFill>
            <a:ln w="12700" cap="flat" cmpd="sng" algn="ctr">
              <a:noFill/>
              <a:prstDash val="solid"/>
              <a:miter lim="800000"/>
            </a:ln>
            <a:effectLst/>
          </c:spPr>
          <c:invertIfNegative val="0"/>
          <c:dLbls>
            <c:dLbl>
              <c:idx val="0"/>
              <c:numFmt formatCode="0.0&quot;%&quot;" sourceLinked="0"/>
              <c:spPr/>
              <c:txPr>
                <a:bodyPr anchorCtr="0"/>
                <a:lstStyle/>
                <a:p>
                  <a:pPr algn="ctr">
                    <a:defRPr lang="es-ES" sz="1200" b="1"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0-A081-4165-98C7-B70E67D7D6A4}"/>
                </c:ext>
              </c:extLst>
            </c:dLbl>
            <c:dLbl>
              <c:idx val="1"/>
              <c:numFmt formatCode="0.0&quot;%&quot;" sourceLinked="0"/>
              <c:spPr/>
              <c:txPr>
                <a:bodyPr anchorCtr="0"/>
                <a:lstStyle/>
                <a:p>
                  <a:pPr algn="ctr">
                    <a:defRPr lang="es-ES" sz="12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A081-4165-98C7-B70E67D7D6A4}"/>
                </c:ext>
              </c:extLst>
            </c:dLbl>
            <c:numFmt formatCode="0.0&quot;%&quot;" sourceLinked="0"/>
            <c:spPr>
              <a:noFill/>
              <a:ln>
                <a:noFill/>
              </a:ln>
              <a:effectLst/>
            </c:spPr>
            <c:txPr>
              <a:bodyPr anchorCtr="0"/>
              <a:lstStyle/>
              <a:p>
                <a:pPr algn="ctr">
                  <a:defRPr lang="es-ES" sz="12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numCache>
            </c:numRef>
          </c:cat>
          <c:val>
            <c:numRef>
              <c:f>Hoja1!$B$2:$B$7</c:f>
              <c:numCache>
                <c:formatCode>General</c:formatCode>
                <c:ptCount val="6"/>
                <c:pt idx="0">
                  <c:v>79.2</c:v>
                </c:pt>
                <c:pt idx="1">
                  <c:v>11.4</c:v>
                </c:pt>
                <c:pt idx="2">
                  <c:v>2.2999999999999998</c:v>
                </c:pt>
                <c:pt idx="3">
                  <c:v>2.2000000000000002</c:v>
                </c:pt>
                <c:pt idx="4">
                  <c:v>1.5</c:v>
                </c:pt>
                <c:pt idx="5">
                  <c:v>3.4</c:v>
                </c:pt>
              </c:numCache>
            </c:numRef>
          </c:val>
          <c:extLst>
            <c:ext xmlns:c16="http://schemas.microsoft.com/office/drawing/2014/chart" uri="{C3380CC4-5D6E-409C-BE32-E72D297353CC}">
              <c16:uniqueId val="{00000002-A081-4165-98C7-B70E67D7D6A4}"/>
            </c:ext>
          </c:extLst>
        </c:ser>
        <c:dLbls>
          <c:showLegendKey val="0"/>
          <c:showVal val="0"/>
          <c:showCatName val="0"/>
          <c:showSerName val="0"/>
          <c:showPercent val="0"/>
          <c:showBubbleSize val="0"/>
        </c:dLbls>
        <c:gapWidth val="50"/>
        <c:axId val="190882944"/>
        <c:axId val="190884480"/>
      </c:barChart>
      <c:catAx>
        <c:axId val="190882944"/>
        <c:scaling>
          <c:orientation val="maxMin"/>
        </c:scaling>
        <c:delete val="0"/>
        <c:axPos val="l"/>
        <c:numFmt formatCode="General" sourceLinked="0"/>
        <c:majorTickMark val="none"/>
        <c:minorTickMark val="none"/>
        <c:tickLblPos val="nextTo"/>
        <c:spPr>
          <a:ln>
            <a:solidFill>
              <a:schemeClr val="bg1">
                <a:lumMod val="85000"/>
              </a:schemeClr>
            </a:solidFill>
          </a:ln>
        </c:spPr>
        <c:txPr>
          <a:bodyPr/>
          <a:lstStyle/>
          <a:p>
            <a:pPr algn="ctr">
              <a:defRPr lang="es-ES" sz="7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90884480"/>
        <c:crosses val="autoZero"/>
        <c:auto val="1"/>
        <c:lblAlgn val="ctr"/>
        <c:lblOffset val="100"/>
        <c:noMultiLvlLbl val="0"/>
      </c:catAx>
      <c:valAx>
        <c:axId val="190884480"/>
        <c:scaling>
          <c:orientation val="minMax"/>
          <c:max val="100"/>
          <c:min val="0"/>
        </c:scaling>
        <c:delete val="1"/>
        <c:axPos val="t"/>
        <c:numFmt formatCode="General" sourceLinked="1"/>
        <c:majorTickMark val="out"/>
        <c:minorTickMark val="none"/>
        <c:tickLblPos val="none"/>
        <c:crossAx val="190882944"/>
        <c:crosses val="autoZero"/>
        <c:crossBetween val="between"/>
        <c:majorUnit val="10"/>
        <c:minorUnit val="1"/>
      </c:valAx>
    </c:plotArea>
    <c:plotVisOnly val="1"/>
    <c:dispBlanksAs val="gap"/>
    <c:showDLblsOverMax val="0"/>
  </c:chart>
  <c:txPr>
    <a:bodyPr/>
    <a:lstStyle/>
    <a:p>
      <a:pPr>
        <a:defRPr sz="1800"/>
      </a:pPr>
      <a:endParaRPr lang="es-E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56978566049307E-2"/>
          <c:y val="0.19180542503032205"/>
          <c:w val="0.46033284254255297"/>
          <c:h val="0.55210527161297063"/>
        </c:manualLayout>
      </c:layout>
      <c:doughnutChart>
        <c:varyColors val="1"/>
        <c:ser>
          <c:idx val="0"/>
          <c:order val="0"/>
          <c:tx>
            <c:strRef>
              <c:f>Hoja1!$B$1</c:f>
              <c:strCache>
                <c:ptCount val="1"/>
                <c:pt idx="0">
                  <c:v>Columna1</c:v>
                </c:pt>
              </c:strCache>
            </c:strRef>
          </c:tx>
          <c:spPr>
            <a:solidFill>
              <a:srgbClr val="7F7F7F"/>
            </a:solidFill>
          </c:spPr>
          <c:dPt>
            <c:idx val="0"/>
            <c:bubble3D val="0"/>
            <c:spPr>
              <a:solidFill>
                <a:srgbClr val="7F7F7F"/>
              </a:solidFill>
              <a:ln w="19050">
                <a:solidFill>
                  <a:schemeClr val="lt1"/>
                </a:solidFill>
              </a:ln>
              <a:effectLst/>
            </c:spPr>
            <c:extLst>
              <c:ext xmlns:c16="http://schemas.microsoft.com/office/drawing/2014/chart" uri="{C3380CC4-5D6E-409C-BE32-E72D297353CC}">
                <c16:uniqueId val="{00000001-EC90-4587-93BA-518FFB6F65D7}"/>
              </c:ext>
            </c:extLst>
          </c:dPt>
          <c:dPt>
            <c:idx val="1"/>
            <c:bubble3D val="0"/>
            <c:spPr>
              <a:solidFill>
                <a:srgbClr val="FFE699"/>
              </a:solidFill>
              <a:ln w="19050">
                <a:solidFill>
                  <a:schemeClr val="lt1"/>
                </a:solidFill>
              </a:ln>
              <a:effectLst/>
            </c:spPr>
            <c:extLst>
              <c:ext xmlns:c16="http://schemas.microsoft.com/office/drawing/2014/chart" uri="{C3380CC4-5D6E-409C-BE32-E72D297353CC}">
                <c16:uniqueId val="{00000003-EC90-4587-93BA-518FFB6F65D7}"/>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EC90-4587-93BA-518FFB6F65D7}"/>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EC90-4587-93BA-518FFB6F65D7}"/>
              </c:ext>
            </c:extLst>
          </c:dPt>
          <c:dLbls>
            <c:dLbl>
              <c:idx val="0"/>
              <c:layout>
                <c:manualLayout>
                  <c:x val="0.15797748211270179"/>
                  <c:y val="0.14691117055029437"/>
                </c:manualLayout>
              </c:layout>
              <c:numFmt formatCode="0.0&quot;%&quot;"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9187663682966791"/>
                      <c:h val="0.14293597436082797"/>
                    </c:manualLayout>
                  </c15:layout>
                </c:ext>
                <c:ext xmlns:c16="http://schemas.microsoft.com/office/drawing/2014/chart" uri="{C3380CC4-5D6E-409C-BE32-E72D297353CC}">
                  <c16:uniqueId val="{00000001-EC90-4587-93BA-518FFB6F65D7}"/>
                </c:ext>
              </c:extLst>
            </c:dLbl>
            <c:dLbl>
              <c:idx val="1"/>
              <c:layout>
                <c:manualLayout>
                  <c:x val="-0.13312362268558439"/>
                  <c:y val="5.1005245106307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90-4587-93BA-518FFB6F65D7}"/>
                </c:ext>
              </c:extLst>
            </c:dLbl>
            <c:dLbl>
              <c:idx val="2"/>
              <c:layout>
                <c:manualLayout>
                  <c:x val="-0.11213838223884312"/>
                  <c:y val="-3.8711374571274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90-4587-93BA-518FFB6F65D7}"/>
                </c:ext>
              </c:extLst>
            </c:dLbl>
            <c:dLbl>
              <c:idx val="3"/>
              <c:layout>
                <c:manualLayout>
                  <c:x val="-9.9507858624127143E-2"/>
                  <c:y val="-7.061897073825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90-4587-93BA-518FFB6F65D7}"/>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es-E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NOVELA Y CUENTO</c:v>
                </c:pt>
                <c:pt idx="1">
                  <c:v>POESÍA</c:v>
                </c:pt>
                <c:pt idx="2">
                  <c:v>ENSAYO</c:v>
                </c:pt>
                <c:pt idx="3">
                  <c:v>TEATRO</c:v>
                </c:pt>
              </c:strCache>
            </c:strRef>
          </c:cat>
          <c:val>
            <c:numRef>
              <c:f>Hoja1!$B$2:$B$5</c:f>
              <c:numCache>
                <c:formatCode>General</c:formatCode>
                <c:ptCount val="4"/>
                <c:pt idx="0">
                  <c:v>93</c:v>
                </c:pt>
                <c:pt idx="1">
                  <c:v>1.3</c:v>
                </c:pt>
                <c:pt idx="2">
                  <c:v>4.5999999999999996</c:v>
                </c:pt>
                <c:pt idx="3">
                  <c:v>1.1000000000000001</c:v>
                </c:pt>
              </c:numCache>
            </c:numRef>
          </c:val>
          <c:extLst>
            <c:ext xmlns:c16="http://schemas.microsoft.com/office/drawing/2014/chart" uri="{C3380CC4-5D6E-409C-BE32-E72D297353CC}">
              <c16:uniqueId val="{00000006-EC90-4587-93BA-518FFB6F65D7}"/>
            </c:ext>
          </c:extLst>
        </c:ser>
        <c:dLbls>
          <c:showLegendKey val="0"/>
          <c:showVal val="0"/>
          <c:showCatName val="0"/>
          <c:showSerName val="0"/>
          <c:showPercent val="0"/>
          <c:showBubbleSize val="0"/>
          <c:showLeaderLines val="1"/>
        </c:dLbls>
        <c:firstSliceAng val="295"/>
        <c:holeSize val="49"/>
      </c:doughnutChart>
      <c:spPr>
        <a:noFill/>
        <a:ln>
          <a:noFill/>
        </a:ln>
        <a:effectLst/>
      </c:spPr>
    </c:plotArea>
    <c:legend>
      <c:legendPos val="b"/>
      <c:layout>
        <c:manualLayout>
          <c:xMode val="edge"/>
          <c:yMode val="edge"/>
          <c:x val="0.53158769422205199"/>
          <c:y val="5.0102412106315816E-2"/>
          <c:w val="0.46339445280288194"/>
          <c:h val="0.372923443938408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s-ES"/>
        </a:p>
      </c:txPr>
    </c:legend>
    <c:plotVisOnly val="1"/>
    <c:dispBlanksAs val="zero"/>
    <c:showDLblsOverMax val="0"/>
  </c:chart>
  <c:spPr>
    <a:noFill/>
    <a:ln>
      <a:noFill/>
    </a:ln>
    <a:effectLst/>
  </c:spPr>
  <c:txPr>
    <a:bodyPr/>
    <a:lstStyle/>
    <a:p>
      <a:pPr>
        <a:defRPr/>
      </a:pPr>
      <a:endParaRPr lang="es-E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9255208435604"/>
          <c:y val="0.15726274864021317"/>
          <c:w val="0.75197439472185679"/>
          <c:h val="0.71539968975199786"/>
        </c:manualLayout>
      </c:layout>
      <c:doughnutChart>
        <c:varyColors val="1"/>
        <c:ser>
          <c:idx val="0"/>
          <c:order val="0"/>
          <c:tx>
            <c:strRef>
              <c:f>Hoja1!$B$1</c:f>
              <c:strCache>
                <c:ptCount val="1"/>
                <c:pt idx="0">
                  <c:v>FORMATO</c:v>
                </c:pt>
              </c:strCache>
            </c:strRef>
          </c:tx>
          <c:explosion val="2"/>
          <c:dPt>
            <c:idx val="0"/>
            <c:bubble3D val="0"/>
            <c:spPr>
              <a:solidFill>
                <a:srgbClr val="B5D64A"/>
              </a:solidFill>
              <a:ln>
                <a:noFill/>
              </a:ln>
              <a:effectLst/>
            </c:spPr>
            <c:extLst>
              <c:ext xmlns:c16="http://schemas.microsoft.com/office/drawing/2014/chart" uri="{C3380CC4-5D6E-409C-BE32-E72D297353CC}">
                <c16:uniqueId val="{00000001-C28D-4B68-99D3-F3E522360596}"/>
              </c:ext>
            </c:extLst>
          </c:dPt>
          <c:dPt>
            <c:idx val="1"/>
            <c:bubble3D val="0"/>
            <c:spPr>
              <a:solidFill>
                <a:srgbClr val="FFC000"/>
              </a:solidFill>
              <a:ln>
                <a:noFill/>
              </a:ln>
              <a:effectLst/>
            </c:spPr>
            <c:extLst>
              <c:ext xmlns:c16="http://schemas.microsoft.com/office/drawing/2014/chart" uri="{C3380CC4-5D6E-409C-BE32-E72D297353CC}">
                <c16:uniqueId val="{00000003-C28D-4B68-99D3-F3E522360596}"/>
              </c:ext>
            </c:extLst>
          </c:dPt>
          <c:dPt>
            <c:idx val="2"/>
            <c:bubble3D val="0"/>
            <c:explosion val="0"/>
            <c:spPr>
              <a:solidFill>
                <a:sysClr val="window" lastClr="FFFFFF">
                  <a:lumMod val="75000"/>
                </a:sysClr>
              </a:solidFill>
              <a:ln>
                <a:noFill/>
              </a:ln>
              <a:effectLst/>
            </c:spPr>
            <c:extLst>
              <c:ext xmlns:c16="http://schemas.microsoft.com/office/drawing/2014/chart" uri="{C3380CC4-5D6E-409C-BE32-E72D297353CC}">
                <c16:uniqueId val="{00000005-C28D-4B68-99D3-F3E522360596}"/>
              </c:ext>
            </c:extLst>
          </c:dPt>
          <c:dPt>
            <c:idx val="3"/>
            <c:bubble3D val="0"/>
            <c:spPr>
              <a:solidFill>
                <a:schemeClr val="accent5">
                  <a:tint val="58000"/>
                </a:schemeClr>
              </a:solidFill>
              <a:ln>
                <a:noFill/>
              </a:ln>
              <a:effectLst/>
            </c:spPr>
            <c:extLst>
              <c:ext xmlns:c16="http://schemas.microsoft.com/office/drawing/2014/chart" uri="{C3380CC4-5D6E-409C-BE32-E72D297353CC}">
                <c16:uniqueId val="{00000006-8465-4BD1-99B0-3A616784E724}"/>
              </c:ext>
            </c:extLst>
          </c:dPt>
          <c:dLbls>
            <c:dLbl>
              <c:idx val="0"/>
              <c:layout>
                <c:manualLayout>
                  <c:x val="-5.3221277514874845E-3"/>
                  <c:y val="-1.8301490368566771E-2"/>
                </c:manualLayout>
              </c:layout>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C28D-4B68-99D3-F3E522360596}"/>
                </c:ext>
              </c:extLst>
            </c:dLbl>
            <c:dLbl>
              <c:idx val="1"/>
              <c:layout>
                <c:manualLayout>
                  <c:x val="-1.3589386114765579E-2"/>
                  <c:y val="-1.4128065662615116E-2"/>
                </c:manualLayout>
              </c:layout>
              <c:numFmt formatCode="0.0&quot;%&quot;" sourceLinked="0"/>
              <c:spPr>
                <a:noFill/>
                <a:ln>
                  <a:noFill/>
                </a:ln>
                <a:effectLst/>
              </c:spPr>
              <c:txPr>
                <a:bodyPr rot="0" spcFirstLastPara="1" vertOverflow="ellipsis" vert="horz" wrap="non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C28D-4B68-99D3-F3E522360596}"/>
                </c:ext>
              </c:extLst>
            </c:dLbl>
            <c:dLbl>
              <c:idx val="2"/>
              <c:layout>
                <c:manualLayout>
                  <c:x val="3.8642956049038989E-3"/>
                  <c:y val="-7.9161278434510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8D-4B68-99D3-F3E522360596}"/>
                </c:ext>
              </c:extLst>
            </c:dLbl>
            <c:dLbl>
              <c:idx val="3"/>
              <c:layout>
                <c:manualLayout>
                  <c:x val="0"/>
                  <c:y val="9.4763092269326596E-2"/>
                </c:manualLayout>
              </c:layout>
              <c:numFmt formatCode="0.0&quot;%&quot;" sourceLinked="0"/>
              <c:spPr>
                <a:noFill/>
                <a:ln>
                  <a:noFill/>
                </a:ln>
                <a:effectLst/>
              </c:spPr>
              <c:txPr>
                <a:bodyPr rot="0" spcFirstLastPara="1" vertOverflow="ellipsis" vert="horz" wrap="none" anchor="ctr" anchorCtr="0"/>
                <a:lstStyle/>
                <a:p>
                  <a:pPr algn="ctr">
                    <a:defRPr lang="es-ES"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8465-4BD1-99B0-3A616784E724}"/>
                </c:ext>
              </c:extLst>
            </c:dLbl>
            <c:numFmt formatCode="0.0&quot;%&quot;" sourceLinked="0"/>
            <c:spPr>
              <a:noFill/>
              <a:ln>
                <a:noFill/>
              </a:ln>
              <a:effectLst/>
            </c:spPr>
            <c:txPr>
              <a:bodyPr rot="0" spcFirstLastPara="1" vertOverflow="ellipsis" vert="horz" wrap="non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Hoja1!$A$2:$A$5</c:f>
              <c:strCache>
                <c:ptCount val="4"/>
                <c:pt idx="0">
                  <c:v>De bolsillo</c:v>
                </c:pt>
                <c:pt idx="1">
                  <c:v>Ebook</c:v>
                </c:pt>
                <c:pt idx="2">
                  <c:v>Otro formato</c:v>
                </c:pt>
                <c:pt idx="3">
                  <c:v>Audiolibro</c:v>
                </c:pt>
              </c:strCache>
            </c:strRef>
          </c:cat>
          <c:val>
            <c:numRef>
              <c:f>Hoja1!$B$2:$B$5</c:f>
              <c:numCache>
                <c:formatCode>General</c:formatCode>
                <c:ptCount val="4"/>
                <c:pt idx="0">
                  <c:v>32.799999999999997</c:v>
                </c:pt>
                <c:pt idx="1">
                  <c:v>18</c:v>
                </c:pt>
                <c:pt idx="2">
                  <c:v>48.6</c:v>
                </c:pt>
                <c:pt idx="3">
                  <c:v>0.6</c:v>
                </c:pt>
              </c:numCache>
            </c:numRef>
          </c:val>
          <c:extLst>
            <c:ext xmlns:c16="http://schemas.microsoft.com/office/drawing/2014/chart" uri="{C3380CC4-5D6E-409C-BE32-E72D297353CC}">
              <c16:uniqueId val="{00000008-C28D-4B68-99D3-F3E522360596}"/>
            </c:ext>
          </c:extLst>
        </c:ser>
        <c:dLbls>
          <c:showLegendKey val="0"/>
          <c:showVal val="0"/>
          <c:showCatName val="0"/>
          <c:showSerName val="0"/>
          <c:showPercent val="0"/>
          <c:showBubbleSize val="0"/>
          <c:showLeaderLines val="0"/>
        </c:dLbls>
        <c:firstSliceAng val="182"/>
        <c:holeSize val="2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Literatura</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77.5</c:v>
                </c:pt>
                <c:pt idx="1">
                  <c:v>74.599999999999994</c:v>
                </c:pt>
                <c:pt idx="2">
                  <c:v>72.5</c:v>
                </c:pt>
                <c:pt idx="3">
                  <c:v>73.3</c:v>
                </c:pt>
                <c:pt idx="4">
                  <c:v>75.5</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Humanidades y Ciencias Sociales</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14.7</c:v>
                </c:pt>
                <c:pt idx="1">
                  <c:v>9.9</c:v>
                </c:pt>
                <c:pt idx="2">
                  <c:v>13.7</c:v>
                </c:pt>
                <c:pt idx="3">
                  <c:v>13.3</c:v>
                </c:pt>
                <c:pt idx="4">
                  <c:v>11.4</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Científico-técnico/Medicina-Biología</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1.5</c:v>
                </c:pt>
                <c:pt idx="1">
                  <c:v>3</c:v>
                </c:pt>
                <c:pt idx="2">
                  <c:v>2.6</c:v>
                </c:pt>
                <c:pt idx="3">
                  <c:v>3.3</c:v>
                </c:pt>
                <c:pt idx="4">
                  <c:v>3.1</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Libros Prácticos/Enseñanza</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2</c:v>
                </c:pt>
                <c:pt idx="1">
                  <c:v>6.4</c:v>
                </c:pt>
                <c:pt idx="2">
                  <c:v>3.9</c:v>
                </c:pt>
                <c:pt idx="3">
                  <c:v>3.2</c:v>
                </c:pt>
                <c:pt idx="4">
                  <c:v>3.2</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1"/>
          <c:order val="0"/>
          <c:tx>
            <c:strRef>
              <c:f>Hoja1!$B$1</c:f>
              <c:strCache>
                <c:ptCount val="1"/>
                <c:pt idx="0">
                  <c:v>Infantil y Juvenil</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2</c:v>
                </c:pt>
                <c:pt idx="1">
                  <c:v>2.6</c:v>
                </c:pt>
                <c:pt idx="2">
                  <c:v>3.5</c:v>
                </c:pt>
                <c:pt idx="3">
                  <c:v>2.5</c:v>
                </c:pt>
                <c:pt idx="4">
                  <c:v>2.6</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4086463421244E-2"/>
          <c:y val="0.1287135734409717"/>
          <c:w val="0.87574424483275726"/>
          <c:h val="0.82376991771807284"/>
        </c:manualLayout>
      </c:layout>
      <c:lineChart>
        <c:grouping val="standard"/>
        <c:varyColors val="0"/>
        <c:ser>
          <c:idx val="1"/>
          <c:order val="0"/>
          <c:tx>
            <c:strRef>
              <c:f>Hoja1!$B$1</c:f>
              <c:strCache>
                <c:ptCount val="1"/>
                <c:pt idx="0">
                  <c:v>Otros</c:v>
                </c:pt>
              </c:strCache>
            </c:strRef>
          </c:tx>
          <c:spPr>
            <a:ln w="28575" cap="flat" cmpd="sng" algn="ctr">
              <a:solidFill>
                <a:schemeClr val="accent6">
                  <a:lumMod val="50000"/>
                </a:schemeClr>
              </a:solidFill>
              <a:prstDash val="solid"/>
              <a:miter lim="800000"/>
            </a:ln>
            <a:effectLst/>
          </c:spPr>
          <c:marker>
            <c:symbol val="circle"/>
            <c:size val="11"/>
            <c:spPr>
              <a:solidFill>
                <a:schemeClr val="accent6">
                  <a:lumMod val="60000"/>
                  <a:lumOff val="40000"/>
                </a:schemeClr>
              </a:solidFill>
              <a:ln w="12700" cap="flat" cmpd="sng" algn="ctr">
                <a:solidFill>
                  <a:schemeClr val="accent6">
                    <a:lumMod val="50000"/>
                  </a:schemeClr>
                </a:solidFill>
                <a:prstDash val="solid"/>
                <a:miter lim="800000"/>
              </a:ln>
              <a:effectLst/>
            </c:spPr>
          </c:marker>
          <c:dPt>
            <c:idx val="0"/>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1-395B-42C1-BFAB-CEF23B572BA1}"/>
              </c:ext>
            </c:extLst>
          </c:dPt>
          <c:dPt>
            <c:idx val="1"/>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2-395B-42C1-BFAB-CEF23B572BA1}"/>
              </c:ext>
            </c:extLst>
          </c:dPt>
          <c:dPt>
            <c:idx val="2"/>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3-395B-42C1-BFAB-CEF23B572BA1}"/>
              </c:ext>
            </c:extLst>
          </c:dPt>
          <c:dPt>
            <c:idx val="3"/>
            <c:marker>
              <c:spPr>
                <a:solidFill>
                  <a:srgbClr val="345016"/>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395B-42C1-BFAB-CEF23B572BA1}"/>
              </c:ext>
            </c:extLst>
          </c:dPt>
          <c:dPt>
            <c:idx val="4"/>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4-4CC5-417D-9C2C-EA62717151EF}"/>
              </c:ext>
            </c:extLst>
          </c:dPt>
          <c:dLbls>
            <c:dLbl>
              <c:idx val="3"/>
              <c:numFmt formatCode="0.0&quot;%&quot;" sourceLinked="0"/>
              <c:spPr>
                <a:noFill/>
                <a:ln>
                  <a:noFill/>
                </a:ln>
                <a:effectLst/>
              </c:spPr>
              <c:txPr>
                <a:bodyPr wrap="none" anchorCtr="0"/>
                <a:lstStyle/>
                <a:p>
                  <a:pPr algn="ctr">
                    <a:defRPr lang="en-US" sz="70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5B-42C1-BFAB-CEF23B572BA1}"/>
                </c:ext>
              </c:extLst>
            </c:dLbl>
            <c:dLbl>
              <c:idx val="4"/>
              <c:numFmt formatCode="0.0&quot;%&quot;" sourceLinked="0"/>
              <c:spPr>
                <a:noFill/>
                <a:ln>
                  <a:noFill/>
                </a:ln>
                <a:effectLst/>
              </c:spPr>
              <c:txPr>
                <a:bodyPr wrap="none" anchorCtr="0"/>
                <a:lstStyle/>
                <a:p>
                  <a:pPr algn="ctr">
                    <a:defRPr lang="en-US" sz="8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C5-417D-9C2C-EA62717151EF}"/>
                </c:ext>
              </c:extLst>
            </c:dLbl>
            <c:numFmt formatCode="0.0&quot;%&quot;" sourceLinked="0"/>
            <c:spPr>
              <a:noFill/>
              <a:ln>
                <a:noFill/>
              </a:ln>
              <a:effectLst/>
            </c:spPr>
            <c:txPr>
              <a:bodyPr wrap="none"/>
              <a:lstStyle/>
              <a:p>
                <a:pPr>
                  <a:defRPr sz="70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5"/>
                <c:pt idx="0">
                  <c:v>2.1</c:v>
                </c:pt>
                <c:pt idx="1">
                  <c:v>3.5</c:v>
                </c:pt>
                <c:pt idx="2">
                  <c:v>3.8</c:v>
                </c:pt>
                <c:pt idx="3">
                  <c:v>4.4000000000000004</c:v>
                </c:pt>
                <c:pt idx="4">
                  <c:v>4.2</c:v>
                </c:pt>
              </c:numCache>
            </c:numRef>
          </c:val>
          <c:smooth val="0"/>
          <c:extLst>
            <c:ext xmlns:c16="http://schemas.microsoft.com/office/drawing/2014/chart" uri="{C3380CC4-5D6E-409C-BE32-E72D297353CC}">
              <c16:uniqueId val="{00000005-395B-42C1-BFAB-CEF23B572BA1}"/>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Prensa</c:v>
                </c:pt>
              </c:strCache>
            </c:strRef>
          </c:tx>
          <c:spPr>
            <a:ln w="19050" cap="flat" cmpd="sng" algn="ctr">
              <a:solidFill>
                <a:schemeClr val="accent6">
                  <a:lumMod val="50000"/>
                </a:schemeClr>
              </a:solidFill>
              <a:prstDash val="solid"/>
              <a:miter lim="800000"/>
            </a:ln>
            <a:effectLst/>
          </c:spPr>
          <c:marker>
            <c:symbol val="circle"/>
            <c:size val="11"/>
            <c:spPr>
              <a:solidFill>
                <a:srgbClr val="D6DCE5"/>
              </a:solidFill>
              <a:ln w="12700" cap="flat" cmpd="sng" algn="ctr">
                <a:solidFill>
                  <a:schemeClr val="accent6">
                    <a:lumMod val="50000"/>
                  </a:schemeClr>
                </a:solidFill>
                <a:prstDash val="solid"/>
                <a:miter lim="800000"/>
              </a:ln>
              <a:effectLst/>
            </c:spPr>
          </c:marker>
          <c:dPt>
            <c:idx val="0"/>
            <c:bubble3D val="0"/>
            <c:extLst>
              <c:ext xmlns:c16="http://schemas.microsoft.com/office/drawing/2014/chart" uri="{C3380CC4-5D6E-409C-BE32-E72D297353CC}">
                <c16:uniqueId val="{00000000-3B70-431D-AC88-5FCF2A48C0BD}"/>
              </c:ext>
            </c:extLst>
          </c:dPt>
          <c:dPt>
            <c:idx val="1"/>
            <c:marker>
              <c:spPr>
                <a:solidFill>
                  <a:srgbClr val="E2F0D9"/>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6-8E46-403D-A8C4-FA30FD723C2E}"/>
              </c:ext>
            </c:extLst>
          </c:dPt>
          <c:dPt>
            <c:idx val="2"/>
            <c:marker>
              <c:spPr>
                <a:solidFill>
                  <a:srgbClr val="A9D18E"/>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7-8E46-403D-A8C4-FA30FD723C2E}"/>
              </c:ext>
            </c:extLst>
          </c:dPt>
          <c:dPt>
            <c:idx val="3"/>
            <c:marker>
              <c:spPr>
                <a:solidFill>
                  <a:srgbClr val="548235"/>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8-8E46-403D-A8C4-FA30FD723C2E}"/>
              </c:ext>
            </c:extLst>
          </c:dPt>
          <c:dPt>
            <c:idx val="4"/>
            <c:marker>
              <c:spPr>
                <a:solidFill>
                  <a:schemeClr val="accent6">
                    <a:lumMod val="50000"/>
                  </a:schemeClr>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0-7BD9-420F-9D8F-49DCAF3BD439}"/>
              </c:ext>
            </c:extLst>
          </c:dPt>
          <c:dPt>
            <c:idx val="5"/>
            <c:marker>
              <c:spPr>
                <a:solidFill>
                  <a:srgbClr val="20310D"/>
                </a:solidFill>
                <a:ln w="12700" cap="flat" cmpd="sng" algn="ctr">
                  <a:solidFill>
                    <a:schemeClr val="accent6">
                      <a:lumMod val="50000"/>
                    </a:schemeClr>
                  </a:solidFill>
                  <a:prstDash val="solid"/>
                  <a:miter lim="800000"/>
                </a:ln>
                <a:effectLst/>
              </c:spPr>
            </c:marker>
            <c:bubble3D val="0"/>
            <c:extLst>
              <c:ext xmlns:c16="http://schemas.microsoft.com/office/drawing/2014/chart" uri="{C3380CC4-5D6E-409C-BE32-E72D297353CC}">
                <c16:uniqueId val="{00000005-04E4-4818-BE26-83F10835B5BD}"/>
              </c:ext>
            </c:extLst>
          </c:dPt>
          <c:dLbls>
            <c:dLbl>
              <c:idx val="3"/>
              <c:numFmt formatCode="0.0&quot;%&quot;" sourceLinked="0"/>
              <c:spPr>
                <a:noFill/>
                <a:ln>
                  <a:noFill/>
                </a:ln>
                <a:effectLst/>
              </c:spPr>
              <c:txPr>
                <a:bodyPr wrap="none" anchorCtr="0"/>
                <a:lstStyle/>
                <a:p>
                  <a:pPr algn="ctr">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46-403D-A8C4-FA30FD723C2E}"/>
                </c:ext>
              </c:extLst>
            </c:dLbl>
            <c:dLbl>
              <c:idx val="4"/>
              <c:numFmt formatCode="0.0&quot;%&quot;" sourceLinked="0"/>
              <c:spPr>
                <a:noFill/>
                <a:ln>
                  <a:noFill/>
                </a:ln>
                <a:effectLst/>
              </c:spPr>
              <c:txPr>
                <a:bodyPr wrap="none" anchorCtr="0"/>
                <a:lstStyle/>
                <a:p>
                  <a:pPr algn="ctr" rtl="0">
                    <a:defRPr lang="en-US" sz="1050" b="0" i="0" u="none" strike="noStrike" kern="1200" baseline="0">
                      <a:solidFill>
                        <a:srgbClr val="4E612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D9-420F-9D8F-49DCAF3BD439}"/>
                </c:ext>
              </c:extLst>
            </c:dLbl>
            <c:dLbl>
              <c:idx val="5"/>
              <c:numFmt formatCode="0.0&quot;%&quot;" sourceLinked="0"/>
              <c:spPr>
                <a:noFill/>
                <a:ln>
                  <a:noFill/>
                </a:ln>
                <a:effectLst/>
              </c:spPr>
              <c:txPr>
                <a:bodyPr wrap="none" anchorCtr="0"/>
                <a:lstStyle/>
                <a:p>
                  <a:pPr algn="ctr" rtl="0">
                    <a:defRPr lang="en-US" sz="1050" b="1" i="0" u="none" strike="noStrike" kern="1200" baseline="0">
                      <a:solidFill>
                        <a:srgbClr val="0D0D0D"/>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E4-4818-BE26-83F10835B5BD}"/>
                </c:ext>
              </c:extLst>
            </c:dLbl>
            <c:numFmt formatCode="0.0&quot;%&quot;" sourceLinked="0"/>
            <c:spPr>
              <a:noFill/>
              <a:ln>
                <a:noFill/>
              </a:ln>
              <a:effectLst/>
            </c:spPr>
            <c:txPr>
              <a:bodyPr wrap="none"/>
              <a:lstStyle/>
              <a:p>
                <a:pPr>
                  <a:defRPr sz="1050" b="0">
                    <a:solidFill>
                      <a:srgbClr val="4E612D"/>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6"/>
                <c:pt idx="0">
                  <c:v>77.599999999999994</c:v>
                </c:pt>
                <c:pt idx="1">
                  <c:v>79.400000000000006</c:v>
                </c:pt>
                <c:pt idx="2">
                  <c:v>74.599999999999994</c:v>
                </c:pt>
                <c:pt idx="3">
                  <c:v>73.900000000000006</c:v>
                </c:pt>
                <c:pt idx="4">
                  <c:v>71.400000000000006</c:v>
                </c:pt>
                <c:pt idx="5">
                  <c:v>73</c:v>
                </c:pt>
              </c:numCache>
            </c:numRef>
          </c:val>
          <c:smooth val="0"/>
          <c:extLst>
            <c:ext xmlns:c16="http://schemas.microsoft.com/office/drawing/2014/chart" uri="{C3380CC4-5D6E-409C-BE32-E72D297353CC}">
              <c16:uniqueId val="{00000000-8E46-403D-A8C4-FA30FD723C2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437100559840454E-2"/>
          <c:y val="0.1287135734409717"/>
          <c:w val="0.9364672994312343"/>
          <c:h val="0.82376991771807284"/>
        </c:manualLayout>
      </c:layout>
      <c:lineChart>
        <c:grouping val="standard"/>
        <c:varyColors val="0"/>
        <c:ser>
          <c:idx val="1"/>
          <c:order val="0"/>
          <c:tx>
            <c:strRef>
              <c:f>Hoja1!$B$1</c:f>
              <c:strCache>
                <c:ptCount val="1"/>
                <c:pt idx="0">
                  <c:v>Lector frecuente (al menos semanalmente)</c:v>
                </c:pt>
              </c:strCache>
            </c:strRef>
          </c:tx>
          <c:spPr>
            <a:ln w="28575"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FFFFFF"/>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087D-4AB4-8D6A-FC1F0D25048F}"/>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087D-4AB4-8D6A-FC1F0D25048F}"/>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087D-4AB4-8D6A-FC1F0D25048F}"/>
              </c:ext>
            </c:extLst>
          </c:dPt>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087D-4AB4-8D6A-FC1F0D25048F}"/>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AFB1-4E22-AB19-837ECC3BB195}"/>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7D0A-4330-B0E6-AAA6333FAE71}"/>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9E63-4316-AE65-56C15D934B71}"/>
              </c:ext>
            </c:extLst>
          </c:dPt>
          <c:dLbls>
            <c:dLbl>
              <c:idx val="2"/>
              <c:numFmt formatCode="0.0&quot;%&quot;" sourceLinked="0"/>
              <c:spPr>
                <a:noFill/>
                <a:ln>
                  <a:noFill/>
                </a:ln>
                <a:effectLst/>
              </c:spPr>
              <c:txPr>
                <a:bodyPr wrap="none" anchorCtr="0"/>
                <a:lstStyle/>
                <a:p>
                  <a:pPr algn="ctr">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87D-4AB4-8D6A-FC1F0D25048F}"/>
                </c:ext>
              </c:extLst>
            </c:dLbl>
            <c:dLbl>
              <c:idx val="4"/>
              <c:numFmt formatCode="0.0&quot;%&quot;" sourceLinked="0"/>
              <c:spPr>
                <a:noFill/>
                <a:ln>
                  <a:noFill/>
                </a:ln>
                <a:effectLst/>
              </c:spPr>
              <c:txPr>
                <a:bodyPr wrap="none"/>
                <a:lstStyle/>
                <a:p>
                  <a:pPr>
                    <a:defRPr sz="6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B1-4E22-AB19-837ECC3BB195}"/>
                </c:ext>
              </c:extLst>
            </c:dLbl>
            <c:dLbl>
              <c:idx val="5"/>
              <c:numFmt formatCode="0.0&quot;%&quot;" sourceLinked="0"/>
              <c:spPr>
                <a:noFill/>
                <a:ln>
                  <a:noFill/>
                </a:ln>
                <a:effectLst/>
              </c:spPr>
              <c:txPr>
                <a:bodyPr wrap="none" anchorCtr="0"/>
                <a:lstStyle/>
                <a:p>
                  <a:pPr algn="ctr" rtl="0">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39511160791893"/>
                      <c:h val="0.11120456075962647"/>
                    </c:manualLayout>
                  </c15:layout>
                </c:ext>
                <c:ext xmlns:c16="http://schemas.microsoft.com/office/drawing/2014/chart" uri="{C3380CC4-5D6E-409C-BE32-E72D297353CC}">
                  <c16:uniqueId val="{00000005-7D0A-4330-B0E6-AAA6333FAE71}"/>
                </c:ext>
              </c:extLst>
            </c:dLbl>
            <c:dLbl>
              <c:idx val="6"/>
              <c:numFmt formatCode="0.0&quot;%&quot;" sourceLinked="0"/>
              <c:spPr>
                <a:noFill/>
                <a:ln>
                  <a:noFill/>
                </a:ln>
                <a:effectLst/>
              </c:spPr>
              <c:txPr>
                <a:bodyPr wrap="none" anchorCtr="0"/>
                <a:lstStyle/>
                <a:p>
                  <a:pPr algn="ctr" rtl="0">
                    <a:defRPr lang="en-US" sz="6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E63-4316-AE65-56C15D934B71}"/>
                </c:ext>
              </c:extLst>
            </c:dLbl>
            <c:numFmt formatCode="0.0&quot;%&quot;" sourceLinked="0"/>
            <c:spPr>
              <a:noFill/>
              <a:ln>
                <a:noFill/>
              </a:ln>
              <a:effectLst/>
            </c:spPr>
            <c:txPr>
              <a:bodyPr wrap="none"/>
              <a:lstStyle/>
              <a:p>
                <a:pPr>
                  <a:defRPr sz="6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0.0</c:formatCode>
                <c:ptCount val="7"/>
                <c:pt idx="0">
                  <c:v>42.4</c:v>
                </c:pt>
                <c:pt idx="1">
                  <c:v>49</c:v>
                </c:pt>
                <c:pt idx="2">
                  <c:v>54.3</c:v>
                </c:pt>
                <c:pt idx="3">
                  <c:v>73.400000000000006</c:v>
                </c:pt>
                <c:pt idx="4">
                  <c:v>76.5</c:v>
                </c:pt>
                <c:pt idx="5">
                  <c:v>77.400000000000006</c:v>
                </c:pt>
                <c:pt idx="6" formatCode="General">
                  <c:v>80.099999999999994</c:v>
                </c:pt>
              </c:numCache>
            </c:numRef>
          </c:val>
          <c:smooth val="0"/>
          <c:extLst>
            <c:ext xmlns:c16="http://schemas.microsoft.com/office/drawing/2014/chart" uri="{C3380CC4-5D6E-409C-BE32-E72D297353CC}">
              <c16:uniqueId val="{00000004-087D-4AB4-8D6A-FC1F0D25048F}"/>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6471402162835"/>
          <c:y val="0.11683327816997142"/>
          <c:w val="0.74657256348943069"/>
          <c:h val="0.71199980086740811"/>
        </c:manualLayout>
      </c:layout>
      <c:doughnutChart>
        <c:varyColors val="1"/>
        <c:ser>
          <c:idx val="0"/>
          <c:order val="0"/>
          <c:tx>
            <c:strRef>
              <c:f>Hoja1!$B$1</c:f>
              <c:strCache>
                <c:ptCount val="1"/>
                <c:pt idx="0">
                  <c:v>Columna1</c:v>
                </c:pt>
              </c:strCache>
            </c:strRef>
          </c:tx>
          <c:spPr>
            <a:effectLst/>
          </c:spPr>
          <c:dPt>
            <c:idx val="0"/>
            <c:bubble3D val="0"/>
            <c:explosion val="8"/>
            <c:spPr>
              <a:solidFill>
                <a:srgbClr val="2E75B6"/>
              </a:solidFill>
              <a:ln>
                <a:noFill/>
              </a:ln>
              <a:effectLst/>
            </c:spPr>
            <c:extLst>
              <c:ext xmlns:c16="http://schemas.microsoft.com/office/drawing/2014/chart" uri="{C3380CC4-5D6E-409C-BE32-E72D297353CC}">
                <c16:uniqueId val="{00000001-1BE4-4B1F-88B9-17BA2E52067D}"/>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1BE4-4B1F-88B9-17BA2E52067D}"/>
              </c:ext>
            </c:extLst>
          </c:dPt>
          <c:dLbls>
            <c:dLbl>
              <c:idx val="0"/>
              <c:delete val="1"/>
              <c:extLst>
                <c:ext xmlns:c15="http://schemas.microsoft.com/office/drawing/2012/chart" uri="{CE6537A1-D6FC-4f65-9D91-7224C49458BB}"/>
                <c:ext xmlns:c16="http://schemas.microsoft.com/office/drawing/2014/chart" uri="{C3380CC4-5D6E-409C-BE32-E72D297353CC}">
                  <c16:uniqueId val="{00000001-1BE4-4B1F-88B9-17BA2E52067D}"/>
                </c:ext>
              </c:extLst>
            </c:dLbl>
            <c:dLbl>
              <c:idx val="1"/>
              <c:layout>
                <c:manualLayout>
                  <c:x val="4.3883066733661604E-3"/>
                  <c:y val="-2.8544634679394127E-3"/>
                </c:manualLayout>
              </c:layout>
              <c:numFmt formatCode="0.0&quot;%&quot;" sourceLinked="0"/>
              <c:spPr>
                <a:noFill/>
                <a:ln>
                  <a:noFill/>
                </a:ln>
                <a:effectLst/>
              </c:spPr>
              <c:txPr>
                <a:bodyPr rot="0" spcFirstLastPara="1" vertOverflow="ellipsis" vert="horz" wrap="none" anchor="ctr" anchorCtr="1"/>
                <a:lstStyle/>
                <a:p>
                  <a:pPr>
                    <a:defRPr sz="1600" b="0" i="0" u="none" strike="noStrike" kern="1200" baseline="0">
                      <a:solidFill>
                        <a:schemeClr val="tx1">
                          <a:lumMod val="75000"/>
                          <a:lumOff val="25000"/>
                        </a:schemeClr>
                      </a:solidFill>
                      <a:latin typeface="+mj-lt"/>
                      <a:ea typeface="+mn-ea"/>
                      <a:cs typeface="Calibri"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18389960969416297"/>
                      <c:h val="9.7207226887580683E-2"/>
                    </c:manualLayout>
                  </c15:layout>
                </c:ext>
                <c:ext xmlns:c16="http://schemas.microsoft.com/office/drawing/2014/chart" uri="{C3380CC4-5D6E-409C-BE32-E72D297353CC}">
                  <c16:uniqueId val="{00000003-1BE4-4B1F-88B9-17BA2E52067D}"/>
                </c:ext>
              </c:extLst>
            </c:dLbl>
            <c:numFmt formatCode="0.0&quot;%&quot;" sourceLinked="0"/>
            <c:spPr>
              <a:noFill/>
              <a:ln>
                <a:noFill/>
              </a:ln>
              <a:effectLst/>
            </c:spPr>
            <c:txPr>
              <a:bodyPr rot="0" spcFirstLastPara="1" vertOverflow="ellipsis" vert="horz" wrap="none" anchor="ctr" anchorCtr="1"/>
              <a:lstStyle/>
              <a:p>
                <a:pPr>
                  <a:defRPr sz="1800" b="0" i="0" u="none" strike="noStrike" kern="1200" baseline="0">
                    <a:solidFill>
                      <a:schemeClr val="tx1">
                        <a:lumMod val="75000"/>
                        <a:lumOff val="25000"/>
                      </a:schemeClr>
                    </a:solidFill>
                    <a:latin typeface="+mj-lt"/>
                    <a:ea typeface="+mn-ea"/>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extLst>
          </c:dLbls>
          <c:cat>
            <c:strRef>
              <c:f>Hoja1!$A$2:$A$3</c:f>
              <c:strCache>
                <c:ptCount val="2"/>
                <c:pt idx="0">
                  <c:v>LEE</c:v>
                </c:pt>
                <c:pt idx="1">
                  <c:v>NO LEE</c:v>
                </c:pt>
              </c:strCache>
            </c:strRef>
          </c:cat>
          <c:val>
            <c:numRef>
              <c:f>Hoja1!$B$2:$B$3</c:f>
              <c:numCache>
                <c:formatCode>General</c:formatCode>
                <c:ptCount val="2"/>
                <c:pt idx="0">
                  <c:v>82.1</c:v>
                </c:pt>
                <c:pt idx="1">
                  <c:v>17.900000000000006</c:v>
                </c:pt>
              </c:numCache>
            </c:numRef>
          </c:val>
          <c:extLst>
            <c:ext xmlns:c16="http://schemas.microsoft.com/office/drawing/2014/chart" uri="{C3380CC4-5D6E-409C-BE32-E72D297353CC}">
              <c16:uniqueId val="{00000004-1BE4-4B1F-88B9-17BA2E52067D}"/>
            </c:ext>
          </c:extLst>
        </c:ser>
        <c:dLbls>
          <c:showLegendKey val="0"/>
          <c:showVal val="0"/>
          <c:showCatName val="0"/>
          <c:showSerName val="0"/>
          <c:showPercent val="0"/>
          <c:showBubbleSize val="0"/>
          <c:showLeaderLines val="0"/>
        </c:dLbls>
        <c:firstSliceAng val="316"/>
        <c:holeSize val="3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E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437100559840454E-2"/>
          <c:y val="0.1287135734409717"/>
          <c:w val="0.9364672994312343"/>
          <c:h val="0.82376991771807284"/>
        </c:manualLayout>
      </c:layout>
      <c:lineChart>
        <c:grouping val="standard"/>
        <c:varyColors val="0"/>
        <c:ser>
          <c:idx val="1"/>
          <c:order val="0"/>
          <c:tx>
            <c:strRef>
              <c:f>Hoja1!$B$1</c:f>
              <c:strCache>
                <c:ptCount val="1"/>
                <c:pt idx="0">
                  <c:v>Lector ocasional (al menos 1 vez al trimestre)</c:v>
                </c:pt>
              </c:strCache>
            </c:strRef>
          </c:tx>
          <c:spPr>
            <a:ln w="28575"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FFFFFF"/>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49A-4659-9C06-6DD387D9284A}"/>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49A-4659-9C06-6DD387D9284A}"/>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49A-4659-9C06-6DD387D9284A}"/>
              </c:ext>
            </c:extLst>
          </c:dPt>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F49A-4659-9C06-6DD387D9284A}"/>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DE5D-40DC-9C59-DDA3B60BE9F6}"/>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416E-4EC1-9FB5-25D3CBB5FEF0}"/>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7C8B-437F-8C49-5D1BE4CD24F8}"/>
              </c:ext>
            </c:extLst>
          </c:dPt>
          <c:dLbls>
            <c:dLbl>
              <c:idx val="2"/>
              <c:numFmt formatCode="0.0&quot;%&quot;" sourceLinked="0"/>
              <c:spPr>
                <a:noFill/>
                <a:ln>
                  <a:noFill/>
                </a:ln>
                <a:effectLst/>
              </c:spPr>
              <c:txPr>
                <a:bodyPr wrap="none" anchorCtr="0"/>
                <a:lstStyle/>
                <a:p>
                  <a:pPr algn="ctr">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9A-4659-9C06-6DD387D9284A}"/>
                </c:ext>
              </c:extLst>
            </c:dLbl>
            <c:dLbl>
              <c:idx val="4"/>
              <c:numFmt formatCode="0.0&quot;%&quot;" sourceLinked="0"/>
              <c:spPr>
                <a:noFill/>
                <a:ln>
                  <a:noFill/>
                </a:ln>
                <a:effectLst/>
              </c:spPr>
              <c:txPr>
                <a:bodyPr wrap="none"/>
                <a:lstStyle/>
                <a:p>
                  <a:pPr>
                    <a:defRPr sz="6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5D-40DC-9C59-DDA3B60BE9F6}"/>
                </c:ext>
              </c:extLst>
            </c:dLbl>
            <c:dLbl>
              <c:idx val="5"/>
              <c:numFmt formatCode="0.0&quot;%&quot;" sourceLinked="0"/>
              <c:spPr>
                <a:noFill/>
                <a:ln>
                  <a:noFill/>
                </a:ln>
                <a:effectLst/>
              </c:spPr>
              <c:txPr>
                <a:bodyPr wrap="none" anchorCtr="0"/>
                <a:lstStyle/>
                <a:p>
                  <a:pPr algn="ctr" rtl="0">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840574403023467"/>
                      <c:h val="5.9100683563014324E-2"/>
                    </c:manualLayout>
                  </c15:layout>
                </c:ext>
                <c:ext xmlns:c16="http://schemas.microsoft.com/office/drawing/2014/chart" uri="{C3380CC4-5D6E-409C-BE32-E72D297353CC}">
                  <c16:uniqueId val="{00000005-416E-4EC1-9FB5-25D3CBB5FEF0}"/>
                </c:ext>
              </c:extLst>
            </c:dLbl>
            <c:dLbl>
              <c:idx val="6"/>
              <c:numFmt formatCode="0.0&quot;%&quot;" sourceLinked="0"/>
              <c:spPr>
                <a:noFill/>
                <a:ln>
                  <a:noFill/>
                </a:ln>
                <a:effectLst/>
              </c:spPr>
              <c:txPr>
                <a:bodyPr wrap="none" anchorCtr="0"/>
                <a:lstStyle/>
                <a:p>
                  <a:pPr algn="ctr" rtl="0">
                    <a:defRPr lang="en-US" sz="6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8B-437F-8C49-5D1BE4CD24F8}"/>
                </c:ext>
              </c:extLst>
            </c:dLbl>
            <c:numFmt formatCode="0.0&quot;%&quot;" sourceLinked="0"/>
            <c:spPr>
              <a:noFill/>
              <a:ln>
                <a:noFill/>
              </a:ln>
              <a:effectLst/>
            </c:spPr>
            <c:txPr>
              <a:bodyPr wrap="none"/>
              <a:lstStyle/>
              <a:p>
                <a:pPr>
                  <a:defRPr sz="6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0.0</c:formatCode>
                <c:ptCount val="7"/>
                <c:pt idx="0">
                  <c:v>5.4</c:v>
                </c:pt>
                <c:pt idx="1">
                  <c:v>3.7</c:v>
                </c:pt>
                <c:pt idx="2">
                  <c:v>3.7</c:v>
                </c:pt>
                <c:pt idx="3">
                  <c:v>2.9</c:v>
                </c:pt>
                <c:pt idx="4">
                  <c:v>1.9</c:v>
                </c:pt>
                <c:pt idx="5">
                  <c:v>2.2999999999999998</c:v>
                </c:pt>
                <c:pt idx="6" formatCode="General">
                  <c:v>2</c:v>
                </c:pt>
              </c:numCache>
            </c:numRef>
          </c:val>
          <c:smooth val="0"/>
          <c:extLst>
            <c:ext xmlns:c16="http://schemas.microsoft.com/office/drawing/2014/chart" uri="{C3380CC4-5D6E-409C-BE32-E72D297353CC}">
              <c16:uniqueId val="{00000004-F49A-4659-9C06-6DD387D9284A}"/>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287135734409717"/>
          <c:w val="1"/>
          <c:h val="0.82376991771807284"/>
        </c:manualLayout>
      </c:layout>
      <c:lineChart>
        <c:grouping val="standard"/>
        <c:varyColors val="0"/>
        <c:ser>
          <c:idx val="1"/>
          <c:order val="0"/>
          <c:tx>
            <c:strRef>
              <c:f>Hoja1!$B$1</c:f>
              <c:strCache>
                <c:ptCount val="1"/>
                <c:pt idx="0">
                  <c:v>No lector (casi nunca o nunca)</c:v>
                </c:pt>
              </c:strCache>
            </c:strRef>
          </c:tx>
          <c:spPr>
            <a:ln w="28575"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FFFFFF"/>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6082-4C33-8594-A7B3226FFB9F}"/>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6082-4C33-8594-A7B3226FFB9F}"/>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6082-4C33-8594-A7B3226FFB9F}"/>
              </c:ext>
            </c:extLst>
          </c:dPt>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6082-4C33-8594-A7B3226FFB9F}"/>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945-4914-B1C1-D568C9587A58}"/>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4C23-475C-9523-3DA673DB30BF}"/>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D363-4FA0-8F65-5E9C3E35BD45}"/>
              </c:ext>
            </c:extLst>
          </c:dPt>
          <c:dLbls>
            <c:dLbl>
              <c:idx val="1"/>
              <c:dLblPos val="t"/>
              <c:showLegendKey val="0"/>
              <c:showVal val="1"/>
              <c:showCatName val="0"/>
              <c:showSerName val="0"/>
              <c:showPercent val="0"/>
              <c:showBubbleSize val="0"/>
              <c:extLst>
                <c:ext xmlns:c15="http://schemas.microsoft.com/office/drawing/2012/chart" uri="{CE6537A1-D6FC-4f65-9D91-7224C49458BB}">
                  <c15:layout>
                    <c:manualLayout>
                      <c:w val="0.19999958684813673"/>
                      <c:h val="9.4717698380091045E-2"/>
                    </c:manualLayout>
                  </c15:layout>
                </c:ext>
                <c:ext xmlns:c16="http://schemas.microsoft.com/office/drawing/2014/chart" uri="{C3380CC4-5D6E-409C-BE32-E72D297353CC}">
                  <c16:uniqueId val="{00000001-6082-4C33-8594-A7B3226FFB9F}"/>
                </c:ext>
              </c:extLst>
            </c:dLbl>
            <c:dLbl>
              <c:idx val="2"/>
              <c:numFmt formatCode="0.0&quot;%&quot;" sourceLinked="0"/>
              <c:spPr>
                <a:noFill/>
                <a:ln>
                  <a:noFill/>
                </a:ln>
                <a:effectLst/>
              </c:spPr>
              <c:txPr>
                <a:bodyPr wrap="none" anchorCtr="0"/>
                <a:lstStyle/>
                <a:p>
                  <a:pPr algn="ctr">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82-4C33-8594-A7B3226FFB9F}"/>
                </c:ext>
              </c:extLst>
            </c:dLbl>
            <c:dLbl>
              <c:idx val="4"/>
              <c:numFmt formatCode="0.0&quot;%&quot;" sourceLinked="0"/>
              <c:spPr>
                <a:noFill/>
                <a:ln>
                  <a:noFill/>
                </a:ln>
                <a:effectLst/>
              </c:spPr>
              <c:txPr>
                <a:bodyPr wrap="none"/>
                <a:lstStyle/>
                <a:p>
                  <a:pPr>
                    <a:defRPr sz="6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45-4914-B1C1-D568C9587A58}"/>
                </c:ext>
              </c:extLst>
            </c:dLbl>
            <c:dLbl>
              <c:idx val="5"/>
              <c:numFmt formatCode="0.0&quot;%&quot;" sourceLinked="0"/>
              <c:spPr>
                <a:noFill/>
                <a:ln>
                  <a:noFill/>
                </a:ln>
                <a:effectLst/>
              </c:spPr>
              <c:txPr>
                <a:bodyPr wrap="none" anchorCtr="0"/>
                <a:lstStyle/>
                <a:p>
                  <a:pPr algn="ctr" rtl="0">
                    <a:defRPr lang="en-US" sz="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344080101883249"/>
                      <c:h val="8.1430916647276683E-2"/>
                    </c:manualLayout>
                  </c15:layout>
                </c:ext>
                <c:ext xmlns:c16="http://schemas.microsoft.com/office/drawing/2014/chart" uri="{C3380CC4-5D6E-409C-BE32-E72D297353CC}">
                  <c16:uniqueId val="{00000005-4C23-475C-9523-3DA673DB30BF}"/>
                </c:ext>
              </c:extLst>
            </c:dLbl>
            <c:dLbl>
              <c:idx val="6"/>
              <c:numFmt formatCode="0.0&quot;%&quot;" sourceLinked="0"/>
              <c:spPr>
                <a:noFill/>
                <a:ln>
                  <a:noFill/>
                </a:ln>
                <a:effectLst/>
              </c:spPr>
              <c:txPr>
                <a:bodyPr wrap="none" anchorCtr="0"/>
                <a:lstStyle/>
                <a:p>
                  <a:pPr algn="ctr" rtl="0">
                    <a:defRPr lang="en-US" sz="6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363-4FA0-8F65-5E9C3E35BD45}"/>
                </c:ext>
              </c:extLst>
            </c:dLbl>
            <c:numFmt formatCode="0.0&quot;%&quot;" sourceLinked="0"/>
            <c:spPr>
              <a:noFill/>
              <a:ln>
                <a:noFill/>
              </a:ln>
              <a:effectLst/>
            </c:spPr>
            <c:txPr>
              <a:bodyPr wrap="none"/>
              <a:lstStyle/>
              <a:p>
                <a:pPr>
                  <a:defRPr sz="6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0.0</c:formatCode>
                <c:ptCount val="7"/>
                <c:pt idx="0">
                  <c:v>52.2</c:v>
                </c:pt>
                <c:pt idx="1">
                  <c:v>47.3</c:v>
                </c:pt>
                <c:pt idx="2">
                  <c:v>42</c:v>
                </c:pt>
                <c:pt idx="3">
                  <c:v>23.7</c:v>
                </c:pt>
                <c:pt idx="4">
                  <c:v>21.6</c:v>
                </c:pt>
                <c:pt idx="5">
                  <c:v>20.3</c:v>
                </c:pt>
                <c:pt idx="6" formatCode="General">
                  <c:v>17.899999999999999</c:v>
                </c:pt>
              </c:numCache>
            </c:numRef>
          </c:val>
          <c:smooth val="0"/>
          <c:extLst>
            <c:ext xmlns:c16="http://schemas.microsoft.com/office/drawing/2014/chart" uri="{C3380CC4-5D6E-409C-BE32-E72D297353CC}">
              <c16:uniqueId val="{00000004-6082-4C33-8594-A7B3226FFB9F}"/>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313176102289798E-3"/>
          <c:y val="0.17337403960949638"/>
          <c:w val="0.99363434539614237"/>
          <c:h val="0.82376991771807284"/>
        </c:manualLayout>
      </c:layout>
      <c:lineChart>
        <c:grouping val="standard"/>
        <c:varyColors val="0"/>
        <c:ser>
          <c:idx val="1"/>
          <c:order val="0"/>
          <c:tx>
            <c:strRef>
              <c:f>Hoja1!$B$1</c:f>
              <c:strCache>
                <c:ptCount val="1"/>
                <c:pt idx="0">
                  <c:v>Columna2</c:v>
                </c:pt>
              </c:strCache>
            </c:strRef>
          </c:tx>
          <c:spPr>
            <a:ln w="28575" cap="flat" cmpd="sng" algn="ctr">
              <a:solidFill>
                <a:srgbClr val="2E75B6"/>
              </a:solidFill>
              <a:prstDash val="solid"/>
              <a:miter lim="800000"/>
            </a:ln>
            <a:effectLst/>
          </c:spPr>
          <c:marker>
            <c:symbol val="circle"/>
            <c:size val="11"/>
            <c:spPr>
              <a:solidFill>
                <a:schemeClr val="accent6">
                  <a:lumMod val="60000"/>
                  <a:lumOff val="40000"/>
                </a:schemeClr>
              </a:solidFill>
              <a:ln w="12700" cap="flat" cmpd="sng" algn="ctr">
                <a:solidFill>
                  <a:srgbClr val="2E75B6"/>
                </a:solidFill>
                <a:prstDash val="solid"/>
                <a:miter lim="800000"/>
              </a:ln>
              <a:effectLst/>
            </c:spPr>
          </c:marker>
          <c:dPt>
            <c:idx val="0"/>
            <c:marker>
              <c:spPr>
                <a:solidFill>
                  <a:srgbClr val="FFFFFF"/>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BE7A-4D46-AC42-1AC4B6D6262A}"/>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BE7A-4D46-AC42-1AC4B6D6262A}"/>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BE7A-4D46-AC42-1AC4B6D6262A}"/>
              </c:ext>
            </c:extLst>
          </c:dPt>
          <c:dPt>
            <c:idx val="3"/>
            <c:marker>
              <c:spPr>
                <a:solidFill>
                  <a:srgbClr val="5B9BD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BE7A-4D46-AC42-1AC4B6D6262A}"/>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3-BE7A-4D46-AC42-1AC4B6D6262A}"/>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74C0-48B2-A45B-36F0C3FC1DC5}"/>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5D55-43DA-AE6D-FA7DA4A20B65}"/>
              </c:ext>
            </c:extLst>
          </c:dPt>
          <c:dLbls>
            <c:dLbl>
              <c:idx val="2"/>
              <c:numFmt formatCode="0.0&quot;%&quot;" sourceLinked="0"/>
              <c:spPr>
                <a:noFill/>
                <a:ln>
                  <a:noFill/>
                </a:ln>
                <a:effectLst/>
              </c:spPr>
              <c:txPr>
                <a:bodyPr wrap="none" anchorCtr="0"/>
                <a:lstStyle/>
                <a:p>
                  <a:pPr algn="ctr">
                    <a:defRPr lang="en-US" sz="12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7A-4D46-AC42-1AC4B6D6262A}"/>
                </c:ext>
              </c:extLst>
            </c:dLbl>
            <c:dLbl>
              <c:idx val="4"/>
              <c:numFmt formatCode="0.0&quot;%&quot;" sourceLinked="0"/>
              <c:spPr>
                <a:noFill/>
                <a:ln>
                  <a:noFill/>
                </a:ln>
                <a:effectLst/>
              </c:spPr>
              <c:txPr>
                <a:bodyPr wrap="none"/>
                <a:lstStyle/>
                <a:p>
                  <a:pPr>
                    <a:defRPr sz="1200" b="0">
                      <a:solidFill>
                        <a:schemeClr val="tx1"/>
                      </a:solidFill>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7A-4D46-AC42-1AC4B6D6262A}"/>
                </c:ext>
              </c:extLst>
            </c:dLbl>
            <c:dLbl>
              <c:idx val="5"/>
              <c:numFmt formatCode="0.0&quot;%&quot;" sourceLinked="0"/>
              <c:spPr>
                <a:noFill/>
                <a:ln>
                  <a:noFill/>
                </a:ln>
                <a:effectLst/>
              </c:spPr>
              <c:txPr>
                <a:bodyPr wrap="none" anchorCtr="0"/>
                <a:lstStyle/>
                <a:p>
                  <a:pPr algn="ctr" rtl="0">
                    <a:defRPr lang="en-US" sz="1200" b="0"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4C0-48B2-A45B-36F0C3FC1DC5}"/>
                </c:ext>
              </c:extLst>
            </c:dLbl>
            <c:dLbl>
              <c:idx val="6"/>
              <c:numFmt formatCode="0.0&quot;%&quot;" sourceLinked="0"/>
              <c:spPr>
                <a:noFill/>
                <a:ln>
                  <a:noFill/>
                </a:ln>
                <a:effectLst/>
              </c:spPr>
              <c:txPr>
                <a:bodyPr wrap="none" anchorCtr="0"/>
                <a:lstStyle/>
                <a:p>
                  <a:pPr algn="ctr" rtl="0">
                    <a:defRPr lang="en-US" sz="1600" b="1" i="0" u="none" strike="noStrike" kern="1200" baseline="0">
                      <a:solidFill>
                        <a:prstClr val="black"/>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55-43DA-AE6D-FA7DA4A20B65}"/>
                </c:ext>
              </c:extLst>
            </c:dLbl>
            <c:numFmt formatCode="0.0&quot;%&quot;" sourceLinked="0"/>
            <c:spPr>
              <a:noFill/>
              <a:ln>
                <a:noFill/>
              </a:ln>
              <a:effectLst/>
            </c:spPr>
            <c:txPr>
              <a:bodyPr wrap="none"/>
              <a:lstStyle/>
              <a:p>
                <a:pPr>
                  <a:defRPr sz="1200">
                    <a:solidFill>
                      <a:schemeClr val="tx1"/>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0.0</c:formatCode>
                <c:ptCount val="7"/>
                <c:pt idx="0">
                  <c:v>47.8</c:v>
                </c:pt>
                <c:pt idx="1">
                  <c:v>52.7</c:v>
                </c:pt>
                <c:pt idx="2">
                  <c:v>58</c:v>
                </c:pt>
                <c:pt idx="3">
                  <c:v>76.3</c:v>
                </c:pt>
                <c:pt idx="4">
                  <c:v>78.400000000000006</c:v>
                </c:pt>
                <c:pt idx="5">
                  <c:v>79.7</c:v>
                </c:pt>
                <c:pt idx="6" formatCode="General">
                  <c:v>82.1</c:v>
                </c:pt>
              </c:numCache>
            </c:numRef>
          </c:val>
          <c:smooth val="0"/>
          <c:extLst>
            <c:ext xmlns:c16="http://schemas.microsoft.com/office/drawing/2014/chart" uri="{C3380CC4-5D6E-409C-BE32-E72D297353CC}">
              <c16:uniqueId val="{00000004-BE7A-4D46-AC42-1AC4B6D6262A}"/>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7376044861862148E-2"/>
          <c:y val="0.39713942035142774"/>
          <c:w val="0.96524797386607863"/>
          <c:h val="0.45187844847838371"/>
        </c:manualLayout>
      </c:layout>
      <c:barChart>
        <c:barDir val="col"/>
        <c:grouping val="clustered"/>
        <c:varyColors val="0"/>
        <c:ser>
          <c:idx val="0"/>
          <c:order val="0"/>
          <c:tx>
            <c:strRef>
              <c:f>Hoja1!$B$1</c:f>
              <c:strCache>
                <c:ptCount val="1"/>
                <c:pt idx="0">
                  <c:v>Lectura Total</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0-5F79-4002-AAE9-D6175DBD3007}"/>
              </c:ext>
            </c:extLst>
          </c:dPt>
          <c:dLbls>
            <c:numFmt formatCode="0.0&quot;%&quot;"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Total Lee</c:v>
                </c:pt>
                <c:pt idx="1">
                  <c:v>Libros</c:v>
                </c:pt>
                <c:pt idx="2">
                  <c:v>Revistas</c:v>
                </c:pt>
                <c:pt idx="3">
                  <c:v>Periódicos</c:v>
                </c:pt>
                <c:pt idx="4">
                  <c:v>Cómics</c:v>
                </c:pt>
                <c:pt idx="5">
                  <c:v>Webs, Blogs, Foros…</c:v>
                </c:pt>
                <c:pt idx="6">
                  <c:v>Redes sociales</c:v>
                </c:pt>
              </c:strCache>
            </c:strRef>
          </c:cat>
          <c:val>
            <c:numRef>
              <c:f>Hoja1!$B$2:$B$8</c:f>
              <c:numCache>
                <c:formatCode>General</c:formatCode>
                <c:ptCount val="7"/>
                <c:pt idx="0">
                  <c:v>95.7</c:v>
                </c:pt>
                <c:pt idx="1">
                  <c:v>68.8</c:v>
                </c:pt>
                <c:pt idx="2">
                  <c:v>28.9</c:v>
                </c:pt>
                <c:pt idx="3">
                  <c:v>73</c:v>
                </c:pt>
                <c:pt idx="4">
                  <c:v>10.4</c:v>
                </c:pt>
              </c:numCache>
            </c:numRef>
          </c:val>
          <c:extLst>
            <c:ext xmlns:c16="http://schemas.microsoft.com/office/drawing/2014/chart" uri="{C3380CC4-5D6E-409C-BE32-E72D297353CC}">
              <c16:uniqueId val="{00000000-13BC-44B9-B568-80AFFC6E0675}"/>
            </c:ext>
          </c:extLst>
        </c:ser>
        <c:ser>
          <c:idx val="1"/>
          <c:order val="1"/>
          <c:tx>
            <c:strRef>
              <c:f>Hoja1!$C$1</c:f>
              <c:strCache>
                <c:ptCount val="1"/>
                <c:pt idx="0">
                  <c:v>Lectura Digital</c:v>
                </c:pt>
              </c:strCache>
            </c:strRef>
          </c:tx>
          <c:spPr>
            <a:solidFill>
              <a:srgbClr val="2E75B6"/>
            </a:solidFill>
            <a:ln>
              <a:noFill/>
            </a:ln>
            <a:effectLst/>
          </c:spPr>
          <c:invertIfNegative val="0"/>
          <c:dPt>
            <c:idx val="0"/>
            <c:invertIfNegative val="0"/>
            <c:bubble3D val="0"/>
            <c:spPr>
              <a:solidFill>
                <a:srgbClr val="2E75B6"/>
              </a:solidFill>
              <a:ln>
                <a:noFill/>
              </a:ln>
              <a:effectLst/>
            </c:spPr>
            <c:extLst>
              <c:ext xmlns:c16="http://schemas.microsoft.com/office/drawing/2014/chart" uri="{C3380CC4-5D6E-409C-BE32-E72D297353CC}">
                <c16:uniqueId val="{00000001-5F79-4002-AAE9-D6175DBD3007}"/>
              </c:ext>
            </c:extLst>
          </c:dPt>
          <c:dLbls>
            <c:dLbl>
              <c:idx val="0"/>
              <c:layout>
                <c:manualLayout>
                  <c:x val="4.36221397586951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79-4002-AAE9-D6175DBD3007}"/>
                </c:ext>
              </c:extLst>
            </c:dLbl>
            <c:dLbl>
              <c:idx val="3"/>
              <c:layout>
                <c:manualLayout>
                  <c:x val="8.72442795173902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C-46D5-AD9D-A5EED9940FC0}"/>
                </c:ext>
              </c:extLst>
            </c:dLbl>
            <c:numFmt formatCode="0.0&quot;%&quot;"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Total Lee</c:v>
                </c:pt>
                <c:pt idx="1">
                  <c:v>Libros</c:v>
                </c:pt>
                <c:pt idx="2">
                  <c:v>Revistas</c:v>
                </c:pt>
                <c:pt idx="3">
                  <c:v>Periódicos</c:v>
                </c:pt>
                <c:pt idx="4">
                  <c:v>Cómics</c:v>
                </c:pt>
                <c:pt idx="5">
                  <c:v>Webs, Blogs, Foros…</c:v>
                </c:pt>
                <c:pt idx="6">
                  <c:v>Redes sociales</c:v>
                </c:pt>
              </c:strCache>
            </c:strRef>
          </c:cat>
          <c:val>
            <c:numRef>
              <c:f>Hoja1!$C$2:$C$8</c:f>
              <c:numCache>
                <c:formatCode>General</c:formatCode>
                <c:ptCount val="7"/>
                <c:pt idx="0">
                  <c:v>82.1</c:v>
                </c:pt>
                <c:pt idx="1">
                  <c:v>30.3</c:v>
                </c:pt>
                <c:pt idx="2">
                  <c:v>5.5</c:v>
                </c:pt>
                <c:pt idx="3">
                  <c:v>54.5</c:v>
                </c:pt>
                <c:pt idx="4">
                  <c:v>2.2000000000000002</c:v>
                </c:pt>
                <c:pt idx="5">
                  <c:v>62.4</c:v>
                </c:pt>
                <c:pt idx="6">
                  <c:v>57.6</c:v>
                </c:pt>
              </c:numCache>
            </c:numRef>
          </c:val>
          <c:extLst>
            <c:ext xmlns:c16="http://schemas.microsoft.com/office/drawing/2014/chart" uri="{C3380CC4-5D6E-409C-BE32-E72D297353CC}">
              <c16:uniqueId val="{00000001-13BC-44B9-B568-80AFFC6E0675}"/>
            </c:ext>
          </c:extLst>
        </c:ser>
        <c:dLbls>
          <c:showLegendKey val="0"/>
          <c:showVal val="1"/>
          <c:showCatName val="0"/>
          <c:showSerName val="0"/>
          <c:showPercent val="0"/>
          <c:showBubbleSize val="0"/>
        </c:dLbls>
        <c:gapWidth val="45"/>
        <c:axId val="104835328"/>
        <c:axId val="104841216"/>
      </c:barChart>
      <c:catAx>
        <c:axId val="104835328"/>
        <c:scaling>
          <c:orientation val="minMax"/>
        </c:scaling>
        <c:delete val="0"/>
        <c:axPos val="b"/>
        <c:numFmt formatCode="General" sourceLinked="0"/>
        <c:majorTickMark val="none"/>
        <c:minorTickMark val="none"/>
        <c:tickLblPos val="nextTo"/>
        <c:spPr>
          <a:noFill/>
          <a:ln w="6350" cap="flat" cmpd="sng" algn="ctr">
            <a:solidFill>
              <a:sysClr val="window" lastClr="FFFFFF">
                <a:lumMod val="85000"/>
              </a:sysClr>
            </a:solidFill>
            <a:prstDash val="solid"/>
            <a:round/>
          </a:ln>
          <a:effectLst/>
        </c:spPr>
        <c:txPr>
          <a:bodyPr rot="-60000000" spcFirstLastPara="1" vertOverflow="ellipsis" vert="horz" wrap="square" anchor="ctr" anchorCtr="1"/>
          <a:lstStyle/>
          <a:p>
            <a:pPr algn="ctr">
              <a:defRPr lang="es-ES"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04841216"/>
        <c:crosses val="autoZero"/>
        <c:auto val="1"/>
        <c:lblAlgn val="ctr"/>
        <c:lblOffset val="100"/>
        <c:noMultiLvlLbl val="0"/>
      </c:catAx>
      <c:valAx>
        <c:axId val="104841216"/>
        <c:scaling>
          <c:orientation val="minMax"/>
        </c:scaling>
        <c:delete val="1"/>
        <c:axPos val="l"/>
        <c:numFmt formatCode="General" sourceLinked="1"/>
        <c:majorTickMark val="none"/>
        <c:minorTickMark val="none"/>
        <c:tickLblPos val="none"/>
        <c:crossAx val="104835328"/>
        <c:crosses val="autoZero"/>
        <c:crossBetween val="between"/>
      </c:valAx>
      <c:spPr>
        <a:noFill/>
        <a:ln>
          <a:noFill/>
        </a:ln>
        <a:effectLst/>
      </c:spPr>
    </c:plotArea>
    <c:legend>
      <c:legendPos val="t"/>
      <c:layout>
        <c:manualLayout>
          <c:xMode val="edge"/>
          <c:yMode val="edge"/>
          <c:x val="0.26948933792914442"/>
          <c:y val="3.1960298542863756E-3"/>
          <c:w val="0.38439625167336011"/>
          <c:h val="8.086598286748254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gap"/>
    <c:showDLblsOverMax val="0"/>
  </c:chart>
  <c:spPr>
    <a:noFill/>
    <a:ln w="6350" cap="flat" cmpd="sng" algn="ctr">
      <a:noFill/>
      <a:prstDash val="solid"/>
      <a:miter lim="800000"/>
    </a:ln>
    <a:effectLst/>
  </c:spPr>
  <c:txPr>
    <a:bodyPr/>
    <a:lstStyle/>
    <a:p>
      <a:pPr>
        <a:defRPr sz="1500" baseline="0"/>
      </a:pPr>
      <a:endParaRPr lang="es-E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964509394571987E-2"/>
          <c:y val="4.3478718517777765E-2"/>
          <c:w val="0.4806629526050275"/>
          <c:h val="0.93116835955343291"/>
        </c:manualLayout>
      </c:layout>
      <c:barChart>
        <c:barDir val="bar"/>
        <c:grouping val="clustered"/>
        <c:varyColors val="0"/>
        <c:ser>
          <c:idx val="2"/>
          <c:order val="0"/>
          <c:tx>
            <c:strRef>
              <c:f>Sheet1!$A$2</c:f>
              <c:strCache>
                <c:ptCount val="1"/>
                <c:pt idx="0">
                  <c:v>Total lector</c:v>
                </c:pt>
              </c:strCache>
            </c:strRef>
          </c:tx>
          <c:spPr>
            <a:solidFill>
              <a:schemeClr val="accent6">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0-E7D6-4515-AAEB-097412190CD2}"/>
              </c:ext>
            </c:extLst>
          </c:dPt>
          <c:dLbls>
            <c:dLbl>
              <c:idx val="0"/>
              <c:numFmt formatCode="0.0&quot;%&quot;" sourceLinked="0"/>
              <c:spPr>
                <a:noFill/>
                <a:ln w="25347">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0-E7D6-4515-AAEB-097412190CD2}"/>
                </c:ext>
              </c:extLst>
            </c:dLbl>
            <c:numFmt formatCode="0.0&quot;%&quot;" sourceLinked="0"/>
            <c:spPr>
              <a:noFill/>
              <a:ln w="25347">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c:v>
                </c:pt>
                <c:pt idx="13">
                  <c:v>s</c:v>
                </c:pt>
                <c:pt idx="14">
                  <c:v>u</c:v>
                </c:pt>
              </c:strCache>
            </c:strRef>
          </c:cat>
          <c:val>
            <c:numRef>
              <c:f>Sheet1!$B$2:$AA$2</c:f>
              <c:numCache>
                <c:formatCode>General</c:formatCode>
                <c:ptCount val="15"/>
                <c:pt idx="0" formatCode="0.0">
                  <c:v>95.7</c:v>
                </c:pt>
                <c:pt idx="2">
                  <c:v>96.6</c:v>
                </c:pt>
                <c:pt idx="3">
                  <c:v>94.7</c:v>
                </c:pt>
                <c:pt idx="5">
                  <c:v>99.9</c:v>
                </c:pt>
                <c:pt idx="6">
                  <c:v>98.4</c:v>
                </c:pt>
                <c:pt idx="7">
                  <c:v>99.3</c:v>
                </c:pt>
                <c:pt idx="8">
                  <c:v>97.8</c:v>
                </c:pt>
                <c:pt idx="9">
                  <c:v>96.3</c:v>
                </c:pt>
                <c:pt idx="10">
                  <c:v>83.2</c:v>
                </c:pt>
                <c:pt idx="12">
                  <c:v>84.6</c:v>
                </c:pt>
                <c:pt idx="13">
                  <c:v>98.4</c:v>
                </c:pt>
                <c:pt idx="14">
                  <c:v>99.2</c:v>
                </c:pt>
              </c:numCache>
            </c:numRef>
          </c:val>
          <c:extLst>
            <c:ext xmlns:c16="http://schemas.microsoft.com/office/drawing/2014/chart" uri="{C3380CC4-5D6E-409C-BE32-E72D297353CC}">
              <c16:uniqueId val="{00000000-ED55-448B-87D2-70F022E57732}"/>
            </c:ext>
          </c:extLst>
        </c:ser>
        <c:ser>
          <c:idx val="0"/>
          <c:order val="1"/>
          <c:tx>
            <c:strRef>
              <c:f>Sheet1!$A$3</c:f>
              <c:strCache>
                <c:ptCount val="1"/>
                <c:pt idx="0">
                  <c:v>Lee en soporte digital</c:v>
                </c:pt>
              </c:strCache>
            </c:strRef>
          </c:tx>
          <c:spPr>
            <a:solidFill>
              <a:srgbClr val="2E75B6"/>
            </a:solidFill>
            <a:ln>
              <a:noFill/>
            </a:ln>
            <a:effectLst/>
          </c:spPr>
          <c:invertIfNegative val="0"/>
          <c:dPt>
            <c:idx val="0"/>
            <c:invertIfNegative val="0"/>
            <c:bubble3D val="0"/>
            <c:spPr>
              <a:solidFill>
                <a:srgbClr val="2E75B6"/>
              </a:solidFill>
              <a:ln>
                <a:noFill/>
              </a:ln>
              <a:effectLst/>
            </c:spPr>
            <c:extLst>
              <c:ext xmlns:c16="http://schemas.microsoft.com/office/drawing/2014/chart" uri="{C3380CC4-5D6E-409C-BE32-E72D297353CC}">
                <c16:uniqueId val="{00000001-E7D6-4515-AAEB-097412190CD2}"/>
              </c:ext>
            </c:extLst>
          </c:dPt>
          <c:dLbls>
            <c:dLbl>
              <c:idx val="0"/>
              <c:numFmt formatCode="0.0&quot;%&quot;"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1-E7D6-4515-AAEB-097412190CD2}"/>
                </c:ext>
              </c:extLst>
            </c:dLbl>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Arial"/>
                    <a:cs typeface="Calibri"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15"/>
                <c:pt idx="0">
                  <c:v>total</c:v>
                </c:pt>
                <c:pt idx="2">
                  <c:v>h</c:v>
                </c:pt>
                <c:pt idx="3">
                  <c:v>m</c:v>
                </c:pt>
                <c:pt idx="5">
                  <c:v>14-24</c:v>
                </c:pt>
                <c:pt idx="6">
                  <c:v>25-34</c:v>
                </c:pt>
                <c:pt idx="7">
                  <c:v>35-44</c:v>
                </c:pt>
                <c:pt idx="8">
                  <c:v>45-54</c:v>
                </c:pt>
                <c:pt idx="9">
                  <c:v>55-64</c:v>
                </c:pt>
                <c:pt idx="10">
                  <c:v>65+</c:v>
                </c:pt>
                <c:pt idx="12">
                  <c:v>p</c:v>
                </c:pt>
                <c:pt idx="13">
                  <c:v>s</c:v>
                </c:pt>
                <c:pt idx="14">
                  <c:v>u</c:v>
                </c:pt>
              </c:strCache>
            </c:strRef>
          </c:cat>
          <c:val>
            <c:numRef>
              <c:f>Sheet1!$B$3:$AA$3</c:f>
              <c:numCache>
                <c:formatCode>General</c:formatCode>
                <c:ptCount val="15"/>
                <c:pt idx="0">
                  <c:v>82.1</c:v>
                </c:pt>
                <c:pt idx="2">
                  <c:v>83.3</c:v>
                </c:pt>
                <c:pt idx="3">
                  <c:v>80.900000000000006</c:v>
                </c:pt>
                <c:pt idx="5">
                  <c:v>97.4</c:v>
                </c:pt>
                <c:pt idx="6">
                  <c:v>96.2</c:v>
                </c:pt>
                <c:pt idx="7">
                  <c:v>93.6</c:v>
                </c:pt>
                <c:pt idx="8">
                  <c:v>91.7</c:v>
                </c:pt>
                <c:pt idx="9">
                  <c:v>78.099999999999994</c:v>
                </c:pt>
                <c:pt idx="10">
                  <c:v>39.4</c:v>
                </c:pt>
                <c:pt idx="12">
                  <c:v>51.4</c:v>
                </c:pt>
                <c:pt idx="13">
                  <c:v>88.6</c:v>
                </c:pt>
                <c:pt idx="14">
                  <c:v>93.4</c:v>
                </c:pt>
              </c:numCache>
            </c:numRef>
          </c:val>
          <c:extLst>
            <c:ext xmlns:c16="http://schemas.microsoft.com/office/drawing/2014/chart" uri="{C3380CC4-5D6E-409C-BE32-E72D297353CC}">
              <c16:uniqueId val="{00000001-ED55-448B-87D2-70F022E57732}"/>
            </c:ext>
          </c:extLst>
        </c:ser>
        <c:dLbls>
          <c:showLegendKey val="0"/>
          <c:showVal val="1"/>
          <c:showCatName val="0"/>
          <c:showSerName val="0"/>
          <c:showPercent val="0"/>
          <c:showBubbleSize val="0"/>
        </c:dLbls>
        <c:gapWidth val="65"/>
        <c:overlap val="-7"/>
        <c:axId val="210560512"/>
        <c:axId val="210562048"/>
      </c:barChart>
      <c:catAx>
        <c:axId val="210560512"/>
        <c:scaling>
          <c:orientation val="maxMin"/>
        </c:scaling>
        <c:delete val="1"/>
        <c:axPos val="l"/>
        <c:numFmt formatCode="General" sourceLinked="0"/>
        <c:majorTickMark val="none"/>
        <c:minorTickMark val="none"/>
        <c:tickLblPos val="none"/>
        <c:crossAx val="210562048"/>
        <c:crosses val="autoZero"/>
        <c:auto val="1"/>
        <c:lblAlgn val="ctr"/>
        <c:lblOffset val="100"/>
        <c:noMultiLvlLbl val="0"/>
      </c:catAx>
      <c:valAx>
        <c:axId val="210562048"/>
        <c:scaling>
          <c:orientation val="minMax"/>
          <c:max val="100"/>
          <c:min val="0"/>
        </c:scaling>
        <c:delete val="1"/>
        <c:axPos val="t"/>
        <c:numFmt formatCode="0.0" sourceLinked="1"/>
        <c:majorTickMark val="out"/>
        <c:minorTickMark val="none"/>
        <c:tickLblPos val="none"/>
        <c:crossAx val="210560512"/>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796" b="1" i="0" u="none" strike="noStrike" baseline="0">
          <a:solidFill>
            <a:schemeClr val="tx1"/>
          </a:solidFill>
          <a:latin typeface="Arial"/>
          <a:ea typeface="Arial"/>
          <a:cs typeface="Arial"/>
        </a:defRPr>
      </a:pPr>
      <a:endParaRPr lang="es-E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287135734409717"/>
          <c:w val="0.93509750659028934"/>
          <c:h val="0.82376991771807284"/>
        </c:manualLayout>
      </c:layout>
      <c:lineChart>
        <c:grouping val="standard"/>
        <c:varyColors val="0"/>
        <c:ser>
          <c:idx val="0"/>
          <c:order val="0"/>
          <c:tx>
            <c:strRef>
              <c:f>Hoja1!$B$1</c:f>
              <c:strCache>
                <c:ptCount val="1"/>
                <c:pt idx="0">
                  <c:v>Libros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629E-46F8-BA43-EE21DEDAA595}"/>
              </c:ext>
            </c:extLst>
          </c:dPt>
          <c:dLbls>
            <c:dLbl>
              <c:idx val="5"/>
              <c:numFmt formatCode="0.0&quot;%&quot;" sourceLinked="0"/>
              <c:spPr>
                <a:noFill/>
                <a:ln>
                  <a:noFill/>
                </a:ln>
                <a:effectLst/>
              </c:spPr>
              <c:txPr>
                <a:bodyPr wrap="none" anchorCtr="0"/>
                <a:lstStyle/>
                <a:p>
                  <a:pPr algn="ctr" rtl="0">
                    <a:defRPr lang="en-US" sz="10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0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29E-46F8-BA43-EE21DEDAA595}"/>
                </c:ext>
              </c:extLst>
            </c:dLbl>
            <c:numFmt formatCode="0.0&quot;%&quot;" sourceLinked="0"/>
            <c:spPr>
              <a:noFill/>
              <a:ln>
                <a:noFill/>
              </a:ln>
              <a:effectLst/>
            </c:spPr>
            <c:txPr>
              <a:bodyPr wrap="none"/>
              <a:lstStyle/>
              <a:p>
                <a:pPr>
                  <a:defRPr sz="10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5.3</c:v>
                </c:pt>
                <c:pt idx="1">
                  <c:v>6.8</c:v>
                </c:pt>
                <c:pt idx="2">
                  <c:v>11.7</c:v>
                </c:pt>
                <c:pt idx="3">
                  <c:v>27.2</c:v>
                </c:pt>
                <c:pt idx="4">
                  <c:v>28.7</c:v>
                </c:pt>
                <c:pt idx="5">
                  <c:v>29.1</c:v>
                </c:pt>
                <c:pt idx="6">
                  <c:v>30.3</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Revistas</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FE62-4386-8FDD-7F834CED4F51}"/>
              </c:ext>
            </c:extLst>
          </c:dPt>
          <c:dLbls>
            <c:dLbl>
              <c:idx val="5"/>
              <c:numFmt formatCode="0.0&quot;%&quot;" sourceLinked="0"/>
              <c:spPr>
                <a:noFill/>
                <a:ln>
                  <a:noFill/>
                </a:ln>
                <a:effectLst/>
              </c:spPr>
              <c:txPr>
                <a:bodyPr wrap="none" anchorCtr="0"/>
                <a:lstStyle/>
                <a:p>
                  <a:pPr algn="ctr" rtl="0">
                    <a:defRPr lang="en-US" sz="10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0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62-4386-8FDD-7F834CED4F51}"/>
                </c:ext>
              </c:extLst>
            </c:dLbl>
            <c:numFmt formatCode="0.0&quot;%&quot;" sourceLinked="0"/>
            <c:spPr>
              <a:noFill/>
              <a:ln>
                <a:noFill/>
              </a:ln>
              <a:effectLst/>
            </c:spPr>
            <c:txPr>
              <a:bodyPr wrap="none"/>
              <a:lstStyle/>
              <a:p>
                <a:pPr>
                  <a:defRPr sz="10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6.2</c:v>
                </c:pt>
                <c:pt idx="1">
                  <c:v>7.4</c:v>
                </c:pt>
                <c:pt idx="2">
                  <c:v>7.3</c:v>
                </c:pt>
                <c:pt idx="3">
                  <c:v>7.5</c:v>
                </c:pt>
                <c:pt idx="4">
                  <c:v>6</c:v>
                </c:pt>
                <c:pt idx="5">
                  <c:v>6.6</c:v>
                </c:pt>
                <c:pt idx="6">
                  <c:v>5.5</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183910969906448E-2"/>
          <c:y val="0.1287135734409717"/>
          <c:w val="0.87574424483275726"/>
          <c:h val="0.82376991771807284"/>
        </c:manualLayout>
      </c:layout>
      <c:lineChart>
        <c:grouping val="standard"/>
        <c:varyColors val="0"/>
        <c:ser>
          <c:idx val="0"/>
          <c:order val="0"/>
          <c:tx>
            <c:strRef>
              <c:f>Hoja1!$B$1</c:f>
              <c:strCache>
                <c:ptCount val="1"/>
                <c:pt idx="0">
                  <c:v>Prensa</c:v>
                </c:pt>
              </c:strCache>
            </c:strRef>
          </c:tx>
          <c:spPr>
            <a:ln w="19050" cap="flat" cmpd="sng" algn="ctr">
              <a:solidFill>
                <a:srgbClr val="2E75B6"/>
              </a:solidFill>
              <a:prstDash val="solid"/>
              <a:miter lim="800000"/>
            </a:ln>
            <a:effectLst/>
          </c:spPr>
          <c:marker>
            <c:symbol val="circle"/>
            <c:size val="11"/>
            <c:spPr>
              <a:solidFill>
                <a:srgbClr val="D6DCE5"/>
              </a:solidFill>
              <a:ln w="12700" cap="flat" cmpd="sng" algn="ctr">
                <a:solidFill>
                  <a:srgbClr val="2E75B6"/>
                </a:solidFill>
                <a:prstDash val="solid"/>
                <a:miter lim="800000"/>
              </a:ln>
              <a:effectLst/>
            </c:spPr>
          </c:marker>
          <c:dPt>
            <c:idx val="0"/>
            <c:marker>
              <c:spPr>
                <a:solidFill>
                  <a:schemeClr val="bg1"/>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0-F066-4104-93AB-ECAC2096179E}"/>
              </c:ext>
            </c:extLst>
          </c:dPt>
          <c:dPt>
            <c:idx val="1"/>
            <c:marker>
              <c:spPr>
                <a:solidFill>
                  <a:srgbClr val="D9D9D9"/>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1-F066-4104-93AB-ECAC2096179E}"/>
              </c:ext>
            </c:extLst>
          </c:dPt>
          <c:dPt>
            <c:idx val="2"/>
            <c:marker>
              <c:spPr>
                <a:solidFill>
                  <a:srgbClr val="B8CDE8"/>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2-F066-4104-93AB-ECAC2096179E}"/>
              </c:ext>
            </c:extLst>
          </c:dPt>
          <c:dPt>
            <c:idx val="3"/>
            <c:marker>
              <c:spPr>
                <a:solidFill>
                  <a:srgbClr val="5B9BD5"/>
                </a:solidFill>
                <a:ln w="12700" cap="flat" cmpd="sng" algn="ctr">
                  <a:solidFill>
                    <a:srgbClr val="2E75B6"/>
                  </a:solidFill>
                  <a:prstDash val="solid"/>
                  <a:miter lim="800000"/>
                </a:ln>
                <a:effectLst/>
              </c:spPr>
            </c:marker>
            <c:bubble3D val="0"/>
            <c:spPr>
              <a:ln w="19050" cap="flat" cmpd="sng" algn="ctr">
                <a:solidFill>
                  <a:srgbClr val="2E75B6"/>
                </a:solidFill>
                <a:prstDash val="sysDash"/>
                <a:miter lim="800000"/>
              </a:ln>
              <a:effectLst/>
            </c:spPr>
            <c:extLst>
              <c:ext xmlns:c16="http://schemas.microsoft.com/office/drawing/2014/chart" uri="{C3380CC4-5D6E-409C-BE32-E72D297353CC}">
                <c16:uniqueId val="{00000003-F066-4104-93AB-ECAC2096179E}"/>
              </c:ext>
            </c:extLst>
          </c:dPt>
          <c:dPt>
            <c:idx val="4"/>
            <c:marker>
              <c:spPr>
                <a:solidFill>
                  <a:srgbClr val="2E75B6"/>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4-F066-4104-93AB-ECAC2096179E}"/>
              </c:ext>
            </c:extLst>
          </c:dPt>
          <c:dPt>
            <c:idx val="5"/>
            <c:marker>
              <c:spPr>
                <a:solidFill>
                  <a:srgbClr val="1C476E"/>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5-FF05-4E51-9BAE-E22A73DD017D}"/>
              </c:ext>
            </c:extLst>
          </c:dPt>
          <c:dPt>
            <c:idx val="6"/>
            <c:marker>
              <c:spPr>
                <a:solidFill>
                  <a:srgbClr val="0D2235"/>
                </a:solidFill>
                <a:ln w="12700" cap="flat" cmpd="sng" algn="ctr">
                  <a:solidFill>
                    <a:srgbClr val="2E75B6"/>
                  </a:solidFill>
                  <a:prstDash val="solid"/>
                  <a:miter lim="800000"/>
                </a:ln>
                <a:effectLst/>
              </c:spPr>
            </c:marker>
            <c:bubble3D val="0"/>
            <c:extLst>
              <c:ext xmlns:c16="http://schemas.microsoft.com/office/drawing/2014/chart" uri="{C3380CC4-5D6E-409C-BE32-E72D297353CC}">
                <c16:uniqueId val="{00000007-E333-40AE-A79E-68AC3B99E3FC}"/>
              </c:ext>
            </c:extLst>
          </c:dPt>
          <c:dLbls>
            <c:dLbl>
              <c:idx val="5"/>
              <c:numFmt formatCode="0.0&quot;%&quot;" sourceLinked="0"/>
              <c:spPr>
                <a:noFill/>
                <a:ln>
                  <a:noFill/>
                </a:ln>
                <a:effectLst/>
              </c:spPr>
              <c:txPr>
                <a:bodyPr wrap="none" anchorCtr="0"/>
                <a:lstStyle/>
                <a:p>
                  <a:pPr algn="ctr" rtl="0">
                    <a:defRPr lang="en-US" sz="10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F05-4E51-9BAE-E22A73DD017D}"/>
                </c:ext>
              </c:extLst>
            </c:dLbl>
            <c:dLbl>
              <c:idx val="6"/>
              <c:numFmt formatCode="0.0&quot;%&quot;" sourceLinked="0"/>
              <c:spPr>
                <a:noFill/>
                <a:ln>
                  <a:noFill/>
                </a:ln>
                <a:effectLst/>
              </c:spPr>
              <c:txPr>
                <a:bodyPr wrap="none" anchorCtr="0"/>
                <a:lstStyle/>
                <a:p>
                  <a:pPr algn="ctr" rtl="0">
                    <a:defRPr lang="en-US" sz="1000" b="1" i="0" u="none" strike="noStrike" kern="1200" baseline="0">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333-40AE-A79E-68AC3B99E3FC}"/>
                </c:ext>
              </c:extLst>
            </c:dLbl>
            <c:numFmt formatCode="0.0&quot;%&quot;" sourceLinked="0"/>
            <c:spPr>
              <a:noFill/>
              <a:ln>
                <a:noFill/>
              </a:ln>
              <a:effectLst/>
            </c:spPr>
            <c:txPr>
              <a:bodyPr wrap="none"/>
              <a:lstStyle/>
              <a:p>
                <a:pPr>
                  <a:defRPr sz="1000" b="0">
                    <a:solidFill>
                      <a:srgbClr val="0070C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val>
            <c:numRef>
              <c:f>Hoja1!$B$2:$B$8</c:f>
              <c:numCache>
                <c:formatCode>General</c:formatCode>
                <c:ptCount val="7"/>
                <c:pt idx="0">
                  <c:v>30.7</c:v>
                </c:pt>
                <c:pt idx="1">
                  <c:v>34.9</c:v>
                </c:pt>
                <c:pt idx="2">
                  <c:v>38</c:v>
                </c:pt>
                <c:pt idx="3">
                  <c:v>41.5</c:v>
                </c:pt>
                <c:pt idx="4">
                  <c:v>46.3</c:v>
                </c:pt>
                <c:pt idx="5">
                  <c:v>48</c:v>
                </c:pt>
                <c:pt idx="6">
                  <c:v>54.5</c:v>
                </c:pt>
              </c:numCache>
            </c:numRef>
          </c:val>
          <c:smooth val="0"/>
          <c:extLst>
            <c:ext xmlns:c16="http://schemas.microsoft.com/office/drawing/2014/chart" uri="{C3380CC4-5D6E-409C-BE32-E72D297353CC}">
              <c16:uniqueId val="{00000005-F066-4104-93AB-ECAC2096179E}"/>
            </c:ext>
          </c:extLst>
        </c:ser>
        <c:dLbls>
          <c:showLegendKey val="0"/>
          <c:showVal val="0"/>
          <c:showCatName val="0"/>
          <c:showSerName val="0"/>
          <c:showPercent val="0"/>
          <c:showBubbleSize val="0"/>
        </c:dLbls>
        <c:marker val="1"/>
        <c:smooth val="0"/>
        <c:axId val="104561664"/>
        <c:axId val="104563456"/>
      </c:lineChart>
      <c:catAx>
        <c:axId val="104561664"/>
        <c:scaling>
          <c:orientation val="minMax"/>
        </c:scaling>
        <c:delete val="1"/>
        <c:axPos val="b"/>
        <c:numFmt formatCode="General" sourceLinked="1"/>
        <c:majorTickMark val="none"/>
        <c:minorTickMark val="none"/>
        <c:tickLblPos val="nextTo"/>
        <c:crossAx val="104563456"/>
        <c:crosses val="autoZero"/>
        <c:auto val="1"/>
        <c:lblAlgn val="ctr"/>
        <c:lblOffset val="100"/>
        <c:noMultiLvlLbl val="0"/>
      </c:catAx>
      <c:valAx>
        <c:axId val="104563456"/>
        <c:scaling>
          <c:orientation val="minMax"/>
          <c:max val="100"/>
          <c:min val="0"/>
        </c:scaling>
        <c:delete val="1"/>
        <c:axPos val="l"/>
        <c:numFmt formatCode="0&quot;%&quot;" sourceLinked="0"/>
        <c:majorTickMark val="out"/>
        <c:minorTickMark val="none"/>
        <c:tickLblPos val="nextTo"/>
        <c:crossAx val="104561664"/>
        <c:crosses val="autoZero"/>
        <c:crossBetween val="between"/>
      </c:valAx>
    </c:plotArea>
    <c:plotVisOnly val="1"/>
    <c:dispBlanksAs val="gap"/>
    <c:showDLblsOverMax val="0"/>
  </c:chart>
  <c:txPr>
    <a:bodyPr/>
    <a:lstStyle/>
    <a:p>
      <a:pPr>
        <a:defRPr sz="12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0.09737</cdr:x>
      <cdr:y>0.05978</cdr:y>
    </cdr:from>
    <cdr:to>
      <cdr:x>0.8888</cdr:x>
      <cdr:y>0.1825</cdr:y>
    </cdr:to>
    <cdr:cxnSp macro="">
      <cdr:nvCxnSpPr>
        <cdr:cNvPr id="3" name="Conector recto de flecha 2">
          <a:extLst xmlns:a="http://schemas.openxmlformats.org/drawingml/2006/main">
            <a:ext uri="{FF2B5EF4-FFF2-40B4-BE49-F238E27FC236}">
              <a16:creationId xmlns:a16="http://schemas.microsoft.com/office/drawing/2014/main" id="{8B744175-E1FD-4D79-93A2-678E3C7D7C3E}"/>
            </a:ext>
          </a:extLst>
        </cdr:cNvPr>
        <cdr:cNvCxnSpPr/>
      </cdr:nvCxnSpPr>
      <cdr:spPr>
        <a:xfrm xmlns:a="http://schemas.openxmlformats.org/drawingml/2006/main" flipV="1">
          <a:off x="669233" y="231169"/>
          <a:ext cx="5439722" cy="47455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0.01672</cdr:x>
      <cdr:y>0.02222</cdr:y>
    </cdr:from>
    <cdr:to>
      <cdr:x>0.97925</cdr:x>
      <cdr:y>0.98898</cdr:y>
    </cdr:to>
    <cdr:sp macro="" textlink="">
      <cdr:nvSpPr>
        <cdr:cNvPr id="2" name="1 Rectángulo"/>
        <cdr:cNvSpPr/>
      </cdr:nvSpPr>
      <cdr:spPr bwMode="auto">
        <a:xfrm xmlns:a="http://schemas.openxmlformats.org/drawingml/2006/main">
          <a:off x="107575" y="75302"/>
          <a:ext cx="6192000" cy="3276000"/>
        </a:xfrm>
        <a:prstGeom xmlns:a="http://schemas.openxmlformats.org/drawingml/2006/main" prst="rect">
          <a:avLst/>
        </a:prstGeom>
        <a:noFill xmlns:a="http://schemas.openxmlformats.org/drawingml/2006/main"/>
        <a:ln xmlns:a="http://schemas.openxmlformats.org/drawingml/2006/main" w="19050" cap="flat" cmpd="sng" algn="ctr">
          <a:no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s-E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0.02222</cdr:y>
    </cdr:from>
    <cdr:to>
      <cdr:x>1</cdr:x>
      <cdr:y>0.98898</cdr:y>
    </cdr:to>
    <cdr:sp macro="" textlink="">
      <cdr:nvSpPr>
        <cdr:cNvPr id="2" name="1 Rectángulo"/>
        <cdr:cNvSpPr/>
      </cdr:nvSpPr>
      <cdr:spPr bwMode="auto">
        <a:xfrm xmlns:a="http://schemas.openxmlformats.org/drawingml/2006/main">
          <a:off x="-236668" y="60564"/>
          <a:ext cx="6338164" cy="2635057"/>
        </a:xfrm>
        <a:prstGeom xmlns:a="http://schemas.openxmlformats.org/drawingml/2006/main" prst="rect">
          <a:avLst/>
        </a:prstGeom>
        <a:noFill xmlns:a="http://schemas.openxmlformats.org/drawingml/2006/main"/>
        <a:ln xmlns:a="http://schemas.openxmlformats.org/drawingml/2006/main" w="19050" cap="flat" cmpd="sng" algn="ctr">
          <a:no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s-ES"/>
        </a:p>
      </cdr:txBody>
    </cdr:sp>
  </cdr:relSizeAnchor>
</c:userShapes>
</file>

<file path=ppt/drawings/drawing4.xml><?xml version="1.0" encoding="utf-8"?>
<c:userShapes xmlns:c="http://schemas.openxmlformats.org/drawingml/2006/chart">
  <cdr:relSizeAnchor xmlns:cdr="http://schemas.openxmlformats.org/drawingml/2006/chartDrawing">
    <cdr:from>
      <cdr:x>0.01672</cdr:x>
      <cdr:y>0.02222</cdr:y>
    </cdr:from>
    <cdr:to>
      <cdr:x>0.97925</cdr:x>
      <cdr:y>0.98898</cdr:y>
    </cdr:to>
    <cdr:sp macro="" textlink="">
      <cdr:nvSpPr>
        <cdr:cNvPr id="2" name="1 Rectángulo"/>
        <cdr:cNvSpPr/>
      </cdr:nvSpPr>
      <cdr:spPr bwMode="auto">
        <a:xfrm xmlns:a="http://schemas.openxmlformats.org/drawingml/2006/main">
          <a:off x="107575" y="75302"/>
          <a:ext cx="6192000" cy="3276000"/>
        </a:xfrm>
        <a:prstGeom xmlns:a="http://schemas.openxmlformats.org/drawingml/2006/main" prst="rect">
          <a:avLst/>
        </a:prstGeom>
        <a:noFill xmlns:a="http://schemas.openxmlformats.org/drawingml/2006/main"/>
        <a:ln xmlns:a="http://schemas.openxmlformats.org/drawingml/2006/main" w="19050" cap="flat" cmpd="sng" algn="ctr">
          <a:no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s-ES"/>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0.03324</cdr:y>
    </cdr:from>
    <cdr:to>
      <cdr:x>1</cdr:x>
      <cdr:y>1</cdr:y>
    </cdr:to>
    <cdr:sp macro="" textlink="">
      <cdr:nvSpPr>
        <cdr:cNvPr id="2" name="1 Rectángulo"/>
        <cdr:cNvSpPr/>
      </cdr:nvSpPr>
      <cdr:spPr bwMode="auto">
        <a:xfrm xmlns:a="http://schemas.openxmlformats.org/drawingml/2006/main">
          <a:off x="-1790377" y="77963"/>
          <a:ext cx="10401623" cy="2267501"/>
        </a:xfrm>
        <a:prstGeom xmlns:a="http://schemas.openxmlformats.org/drawingml/2006/main" prst="rect">
          <a:avLst/>
        </a:prstGeom>
        <a:noFill xmlns:a="http://schemas.openxmlformats.org/drawingml/2006/main"/>
        <a:ln xmlns:a="http://schemas.openxmlformats.org/drawingml/2006/main" w="19050" cap="flat" cmpd="sng" algn="ctr">
          <a:no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s-ES"/>
        </a:p>
      </cdr:txBody>
    </cdr:sp>
  </cdr:relSizeAnchor>
</c:userShapes>
</file>

<file path=ppt/drawings/drawing6.xml><?xml version="1.0" encoding="utf-8"?>
<c:userShapes xmlns:c="http://schemas.openxmlformats.org/drawingml/2006/chart">
  <cdr:relSizeAnchor xmlns:cdr="http://schemas.openxmlformats.org/drawingml/2006/chartDrawing">
    <cdr:from>
      <cdr:x>0.01672</cdr:x>
      <cdr:y>0.02222</cdr:y>
    </cdr:from>
    <cdr:to>
      <cdr:x>0.97925</cdr:x>
      <cdr:y>0.98898</cdr:y>
    </cdr:to>
    <cdr:sp macro="" textlink="">
      <cdr:nvSpPr>
        <cdr:cNvPr id="2" name="1 Rectángulo"/>
        <cdr:cNvSpPr/>
      </cdr:nvSpPr>
      <cdr:spPr bwMode="auto">
        <a:xfrm xmlns:a="http://schemas.openxmlformats.org/drawingml/2006/main">
          <a:off x="107139" y="48417"/>
          <a:ext cx="6167757" cy="2106551"/>
        </a:xfrm>
        <a:prstGeom xmlns:a="http://schemas.openxmlformats.org/drawingml/2006/main" prst="rect">
          <a:avLst/>
        </a:prstGeom>
        <a:noFill xmlns:a="http://schemas.openxmlformats.org/drawingml/2006/main"/>
        <a:ln xmlns:a="http://schemas.openxmlformats.org/drawingml/2006/main" w="19050" cap="flat" cmpd="sng" algn="ctr">
          <a:no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s-ES"/>
        </a:p>
      </cdr:txBody>
    </cdr:sp>
  </cdr:relSizeAnchor>
</c:userShapes>
</file>

<file path=ppt/drawings/drawing7.xml><?xml version="1.0" encoding="utf-8"?>
<c:userShapes xmlns:c="http://schemas.openxmlformats.org/drawingml/2006/chart">
  <cdr:relSizeAnchor xmlns:cdr="http://schemas.openxmlformats.org/drawingml/2006/chartDrawing">
    <cdr:from>
      <cdr:x>0.364</cdr:x>
      <cdr:y>0.21344</cdr:y>
    </cdr:from>
    <cdr:to>
      <cdr:x>0.42201</cdr:x>
      <cdr:y>0.27246</cdr:y>
    </cdr:to>
    <cdr:cxnSp macro="">
      <cdr:nvCxnSpPr>
        <cdr:cNvPr id="2" name="32 Conector recto de flecha">
          <a:extLst xmlns:a="http://schemas.openxmlformats.org/drawingml/2006/main">
            <a:ext uri="{FF2B5EF4-FFF2-40B4-BE49-F238E27FC236}">
              <a16:creationId xmlns:a16="http://schemas.microsoft.com/office/drawing/2014/main" id="{C7AAA7FB-8EC3-4BF3-B89C-0E1121EC0FFF}"/>
            </a:ext>
          </a:extLst>
        </cdr:cNvPr>
        <cdr:cNvCxnSpPr>
          <a:cxnSpLocks xmlns:a="http://schemas.openxmlformats.org/drawingml/2006/main"/>
        </cdr:cNvCxnSpPr>
      </cdr:nvCxnSpPr>
      <cdr:spPr bwMode="auto">
        <a:xfrm xmlns:a="http://schemas.openxmlformats.org/drawingml/2006/main" flipH="1" flipV="1">
          <a:off x="2826980" y="1118986"/>
          <a:ext cx="450578" cy="309423"/>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accent2">
              <a:lumMod val="50000"/>
            </a:schemeClr>
          </a:solid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542312A9-2E2F-4132-9723-58E0C1920B33}" type="datetimeFigureOut">
              <a:rPr lang="es-ES" smtClean="0"/>
              <a:t>15/02/2021</a:t>
            </a:fld>
            <a:endParaRPr lang="es-ES"/>
          </a:p>
        </p:txBody>
      </p:sp>
      <p:sp>
        <p:nvSpPr>
          <p:cNvPr id="4" name="Marcador de pie de página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6BF32A4A-C6C6-4EEA-8CD8-E7D72323A82F}" type="slidenum">
              <a:rPr lang="es-ES" smtClean="0"/>
              <a:t>‹Nº›</a:t>
            </a:fld>
            <a:endParaRPr lang="es-ES"/>
          </a:p>
        </p:txBody>
      </p:sp>
    </p:spTree>
    <p:extLst>
      <p:ext uri="{BB962C8B-B14F-4D97-AF65-F5344CB8AC3E}">
        <p14:creationId xmlns:p14="http://schemas.microsoft.com/office/powerpoint/2010/main" val="2049968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B21FF019-1BD4-4FCF-94A4-5260461E4836}" type="datetimeFigureOut">
              <a:rPr lang="es-ES_tradnl" smtClean="0"/>
              <a:pPr/>
              <a:t>15/02/2021</a:t>
            </a:fld>
            <a:endParaRPr lang="es-ES_tradn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869EC6B3-D264-4383-A49D-EFEEE926FEC4}" type="slidenum">
              <a:rPr lang="es-ES_tradnl" smtClean="0"/>
              <a:pPr/>
              <a:t>‹Nº›</a:t>
            </a:fld>
            <a:endParaRPr lang="es-ES_tradnl"/>
          </a:p>
        </p:txBody>
      </p:sp>
    </p:spTree>
    <p:extLst>
      <p:ext uri="{BB962C8B-B14F-4D97-AF65-F5344CB8AC3E}">
        <p14:creationId xmlns:p14="http://schemas.microsoft.com/office/powerpoint/2010/main" val="17964580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1</a:t>
            </a:fld>
            <a:endParaRPr lang="es-ES_tradnl" dirty="0"/>
          </a:p>
        </p:txBody>
      </p:sp>
    </p:spTree>
    <p:extLst>
      <p:ext uri="{BB962C8B-B14F-4D97-AF65-F5344CB8AC3E}">
        <p14:creationId xmlns:p14="http://schemas.microsoft.com/office/powerpoint/2010/main" val="340055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07D16-415A-47D3-A6E7-06278A83A3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403" name="Rectangle 2"/>
          <p:cNvSpPr>
            <a:spLocks noGrp="1" noRot="1" noChangeAspect="1" noChangeArrowheads="1" noTextEdit="1"/>
          </p:cNvSpPr>
          <p:nvPr>
            <p:ph type="sldImg"/>
          </p:nvPr>
        </p:nvSpPr>
        <p:spPr>
          <a:xfrm>
            <a:off x="117475" y="768350"/>
            <a:ext cx="6569075" cy="3695700"/>
          </a:xfrm>
          <a:prstGeom prst="rect">
            <a:avLst/>
          </a:prstGeom>
          <a:ln/>
        </p:spPr>
      </p:sp>
      <p:sp>
        <p:nvSpPr>
          <p:cNvPr id="102404" name="Rectangle 3"/>
          <p:cNvSpPr>
            <a:spLocks noGrp="1" noChangeArrowheads="1"/>
          </p:cNvSpPr>
          <p:nvPr>
            <p:ph type="body" idx="1"/>
          </p:nvPr>
        </p:nvSpPr>
        <p:spPr>
          <a:noFill/>
          <a:ln/>
        </p:spPr>
        <p:txBody>
          <a:bodyPr lIns="87933" tIns="43967" rIns="87933" bIns="43967"/>
          <a:lstStyle/>
          <a:p>
            <a:pPr eaLnBrk="1" hangingPunct="1"/>
            <a:endParaRPr lang="es-ES"/>
          </a:p>
        </p:txBody>
      </p:sp>
    </p:spTree>
    <p:extLst>
      <p:ext uri="{BB962C8B-B14F-4D97-AF65-F5344CB8AC3E}">
        <p14:creationId xmlns:p14="http://schemas.microsoft.com/office/powerpoint/2010/main" val="215716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69EC6B3-D264-4383-A49D-EFEEE926FEC4}" type="slidenum">
              <a:rPr lang="es-ES_tradnl" smtClean="0"/>
              <a:pPr/>
              <a:t>39</a:t>
            </a:fld>
            <a:endParaRPr lang="es-ES_tradnl"/>
          </a:p>
        </p:txBody>
      </p:sp>
    </p:spTree>
    <p:extLst>
      <p:ext uri="{BB962C8B-B14F-4D97-AF65-F5344CB8AC3E}">
        <p14:creationId xmlns:p14="http://schemas.microsoft.com/office/powerpoint/2010/main" val="22809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91" rtl="0" eaLnBrk="1" fontAlgn="auto" latinLnBrk="0" hangingPunct="1">
              <a:lnSpc>
                <a:spcPct val="100000"/>
              </a:lnSpc>
              <a:spcBef>
                <a:spcPts val="0"/>
              </a:spcBef>
              <a:spcAft>
                <a:spcPts val="0"/>
              </a:spcAft>
              <a:buClrTx/>
              <a:buSzTx/>
              <a:buFontTx/>
              <a:buNone/>
              <a:tabLst/>
              <a:defRPr/>
            </a:pPr>
            <a:fld id="{869EC6B3-D264-4383-A49D-EFEEE926FEC4}" type="slidenum">
              <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91" rtl="0" eaLnBrk="1" fontAlgn="auto" latinLnBrk="0" hangingPunct="1">
                <a:lnSpc>
                  <a:spcPct val="100000"/>
                </a:lnSpc>
                <a:spcBef>
                  <a:spcPts val="0"/>
                </a:spcBef>
                <a:spcAft>
                  <a:spcPts val="0"/>
                </a:spcAft>
                <a:buClrTx/>
                <a:buSzTx/>
                <a:buFontTx/>
                <a:buNone/>
                <a:tabLst/>
                <a:defRPr/>
              </a:pPr>
              <a:t>61</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34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896F6-F5DB-47D2-A90F-FCDFBD558D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0115" name="Rectangle 2"/>
          <p:cNvSpPr>
            <a:spLocks noGrp="1" noRot="1" noChangeAspect="1" noChangeArrowheads="1" noTextEdit="1"/>
          </p:cNvSpPr>
          <p:nvPr>
            <p:ph type="sldImg"/>
          </p:nvPr>
        </p:nvSpPr>
        <p:spPr>
          <a:xfrm>
            <a:off x="-209550" y="841375"/>
            <a:ext cx="7164388" cy="4030663"/>
          </a:xfrm>
          <a:prstGeom prst="rect">
            <a:avLst/>
          </a:prstGeom>
          <a:solidFill>
            <a:srgbClr val="FFFFFF"/>
          </a:solidFill>
          <a:ln/>
        </p:spPr>
      </p:sp>
      <p:sp>
        <p:nvSpPr>
          <p:cNvPr id="90116" name="Rectangle 3"/>
          <p:cNvSpPr>
            <a:spLocks noGrp="1" noChangeArrowheads="1"/>
          </p:cNvSpPr>
          <p:nvPr>
            <p:ph type="body" idx="1"/>
          </p:nvPr>
        </p:nvSpPr>
        <p:spPr>
          <a:xfrm>
            <a:off x="898173" y="5125237"/>
            <a:ext cx="4941540" cy="4873537"/>
          </a:xfrm>
          <a:solidFill>
            <a:srgbClr val="FFFFFF"/>
          </a:solidFill>
          <a:ln>
            <a:solidFill>
              <a:srgbClr val="000000"/>
            </a:solidFill>
          </a:ln>
        </p:spPr>
        <p:txBody>
          <a:bodyPr lIns="87517" tIns="43759" rIns="87517" bIns="43759"/>
          <a:lstStyle/>
          <a:p>
            <a:pPr eaLnBrk="1" hangingPunct="1"/>
            <a:endParaRPr lang="es-ES"/>
          </a:p>
        </p:txBody>
      </p:sp>
    </p:spTree>
    <p:extLst>
      <p:ext uri="{BB962C8B-B14F-4D97-AF65-F5344CB8AC3E}">
        <p14:creationId xmlns:p14="http://schemas.microsoft.com/office/powerpoint/2010/main" val="154414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2</a:t>
            </a:fld>
            <a:endParaRPr lang="es-ES_tradnl" dirty="0"/>
          </a:p>
        </p:txBody>
      </p:sp>
    </p:spTree>
    <p:extLst>
      <p:ext uri="{BB962C8B-B14F-4D97-AF65-F5344CB8AC3E}">
        <p14:creationId xmlns:p14="http://schemas.microsoft.com/office/powerpoint/2010/main" val="131523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6</a:t>
            </a:fld>
            <a:endParaRPr lang="es-ES_tradnl"/>
          </a:p>
        </p:txBody>
      </p:sp>
    </p:spTree>
    <p:extLst>
      <p:ext uri="{BB962C8B-B14F-4D97-AF65-F5344CB8AC3E}">
        <p14:creationId xmlns:p14="http://schemas.microsoft.com/office/powerpoint/2010/main" val="134331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7</a:t>
            </a:fld>
            <a:endParaRPr lang="es-ES_tradnl"/>
          </a:p>
        </p:txBody>
      </p:sp>
    </p:spTree>
    <p:extLst>
      <p:ext uri="{BB962C8B-B14F-4D97-AF65-F5344CB8AC3E}">
        <p14:creationId xmlns:p14="http://schemas.microsoft.com/office/powerpoint/2010/main" val="427236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8</a:t>
            </a:fld>
            <a:endParaRPr lang="es-ES_tradnl"/>
          </a:p>
        </p:txBody>
      </p:sp>
    </p:spTree>
    <p:extLst>
      <p:ext uri="{BB962C8B-B14F-4D97-AF65-F5344CB8AC3E}">
        <p14:creationId xmlns:p14="http://schemas.microsoft.com/office/powerpoint/2010/main" val="372811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9</a:t>
            </a:fld>
            <a:endParaRPr lang="es-ES_tradnl"/>
          </a:p>
        </p:txBody>
      </p:sp>
    </p:spTree>
    <p:extLst>
      <p:ext uri="{BB962C8B-B14F-4D97-AF65-F5344CB8AC3E}">
        <p14:creationId xmlns:p14="http://schemas.microsoft.com/office/powerpoint/2010/main" val="28157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10</a:t>
            </a:fld>
            <a:endParaRPr lang="es-ES_tradnl"/>
          </a:p>
        </p:txBody>
      </p:sp>
    </p:spTree>
    <p:extLst>
      <p:ext uri="{BB962C8B-B14F-4D97-AF65-F5344CB8AC3E}">
        <p14:creationId xmlns:p14="http://schemas.microsoft.com/office/powerpoint/2010/main" val="374414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11</a:t>
            </a:fld>
            <a:endParaRPr lang="es-ES_tradnl"/>
          </a:p>
        </p:txBody>
      </p:sp>
    </p:spTree>
    <p:extLst>
      <p:ext uri="{BB962C8B-B14F-4D97-AF65-F5344CB8AC3E}">
        <p14:creationId xmlns:p14="http://schemas.microsoft.com/office/powerpoint/2010/main" val="409198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69EC6B3-D264-4383-A49D-EFEEE926FEC4}" type="slidenum">
              <a:rPr lang="es-ES_tradnl" smtClean="0"/>
              <a:pPr/>
              <a:t>12</a:t>
            </a:fld>
            <a:endParaRPr lang="es-ES_tradnl"/>
          </a:p>
        </p:txBody>
      </p:sp>
    </p:spTree>
    <p:extLst>
      <p:ext uri="{BB962C8B-B14F-4D97-AF65-F5344CB8AC3E}">
        <p14:creationId xmlns:p14="http://schemas.microsoft.com/office/powerpoint/2010/main" val="298691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federacioneditores.org/Default.asp"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61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2050" name="Picture 2" descr="Resultado de imagen de GENTE EN EL CINE">
            <a:extLst>
              <a:ext uri="{FF2B5EF4-FFF2-40B4-BE49-F238E27FC236}">
                <a16:creationId xmlns:a16="http://schemas.microsoft.com/office/drawing/2014/main" id="{90B28CB6-A51D-48A3-85CE-5F03E26A94D7}"/>
              </a:ext>
            </a:extLst>
          </p:cNvPr>
          <p:cNvPicPr>
            <a:picLocks noChangeAspect="1" noChangeArrowheads="1"/>
          </p:cNvPicPr>
          <p:nvPr userDrawn="1"/>
        </p:nvPicPr>
        <p:blipFill rotWithShape="1">
          <a:blip r:embed="rId2" cstate="email">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9D1F104-F6F2-4ABA-82F6-69316E652E2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01600" y="182879"/>
            <a:ext cx="2838527" cy="343331"/>
          </a:xfrm>
          <a:prstGeom prst="rect">
            <a:avLst/>
          </a:prstGeom>
        </p:spPr>
      </p:pic>
    </p:spTree>
    <p:extLst>
      <p:ext uri="{BB962C8B-B14F-4D97-AF65-F5344CB8AC3E}">
        <p14:creationId xmlns:p14="http://schemas.microsoft.com/office/powerpoint/2010/main" val="114625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074" name="Picture 2" descr="Imagen relacionada">
            <a:extLst>
              <a:ext uri="{FF2B5EF4-FFF2-40B4-BE49-F238E27FC236}">
                <a16:creationId xmlns:a16="http://schemas.microsoft.com/office/drawing/2014/main" id="{CB9FC08D-49B2-4016-BBD8-11CD28CCE69F}"/>
              </a:ext>
            </a:extLst>
          </p:cNvPr>
          <p:cNvPicPr>
            <a:picLocks noChangeAspect="1" noChangeArrowheads="1"/>
          </p:cNvPicPr>
          <p:nvPr userDrawn="1"/>
        </p:nvPicPr>
        <p:blipFill rotWithShape="1">
          <a:blip r:embed="rId2" cstate="email">
            <a:grayscl/>
            <a:extLst>
              <a:ext uri="{28A0092B-C50C-407E-A947-70E740481C1C}">
                <a14:useLocalDpi xmlns:a14="http://schemas.microsoft.com/office/drawing/2010/main" val="0"/>
              </a:ext>
            </a:extLst>
          </a:blip>
          <a:srcRect/>
          <a:stretch/>
        </p:blipFill>
        <p:spPr bwMode="auto">
          <a:xfrm>
            <a:off x="0" y="0"/>
            <a:ext cx="121872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7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052" name="Picture 4" descr="Resultado de imagen de mujer leyendo un libro"/>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6543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5" name="Picture 10" descr="Imagen relacionada"/>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30852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pic>
        <p:nvPicPr>
          <p:cNvPr id="1030" name="Picture 6" descr="Imagen relacionada"/>
          <p:cNvPicPr>
            <a:picLocks noChangeAspect="1" noChangeArrowheads="1"/>
          </p:cNvPicPr>
          <p:nvPr userDrawn="1"/>
        </p:nvPicPr>
        <p:blipFill rotWithShape="1">
          <a:blip r:embed="rId2" cstate="email">
            <a:grayscl/>
            <a:extLst>
              <a:ext uri="{28A0092B-C50C-407E-A947-70E740481C1C}">
                <a14:useLocalDpi xmlns:a14="http://schemas.microsoft.com/office/drawing/2010/main" val="0"/>
              </a:ext>
            </a:extLst>
          </a:blip>
          <a:srcRect/>
          <a:stretch/>
        </p:blipFill>
        <p:spPr bwMode="auto">
          <a:xfrm>
            <a:off x="0" y="0"/>
            <a:ext cx="12210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212002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7" name="Imagen 6" descr="Imagen que contiene colgando, tabla&#10;&#10;Descripción generada automáticamente">
            <a:extLst>
              <a:ext uri="{FF2B5EF4-FFF2-40B4-BE49-F238E27FC236}">
                <a16:creationId xmlns:a16="http://schemas.microsoft.com/office/drawing/2014/main" id="{EAC31B89-3E1A-4E62-A2DF-3D3511B8AC4C}"/>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8" name="Imagen 7">
            <a:extLst>
              <a:ext uri="{FF2B5EF4-FFF2-40B4-BE49-F238E27FC236}">
                <a16:creationId xmlns:a16="http://schemas.microsoft.com/office/drawing/2014/main" id="{C9F8611D-AA6E-4DB1-BE46-514CD80AF16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1094541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6" name="Picture 4" descr="Niña, La Lectura, Joven, Libro, La Educación, Persona">
            <a:extLst>
              <a:ext uri="{FF2B5EF4-FFF2-40B4-BE49-F238E27FC236}">
                <a16:creationId xmlns:a16="http://schemas.microsoft.com/office/drawing/2014/main" id="{69DB6283-54DD-4A43-B661-009CFBB277BC}"/>
              </a:ext>
            </a:extLst>
          </p:cNvPr>
          <p:cNvPicPr>
            <a:picLocks noChangeAspect="1" noChangeArrowheads="1"/>
          </p:cNvPicPr>
          <p:nvPr userDrawn="1"/>
        </p:nvPicPr>
        <p:blipFill rotWithShape="1">
          <a:blip r:embed="rId2"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7522181" y="0"/>
            <a:ext cx="4669820" cy="2133175"/>
          </a:xfrm>
          <a:custGeom>
            <a:avLst/>
            <a:gdLst/>
            <a:ahLst/>
            <a:cxnLst/>
            <a:rect l="l" t="t" r="r" b="b"/>
            <a:pathLst>
              <a:path w="4760659" h="2130473">
                <a:moveTo>
                  <a:pt x="986689" y="0"/>
                </a:moveTo>
                <a:lnTo>
                  <a:pt x="4760659" y="0"/>
                </a:lnTo>
                <a:lnTo>
                  <a:pt x="4760659" y="2130473"/>
                </a:lnTo>
                <a:lnTo>
                  <a:pt x="0" y="2130473"/>
                </a:lnTo>
                <a:close/>
              </a:path>
            </a:pathLst>
          </a:custGeom>
          <a:extLst>
            <a:ext uri="{909E8E84-426E-40DD-AFC4-6F175D3DCCD1}">
              <a14:hiddenFill xmlns:a14="http://schemas.microsoft.com/office/drawing/2010/main">
                <a:solidFill>
                  <a:srgbClr val="FFFFFF"/>
                </a:solidFill>
              </a14:hiddenFill>
            </a:ext>
          </a:extLst>
        </p:spPr>
      </p:pic>
      <p:pic>
        <p:nvPicPr>
          <p:cNvPr id="7" name="Imagen 6" descr="Un par de personas sentadas en un sofá&#10;&#10;Descripción generada automáticamente">
            <a:extLst>
              <a:ext uri="{FF2B5EF4-FFF2-40B4-BE49-F238E27FC236}">
                <a16:creationId xmlns:a16="http://schemas.microsoft.com/office/drawing/2014/main" id="{C49AA1D2-55D0-4264-B797-DBD1DCDF1D06}"/>
              </a:ext>
            </a:extLst>
          </p:cNvPr>
          <p:cNvPicPr>
            <a:picLocks noChangeAspect="1"/>
          </p:cNvPicPr>
          <p:nvPr userDrawn="1"/>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3131" y="-1794"/>
            <a:ext cx="4460661" cy="2137432"/>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8" name="Imagen 7" descr="Imagen que contiene interior, libro, tabla, leer&#10;&#10;Descripción generada automáticamente">
            <a:extLst>
              <a:ext uri="{FF2B5EF4-FFF2-40B4-BE49-F238E27FC236}">
                <a16:creationId xmlns:a16="http://schemas.microsoft.com/office/drawing/2014/main" id="{B91D8B18-0EFB-47F0-AFF6-CF4B734C32CC}"/>
              </a:ext>
            </a:extLst>
          </p:cNvPr>
          <p:cNvPicPr>
            <a:picLocks noChangeAspect="1"/>
          </p:cNvPicPr>
          <p:nvPr userDrawn="1"/>
        </p:nvPicPr>
        <p:blipFill rotWithShape="1">
          <a:blip r:embed="rId4"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3677031" y="419"/>
            <a:ext cx="4609359" cy="2133176"/>
          </a:xfrm>
          <a:custGeom>
            <a:avLst/>
            <a:gdLst/>
            <a:ahLst/>
            <a:cxnLst/>
            <a:rect l="l" t="t" r="r" b="b"/>
            <a:pathLst>
              <a:path w="4609359" h="2130473">
                <a:moveTo>
                  <a:pt x="986689" y="0"/>
                </a:moveTo>
                <a:lnTo>
                  <a:pt x="4609359" y="0"/>
                </a:lnTo>
                <a:lnTo>
                  <a:pt x="3622670" y="2130473"/>
                </a:lnTo>
                <a:lnTo>
                  <a:pt x="0" y="2130473"/>
                </a:lnTo>
                <a:close/>
              </a:path>
            </a:pathLst>
          </a:custGeom>
        </p:spPr>
      </p:pic>
      <p:pic>
        <p:nvPicPr>
          <p:cNvPr id="9" name="Picture 2" descr="Buñuelo, Rosquillas, Postre, Pastel, Chocolate, Dulzura">
            <a:extLst>
              <a:ext uri="{FF2B5EF4-FFF2-40B4-BE49-F238E27FC236}">
                <a16:creationId xmlns:a16="http://schemas.microsoft.com/office/drawing/2014/main" id="{59CC543F-ECBC-4194-A5F5-3C2879378F27}"/>
              </a:ext>
            </a:extLst>
          </p:cNvPr>
          <p:cNvPicPr>
            <a:picLocks noChangeAspect="1" noChangeArrowheads="1"/>
          </p:cNvPicPr>
          <p:nvPr userDrawn="1"/>
        </p:nvPicPr>
        <p:blipFill rotWithShape="1">
          <a:blip r:embed="rId5" cstate="email">
            <a:duotone>
              <a:prstClr val="black"/>
              <a:srgbClr val="D9C3A5">
                <a:tint val="50000"/>
                <a:satMod val="180000"/>
              </a:srgbClr>
            </a:duotone>
            <a:extLst>
              <a:ext uri="{28A0092B-C50C-407E-A947-70E740481C1C}">
                <a14:useLocalDpi xmlns:a14="http://schemas.microsoft.com/office/drawing/2010/main"/>
              </a:ext>
            </a:extLst>
          </a:blip>
          <a:srcRect l="-371"/>
          <a:stretch/>
        </p:blipFill>
        <p:spPr bwMode="auto">
          <a:xfrm>
            <a:off x="-18135" y="4690313"/>
            <a:ext cx="4899554" cy="2175160"/>
          </a:xfrm>
          <a:custGeom>
            <a:avLst/>
            <a:gdLst/>
            <a:ahLst/>
            <a:cxnLst/>
            <a:rect l="l" t="t" r="r" b="b"/>
            <a:pathLst>
              <a:path w="4908824" h="2175160">
                <a:moveTo>
                  <a:pt x="0" y="0"/>
                </a:moveTo>
                <a:lnTo>
                  <a:pt x="4908824" y="0"/>
                </a:lnTo>
                <a:lnTo>
                  <a:pt x="3901440" y="2175160"/>
                </a:lnTo>
                <a:lnTo>
                  <a:pt x="0" y="2175160"/>
                </a:lnTo>
                <a:close/>
              </a:path>
            </a:pathLst>
          </a:custGeom>
          <a:extLst>
            <a:ext uri="{909E8E84-426E-40DD-AFC4-6F175D3DCCD1}">
              <a14:hiddenFill xmlns:a14="http://schemas.microsoft.com/office/drawing/2010/main">
                <a:solidFill>
                  <a:srgbClr val="FFFFFF"/>
                </a:solidFill>
              </a14:hiddenFill>
            </a:ext>
          </a:extLst>
        </p:spPr>
      </p:pic>
      <p:pic>
        <p:nvPicPr>
          <p:cNvPr id="10" name="Imagen 9" descr="Imagen que contiene interior, libro, estante, gato&#10;&#10;Descripción generada automáticamente">
            <a:extLst>
              <a:ext uri="{FF2B5EF4-FFF2-40B4-BE49-F238E27FC236}">
                <a16:creationId xmlns:a16="http://schemas.microsoft.com/office/drawing/2014/main" id="{183A2597-008E-4C2B-9907-5BDBC1783361}"/>
              </a:ext>
            </a:extLst>
          </p:cNvPr>
          <p:cNvPicPr>
            <a:picLocks noChangeAspect="1"/>
          </p:cNvPicPr>
          <p:nvPr userDrawn="1"/>
        </p:nvPicPr>
        <p:blipFill rotWithShape="1">
          <a:blip r:embed="rId6"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7758424" y="4682387"/>
            <a:ext cx="4434836"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11" name="Imagen 10">
            <a:extLst>
              <a:ext uri="{FF2B5EF4-FFF2-40B4-BE49-F238E27FC236}">
                <a16:creationId xmlns:a16="http://schemas.microsoft.com/office/drawing/2014/main" id="{60D08CA5-0708-465C-AF2C-14417B80DB3A}"/>
              </a:ext>
            </a:extLst>
          </p:cNvPr>
          <p:cNvPicPr>
            <a:picLocks noChangeAspect="1"/>
          </p:cNvPicPr>
          <p:nvPr userDrawn="1"/>
        </p:nvPicPr>
        <p:blipFill rotWithShape="1">
          <a:blip r:embed="rId7"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4101393" y="4682387"/>
            <a:ext cx="4385266" cy="2175160"/>
          </a:xfrm>
          <a:custGeom>
            <a:avLst/>
            <a:gdLst/>
            <a:ahLst/>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spTree>
    <p:extLst>
      <p:ext uri="{BB962C8B-B14F-4D97-AF65-F5344CB8AC3E}">
        <p14:creationId xmlns:p14="http://schemas.microsoft.com/office/powerpoint/2010/main" val="418132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6" name="Picture 2" descr="Resultado de imagen de browsing">
            <a:extLst>
              <a:ext uri="{FF2B5EF4-FFF2-40B4-BE49-F238E27FC236}">
                <a16:creationId xmlns:a16="http://schemas.microsoft.com/office/drawing/2014/main" id="{6A4758A5-8287-452B-84B3-05923CB2A620}"/>
              </a:ext>
            </a:extLst>
          </p:cNvPr>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553913E-E463-4454-9857-1484EE5C69B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74641" y="236805"/>
            <a:ext cx="2806661" cy="334695"/>
          </a:xfrm>
          <a:prstGeom prst="rect">
            <a:avLst/>
          </a:prstGeom>
        </p:spPr>
      </p:pic>
    </p:spTree>
    <p:extLst>
      <p:ext uri="{BB962C8B-B14F-4D97-AF65-F5344CB8AC3E}">
        <p14:creationId xmlns:p14="http://schemas.microsoft.com/office/powerpoint/2010/main" val="155128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9768D4C-417B-4020-8C34-D16964B12BF4}"/>
              </a:ext>
            </a:extLst>
          </p:cNvPr>
          <p:cNvPicPr>
            <a:picLocks noChangeAspect="1"/>
          </p:cNvPicPr>
          <p:nvPr userDrawn="1"/>
        </p:nvPicPr>
        <p:blipFill>
          <a:blip r:embed="rId2" cstate="email">
            <a:grayscl/>
            <a:extLst>
              <a:ext uri="{28A0092B-C50C-407E-A947-70E740481C1C}">
                <a14:useLocalDpi xmlns:a14="http://schemas.microsoft.com/office/drawing/2010/main" val="0"/>
              </a:ext>
            </a:extLst>
          </a:blip>
          <a:stretch>
            <a:fillRect/>
          </a:stretch>
        </p:blipFill>
        <p:spPr>
          <a:xfrm>
            <a:off x="0" y="396"/>
            <a:ext cx="12192000" cy="6857207"/>
          </a:xfrm>
          <a:prstGeom prst="rect">
            <a:avLst/>
          </a:prstGeom>
        </p:spPr>
      </p:pic>
      <p:pic>
        <p:nvPicPr>
          <p:cNvPr id="8" name="Imagen 7">
            <a:extLst>
              <a:ext uri="{FF2B5EF4-FFF2-40B4-BE49-F238E27FC236}">
                <a16:creationId xmlns:a16="http://schemas.microsoft.com/office/drawing/2014/main" id="{CE6CF196-2BE1-4EDD-838A-183FC6A89C6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274641" y="236805"/>
            <a:ext cx="2806661" cy="334695"/>
          </a:xfrm>
          <a:prstGeom prst="rect">
            <a:avLst/>
          </a:prstGeom>
        </p:spPr>
      </p:pic>
    </p:spTree>
    <p:extLst>
      <p:ext uri="{BB962C8B-B14F-4D97-AF65-F5344CB8AC3E}">
        <p14:creationId xmlns:p14="http://schemas.microsoft.com/office/powerpoint/2010/main" val="362531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8196" name="Picture 4" descr="Imagen relacionada"/>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3030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Marcador de número de diapositiva 5"/>
          <p:cNvSpPr>
            <a:spLocks noGrp="1"/>
          </p:cNvSpPr>
          <p:nvPr>
            <p:ph type="sldNum" sz="quarter" idx="12"/>
          </p:nvPr>
        </p:nvSpPr>
        <p:spPr>
          <a:xfrm>
            <a:off x="11612880" y="0"/>
            <a:ext cx="579120" cy="365125"/>
          </a:xfrm>
          <a:prstGeom prst="rect">
            <a:avLst/>
          </a:prstGeom>
        </p:spPr>
        <p:txBody>
          <a:bodyPr/>
          <a:lstStyle>
            <a:lvl1pPr algn="r">
              <a:defRPr sz="900">
                <a:solidFill>
                  <a:schemeClr val="tx1"/>
                </a:solidFill>
              </a:defRPr>
            </a:lvl1pPr>
          </a:lstStyle>
          <a:p>
            <a:fld id="{1A85DD5C-56C3-43D9-A91F-D75BD50A17B5}" type="slidenum">
              <a:rPr lang="es-ES_tradnl" smtClean="0"/>
              <a:pPr/>
              <a:t>‹Nº›</a:t>
            </a:fld>
            <a:endParaRPr lang="es-ES_tradnl" dirty="0"/>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005" y="6581723"/>
            <a:ext cx="1182256" cy="135977"/>
          </a:xfrm>
          <a:prstGeom prst="rect">
            <a:avLst/>
          </a:prstGeom>
        </p:spPr>
      </p:pic>
      <p:pic>
        <p:nvPicPr>
          <p:cNvPr id="7" name="Picture 96" descr="LogoFGEE">
            <a:hlinkClick r:id="rId3"/>
            <a:extLst>
              <a:ext uri="{FF2B5EF4-FFF2-40B4-BE49-F238E27FC236}">
                <a16:creationId xmlns:a16="http://schemas.microsoft.com/office/drawing/2014/main" id="{88EE2484-814C-4B5D-9559-B4FE9F73DDEF}"/>
              </a:ext>
            </a:extLst>
          </p:cNvPr>
          <p:cNvPicPr>
            <a:picLocks noChangeAspect="1" noChangeArrowheads="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58943" y="6278107"/>
            <a:ext cx="1182257" cy="489592"/>
          </a:xfrm>
          <a:prstGeom prst="rect">
            <a:avLst/>
          </a:prstGeom>
          <a:noFill/>
          <a:ln w="9525">
            <a:noFill/>
            <a:miter lim="800000"/>
            <a:headEnd/>
            <a:tailEnd/>
          </a:ln>
        </p:spPr>
      </p:pic>
    </p:spTree>
    <p:extLst>
      <p:ext uri="{BB962C8B-B14F-4D97-AF65-F5344CB8AC3E}">
        <p14:creationId xmlns:p14="http://schemas.microsoft.com/office/powerpoint/2010/main" val="2425789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7" name="Imagen 6" descr="Un grupo de folletos sobre una mesa&#10;&#10;Descripción generada automáticamente con confianza baja">
            <a:extLst>
              <a:ext uri="{FF2B5EF4-FFF2-40B4-BE49-F238E27FC236}">
                <a16:creationId xmlns:a16="http://schemas.microsoft.com/office/drawing/2014/main" id="{B21D9690-DE2E-487A-955C-8D7F20D00669}"/>
              </a:ext>
            </a:extLst>
          </p:cNvPr>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b="1804"/>
          <a:stretch/>
        </p:blipFill>
        <p:spPr>
          <a:xfrm>
            <a:off x="0" y="-9"/>
            <a:ext cx="12205579" cy="6858009"/>
          </a:xfrm>
          <a:prstGeom prst="rect">
            <a:avLst/>
          </a:prstGeom>
        </p:spPr>
      </p:pic>
      <p:pic>
        <p:nvPicPr>
          <p:cNvPr id="8" name="Imagen 7">
            <a:extLst>
              <a:ext uri="{FF2B5EF4-FFF2-40B4-BE49-F238E27FC236}">
                <a16:creationId xmlns:a16="http://schemas.microsoft.com/office/drawing/2014/main" id="{2D2F55DE-1474-4995-8E7E-6D7D3E5A4F1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2278674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1028" name="Picture 4" descr="Imagen relacionada"/>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201686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445" y="182880"/>
            <a:ext cx="2840400" cy="338720"/>
          </a:xfrm>
          <a:prstGeom prst="rect">
            <a:avLst/>
          </a:prstGeom>
        </p:spPr>
      </p:pic>
      <p:pic>
        <p:nvPicPr>
          <p:cNvPr id="1026" name="Picture 2" descr="Resultado de imagen de niños leyendo en clase"/>
          <p:cNvPicPr>
            <a:picLocks noChangeAspect="1" noChangeArrowheads="1"/>
          </p:cNvPicPr>
          <p:nvPr userDrawn="1"/>
        </p:nvPicPr>
        <p:blipFill rotWithShape="1">
          <a:blip r:embed="rId3" cstate="email">
            <a:grayscl/>
            <a:extLst>
              <a:ext uri="{28A0092B-C50C-407E-A947-70E740481C1C}">
                <a14:useLocalDpi xmlns:a14="http://schemas.microsoft.com/office/drawing/2010/main" val="0"/>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D104CA6-5592-4240-A58A-21512F58875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1715694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Diapositiva de título">
    <p:bg>
      <p:bgPr>
        <a:solidFill>
          <a:schemeClr val="tx2"/>
        </a:solidFill>
        <a:effectLst/>
      </p:bgPr>
    </p:bg>
    <p:spTree>
      <p:nvGrpSpPr>
        <p:cNvPr id="1" name=""/>
        <p:cNvGrpSpPr/>
        <p:nvPr/>
      </p:nvGrpSpPr>
      <p:grpSpPr>
        <a:xfrm>
          <a:off x="0" y="0"/>
          <a:ext cx="0" cy="0"/>
          <a:chOff x="0" y="0"/>
          <a:chExt cx="0" cy="0"/>
        </a:xfrm>
      </p:grpSpPr>
      <p:grpSp>
        <p:nvGrpSpPr>
          <p:cNvPr id="10" name="Grupo 9"/>
          <p:cNvGrpSpPr/>
          <p:nvPr userDrawn="1"/>
        </p:nvGrpSpPr>
        <p:grpSpPr>
          <a:xfrm>
            <a:off x="8079679" y="4418047"/>
            <a:ext cx="3533201" cy="1975410"/>
            <a:chOff x="8033959" y="4262599"/>
            <a:chExt cx="3533201" cy="1975410"/>
          </a:xfrm>
        </p:grpSpPr>
        <p:sp>
          <p:nvSpPr>
            <p:cNvPr id="7" name="Text Box 9"/>
            <p:cNvSpPr txBox="1">
              <a:spLocks noChangeArrowheads="1"/>
            </p:cNvSpPr>
            <p:nvPr userDrawn="1"/>
          </p:nvSpPr>
          <p:spPr bwMode="auto">
            <a:xfrm>
              <a:off x="8101584" y="5407012"/>
              <a:ext cx="3028574" cy="830997"/>
            </a:xfrm>
            <a:prstGeom prst="rect">
              <a:avLst/>
            </a:prstGeom>
            <a:noFill/>
            <a:ln w="9525">
              <a:noFill/>
              <a:miter lim="800000"/>
              <a:headEnd/>
              <a:tailEnd/>
            </a:ln>
          </p:spPr>
          <p:txBody>
            <a:bodyPr wrap="square">
              <a:spAutoFit/>
            </a:bodyPr>
            <a:lstStyle/>
            <a:p>
              <a:pPr marL="0" algn="r" defTabSz="914400" rtl="0" eaLnBrk="1" latinLnBrk="0" hangingPunct="1">
                <a:lnSpc>
                  <a:spcPct val="100000"/>
                </a:lnSpc>
                <a:spcBef>
                  <a:spcPts val="0"/>
                </a:spcBef>
              </a:pPr>
              <a:r>
                <a:rPr lang="es-ES" sz="1600" dirty="0">
                  <a:solidFill>
                    <a:schemeClr val="bg1"/>
                  </a:solidFill>
                </a:rPr>
                <a:t>(+</a:t>
              </a:r>
              <a:r>
                <a:rPr lang="es-ES" sz="1600" kern="1200" dirty="0">
                  <a:solidFill>
                    <a:schemeClr val="bg1"/>
                  </a:solidFill>
                  <a:latin typeface="+mj-lt"/>
                  <a:ea typeface="+mn-ea"/>
                  <a:cs typeface="+mn-cs"/>
                </a:rPr>
                <a:t>34) 91 155 96 76</a:t>
              </a:r>
            </a:p>
            <a:p>
              <a:pPr marL="0" algn="r" defTabSz="914400" rtl="0" eaLnBrk="1" latinLnBrk="0" hangingPunct="1">
                <a:lnSpc>
                  <a:spcPct val="100000"/>
                </a:lnSpc>
                <a:spcBef>
                  <a:spcPts val="0"/>
                </a:spcBef>
              </a:pPr>
              <a:r>
                <a:rPr lang="es-ES" sz="1600" kern="1200" dirty="0">
                  <a:solidFill>
                    <a:schemeClr val="bg1"/>
                  </a:solidFill>
                  <a:latin typeface="+mj-lt"/>
                  <a:ea typeface="+mn-ea"/>
                  <a:cs typeface="+mn-cs"/>
                </a:rPr>
                <a:t>conectarc@conectarc.com</a:t>
              </a:r>
            </a:p>
            <a:p>
              <a:pPr marL="0" algn="r" defTabSz="914400" rtl="0" eaLnBrk="1" latinLnBrk="0" hangingPunct="1">
                <a:lnSpc>
                  <a:spcPct val="100000"/>
                </a:lnSpc>
                <a:spcBef>
                  <a:spcPts val="0"/>
                </a:spcBef>
              </a:pPr>
              <a:r>
                <a:rPr lang="es-ES" sz="1600" kern="1200" dirty="0">
                  <a:solidFill>
                    <a:schemeClr val="bg1"/>
                  </a:solidFill>
                  <a:latin typeface="+mj-lt"/>
                  <a:ea typeface="+mn-ea"/>
                  <a:cs typeface="+mn-cs"/>
                </a:rPr>
                <a:t>www.conectarc.com</a:t>
              </a:r>
            </a:p>
          </p:txBody>
        </p:sp>
        <p:sp>
          <p:nvSpPr>
            <p:cNvPr id="8" name="Text Box 12"/>
            <p:cNvSpPr txBox="1">
              <a:spLocks noChangeArrowheads="1"/>
            </p:cNvSpPr>
            <p:nvPr userDrawn="1"/>
          </p:nvSpPr>
          <p:spPr bwMode="auto">
            <a:xfrm>
              <a:off x="8033959" y="4262599"/>
              <a:ext cx="3096199" cy="846386"/>
            </a:xfrm>
            <a:prstGeom prst="rect">
              <a:avLst/>
            </a:prstGeom>
            <a:noFill/>
            <a:ln w="9525">
              <a:noFill/>
              <a:miter lim="800000"/>
              <a:headEnd/>
              <a:tailEnd/>
            </a:ln>
          </p:spPr>
          <p:txBody>
            <a:bodyPr wrap="square">
              <a:spAutoFit/>
            </a:bodyPr>
            <a:lstStyle/>
            <a:p>
              <a:pPr algn="r">
                <a:lnSpc>
                  <a:spcPct val="100000"/>
                </a:lnSpc>
                <a:spcAft>
                  <a:spcPts val="0"/>
                </a:spcAft>
              </a:pPr>
              <a:r>
                <a:rPr lang="es-ES" sz="1600" kern="1200" dirty="0">
                  <a:solidFill>
                    <a:schemeClr val="bg1"/>
                  </a:solidFill>
                  <a:latin typeface="+mj-lt"/>
                  <a:ea typeface="+mn-ea"/>
                  <a:cs typeface="+mn-cs"/>
                </a:rPr>
                <a:t>Paseo de la Castellana 167</a:t>
              </a:r>
            </a:p>
            <a:p>
              <a:pPr algn="r">
                <a:lnSpc>
                  <a:spcPct val="100000"/>
                </a:lnSpc>
                <a:spcAft>
                  <a:spcPts val="0"/>
                </a:spcAft>
              </a:pPr>
              <a:r>
                <a:rPr lang="es-ES" sz="1200" i="1" kern="1200" dirty="0">
                  <a:solidFill>
                    <a:schemeClr val="bg1"/>
                  </a:solidFill>
                  <a:latin typeface="+mj-lt"/>
                  <a:ea typeface="+mn-ea"/>
                  <a:cs typeface="+mn-cs"/>
                </a:rPr>
                <a:t>(entrada por Rosario Pino 1) </a:t>
              </a:r>
            </a:p>
            <a:p>
              <a:pPr algn="r">
                <a:lnSpc>
                  <a:spcPct val="100000"/>
                </a:lnSpc>
                <a:spcBef>
                  <a:spcPts val="600"/>
                </a:spcBef>
                <a:spcAft>
                  <a:spcPts val="0"/>
                </a:spcAft>
              </a:pPr>
              <a:r>
                <a:rPr lang="es-ES" sz="1600" kern="1200" dirty="0">
                  <a:solidFill>
                    <a:schemeClr val="bg1"/>
                  </a:solidFill>
                  <a:latin typeface="+mj-lt"/>
                  <a:ea typeface="+mn-ea"/>
                  <a:cs typeface="+mn-cs"/>
                </a:rPr>
                <a:t>28046, Madrid</a:t>
              </a:r>
            </a:p>
          </p:txBody>
        </p:sp>
        <p:pic>
          <p:nvPicPr>
            <p:cNvPr id="2" name="Imagen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96207" y="4338559"/>
              <a:ext cx="370953" cy="370953"/>
            </a:xfrm>
            <a:prstGeom prst="rect">
              <a:avLst/>
            </a:prstGeom>
          </p:spPr>
        </p:pic>
        <p:pic>
          <p:nvPicPr>
            <p:cNvPr id="6" name="Imagen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26862" y="5477749"/>
              <a:ext cx="309642" cy="309642"/>
            </a:xfrm>
            <a:prstGeom prst="rect">
              <a:avLst/>
            </a:prstGeom>
          </p:spPr>
        </p:pic>
      </p:grpSp>
      <p:pic>
        <p:nvPicPr>
          <p:cNvPr id="11" name="Imagen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1956" y="529497"/>
            <a:ext cx="4528283" cy="520820"/>
          </a:xfrm>
          <a:prstGeom prst="rect">
            <a:avLst/>
          </a:prstGeom>
        </p:spPr>
      </p:pic>
    </p:spTree>
    <p:extLst>
      <p:ext uri="{BB962C8B-B14F-4D97-AF65-F5344CB8AC3E}">
        <p14:creationId xmlns:p14="http://schemas.microsoft.com/office/powerpoint/2010/main" val="23989697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a:stretch/>
        </p:blipFill>
        <p:spPr>
          <a:xfrm>
            <a:off x="-1" y="0"/>
            <a:ext cx="12192002" cy="6858000"/>
          </a:xfrm>
          <a:prstGeom prst="rect">
            <a:avLst/>
          </a:prstGeom>
        </p:spPr>
      </p:pic>
      <p:sp>
        <p:nvSpPr>
          <p:cNvPr id="11" name="Rectángulo 10"/>
          <p:cNvSpPr/>
          <p:nvPr userDrawn="1"/>
        </p:nvSpPr>
        <p:spPr>
          <a:xfrm>
            <a:off x="6877050" y="3994017"/>
            <a:ext cx="5314950" cy="96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4800" dirty="0">
                <a:solidFill>
                  <a:schemeClr val="bg1"/>
                </a:solidFill>
                <a:latin typeface="+mj-lt"/>
                <a:cs typeface="Arial" panose="020B0604020202020204" pitchFamily="34" charset="0"/>
              </a:rPr>
              <a:t>ANTECEDENTES</a:t>
            </a:r>
            <a:endParaRPr lang="es-ES" sz="4800" dirty="0">
              <a:latin typeface="+mj-lt"/>
              <a:cs typeface="Arial" panose="020B0604020202020204" pitchFamily="34" charset="0"/>
            </a:endParaRPr>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428" y="199737"/>
            <a:ext cx="2838527" cy="326473"/>
          </a:xfrm>
          <a:prstGeom prst="rect">
            <a:avLst/>
          </a:prstGeom>
        </p:spPr>
      </p:pic>
    </p:spTree>
    <p:extLst>
      <p:ext uri="{BB962C8B-B14F-4D97-AF65-F5344CB8AC3E}">
        <p14:creationId xmlns:p14="http://schemas.microsoft.com/office/powerpoint/2010/main" val="170143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Diseño personalizado">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a:stretch/>
        </p:blipFill>
        <p:spPr>
          <a:xfrm>
            <a:off x="0" y="-7833"/>
            <a:ext cx="12192000" cy="6865833"/>
          </a:xfrm>
          <a:prstGeom prst="rect">
            <a:avLst/>
          </a:prstGeom>
        </p:spPr>
      </p:pic>
      <p:sp>
        <p:nvSpPr>
          <p:cNvPr id="10" name="Rectángulo 9"/>
          <p:cNvSpPr/>
          <p:nvPr userDrawn="1"/>
        </p:nvSpPr>
        <p:spPr>
          <a:xfrm>
            <a:off x="6105525" y="3718728"/>
            <a:ext cx="6086475" cy="1577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4800" dirty="0">
                <a:solidFill>
                  <a:schemeClr val="bg1"/>
                </a:solidFill>
                <a:latin typeface="+mn-lt"/>
                <a:cs typeface="Arial" panose="020B0604020202020204" pitchFamily="34" charset="0"/>
              </a:rPr>
              <a:t>OBJETIVOS</a:t>
            </a:r>
          </a:p>
          <a:p>
            <a:pPr algn="r"/>
            <a:r>
              <a:rPr lang="es-ES" sz="4800" dirty="0">
                <a:solidFill>
                  <a:schemeClr val="bg1"/>
                </a:solidFill>
                <a:latin typeface="+mn-lt"/>
                <a:cs typeface="Arial" panose="020B0604020202020204" pitchFamily="34" charset="0"/>
              </a:rPr>
              <a:t>Y METODOLOGÍA</a:t>
            </a:r>
            <a:endParaRPr lang="es-ES" sz="4800" dirty="0">
              <a:latin typeface="+mn-lt"/>
              <a:cs typeface="Arial" panose="020B0604020202020204" pitchFamily="34" charset="0"/>
            </a:endParaRPr>
          </a:p>
        </p:txBody>
      </p:sp>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428" y="199737"/>
            <a:ext cx="2838527" cy="326473"/>
          </a:xfrm>
          <a:prstGeom prst="rect">
            <a:avLst/>
          </a:prstGeom>
        </p:spPr>
      </p:pic>
    </p:spTree>
    <p:extLst>
      <p:ext uri="{BB962C8B-B14F-4D97-AF65-F5344CB8AC3E}">
        <p14:creationId xmlns:p14="http://schemas.microsoft.com/office/powerpoint/2010/main" val="20034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cstate="email">
            <a:grayscl/>
            <a:extLst>
              <a:ext uri="{28A0092B-C50C-407E-A947-70E740481C1C}">
                <a14:useLocalDpi xmlns:a14="http://schemas.microsoft.com/office/drawing/2010/main" val="0"/>
              </a:ext>
            </a:extLst>
          </a:blip>
          <a:stretch>
            <a:fillRect/>
          </a:stretch>
        </p:blipFill>
        <p:spPr>
          <a:xfrm>
            <a:off x="931712" y="-594"/>
            <a:ext cx="11260288" cy="6858594"/>
          </a:xfrm>
          <a:prstGeom prst="rect">
            <a:avLst/>
          </a:prstGeom>
        </p:spPr>
      </p:pic>
      <p:sp>
        <p:nvSpPr>
          <p:cNvPr id="15" name="Rectángulo 14"/>
          <p:cNvSpPr/>
          <p:nvPr userDrawn="1"/>
        </p:nvSpPr>
        <p:spPr>
          <a:xfrm>
            <a:off x="7616952" y="4571999"/>
            <a:ext cx="4575048" cy="917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4800" dirty="0">
                <a:solidFill>
                  <a:schemeClr val="bg1"/>
                </a:solidFill>
                <a:latin typeface="+mn-lt"/>
                <a:cs typeface="Arial" panose="020B0604020202020204" pitchFamily="34" charset="0"/>
              </a:rPr>
              <a:t>RESULTADOS</a:t>
            </a:r>
            <a:endParaRPr lang="es-ES" sz="4800" dirty="0">
              <a:latin typeface="+mn-lt"/>
              <a:cs typeface="Arial" panose="020B0604020202020204" pitchFamily="34" charset="0"/>
            </a:endParaRPr>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99736"/>
            <a:ext cx="2838527" cy="326473"/>
          </a:xfrm>
          <a:prstGeom prst="rect">
            <a:avLst/>
          </a:prstGeom>
        </p:spPr>
      </p:pic>
    </p:spTree>
    <p:extLst>
      <p:ext uri="{BB962C8B-B14F-4D97-AF65-F5344CB8AC3E}">
        <p14:creationId xmlns:p14="http://schemas.microsoft.com/office/powerpoint/2010/main" val="324483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6" name="Picture 2" descr="Imagen relacionada">
            <a:extLst>
              <a:ext uri="{FF2B5EF4-FFF2-40B4-BE49-F238E27FC236}">
                <a16:creationId xmlns:a16="http://schemas.microsoft.com/office/drawing/2014/main" id="{6491AE48-934D-4CB6-8298-97725BA17957}"/>
              </a:ext>
            </a:extLst>
          </p:cNvPr>
          <p:cNvPicPr>
            <a:picLocks noChangeAspect="1" noChangeArrowheads="1"/>
          </p:cNvPicPr>
          <p:nvPr userDrawn="1"/>
        </p:nvPicPr>
        <p:blipFill rotWithShape="1">
          <a:blip r:embed="rId2" cstate="email">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6B384283-7511-4AF6-91A9-7712933D338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8663" y="236805"/>
            <a:ext cx="2806661" cy="334695"/>
          </a:xfrm>
          <a:prstGeom prst="rect">
            <a:avLst/>
          </a:prstGeom>
        </p:spPr>
      </p:pic>
    </p:spTree>
    <p:extLst>
      <p:ext uri="{BB962C8B-B14F-4D97-AF65-F5344CB8AC3E}">
        <p14:creationId xmlns:p14="http://schemas.microsoft.com/office/powerpoint/2010/main" val="141904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E9E932-3CAE-4B1E-B97A-57FB35B4357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15772"/>
          <a:stretch/>
        </p:blipFill>
        <p:spPr>
          <a:xfrm>
            <a:off x="0" y="0"/>
            <a:ext cx="12208788" cy="6858000"/>
          </a:xfrm>
          <a:prstGeom prst="rect">
            <a:avLst/>
          </a:prstGeom>
        </p:spPr>
      </p:pic>
      <p:pic>
        <p:nvPicPr>
          <p:cNvPr id="7" name="Imagen 6">
            <a:extLst>
              <a:ext uri="{FF2B5EF4-FFF2-40B4-BE49-F238E27FC236}">
                <a16:creationId xmlns:a16="http://schemas.microsoft.com/office/drawing/2014/main" id="{6B384283-7511-4AF6-91A9-7712933D338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68663" y="236805"/>
            <a:ext cx="2806661" cy="334695"/>
          </a:xfrm>
          <a:prstGeom prst="rect">
            <a:avLst/>
          </a:prstGeom>
        </p:spPr>
      </p:pic>
    </p:spTree>
    <p:extLst>
      <p:ext uri="{BB962C8B-B14F-4D97-AF65-F5344CB8AC3E}">
        <p14:creationId xmlns:p14="http://schemas.microsoft.com/office/powerpoint/2010/main" val="135239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050" name="Picture 2" descr="Imagen relacionada">
            <a:extLst>
              <a:ext uri="{FF2B5EF4-FFF2-40B4-BE49-F238E27FC236}">
                <a16:creationId xmlns:a16="http://schemas.microsoft.com/office/drawing/2014/main" id="{72B6AF1F-2E8E-464E-8DB5-7DC2E4FF8797}"/>
              </a:ext>
            </a:extLst>
          </p:cNvPr>
          <p:cNvPicPr>
            <a:picLocks noChangeAspect="1" noChangeArrowheads="1"/>
          </p:cNvPicPr>
          <p:nvPr userDrawn="1"/>
        </p:nvPicPr>
        <p:blipFill rotWithShape="1">
          <a:blip r:embed="rId2" cstate="email">
            <a:grayscl/>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05AC5F58-E005-499E-A32E-C29E1AB9C69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26387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6" name="Picture 4" descr="Imagen relacionada">
            <a:extLst>
              <a:ext uri="{FF2B5EF4-FFF2-40B4-BE49-F238E27FC236}">
                <a16:creationId xmlns:a16="http://schemas.microsoft.com/office/drawing/2014/main" id="{54C34F4D-D223-4DD1-A40D-A2266E8E7952}"/>
              </a:ext>
            </a:extLst>
          </p:cNvPr>
          <p:cNvPicPr>
            <a:picLocks noChangeAspect="1" noChangeArrowheads="1"/>
          </p:cNvPicPr>
          <p:nvPr userDrawn="1"/>
        </p:nvPicPr>
        <p:blipFill rotWithShape="1">
          <a:blip r:embed="rId2" cstate="print">
            <a:grayscl/>
            <a:extLst>
              <a:ext uri="{28A0092B-C50C-407E-A947-70E740481C1C}">
                <a14:useLocalDpi xmlns:a14="http://schemas.microsoft.com/office/drawing/2010/main" val="0"/>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672C334-27FB-4CDA-B54D-999B10903BD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67787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
              <a:t>PROYECTO</a:t>
            </a:r>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5DD5C-56C3-43D9-A91F-D75BD50A17B5}" type="slidenum">
              <a:rPr lang="es-ES_tradnl" smtClean="0"/>
              <a:pPr/>
              <a:t>‹Nº›</a:t>
            </a:fld>
            <a:endParaRPr lang="es-ES_tradnl"/>
          </a:p>
        </p:txBody>
      </p:sp>
    </p:spTree>
    <p:extLst>
      <p:ext uri="{BB962C8B-B14F-4D97-AF65-F5344CB8AC3E}">
        <p14:creationId xmlns:p14="http://schemas.microsoft.com/office/powerpoint/2010/main" val="199512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 id="2147483669" r:id="rId4"/>
    <p:sldLayoutId id="2147483679" r:id="rId5"/>
    <p:sldLayoutId id="2147483762" r:id="rId6"/>
    <p:sldLayoutId id="2147483764" r:id="rId7"/>
    <p:sldLayoutId id="2147483680" r:id="rId8"/>
    <p:sldLayoutId id="2147483760" r:id="rId9"/>
    <p:sldLayoutId id="2147483759" r:id="rId10"/>
    <p:sldLayoutId id="2147483682" r:id="rId11"/>
    <p:sldLayoutId id="2147483688" r:id="rId12"/>
    <p:sldLayoutId id="2147483690" r:id="rId13"/>
    <p:sldLayoutId id="2147483692" r:id="rId14"/>
    <p:sldLayoutId id="2147483765" r:id="rId15"/>
    <p:sldLayoutId id="2147483773" r:id="rId16"/>
    <p:sldLayoutId id="2147483761" r:id="rId17"/>
    <p:sldLayoutId id="2147483763" r:id="rId18"/>
    <p:sldLayoutId id="2147483696" r:id="rId19"/>
    <p:sldLayoutId id="2147483774" r:id="rId20"/>
    <p:sldLayoutId id="2147483697" r:id="rId21"/>
    <p:sldLayoutId id="2147483698" r:id="rId22"/>
    <p:sldLayoutId id="214748367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image" Target="../media/image68.png"/><Relationship Id="rId12"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66.png"/><Relationship Id="rId10" Type="http://schemas.microsoft.com/office/2007/relationships/hdphoto" Target="../media/hdphoto3.wdp"/><Relationship Id="rId4" Type="http://schemas.openxmlformats.org/officeDocument/2006/relationships/chart" Target="../charts/chart2.xml"/><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73.png"/><Relationship Id="rId11" Type="http://schemas.microsoft.com/office/2007/relationships/hdphoto" Target="../media/hdphoto5.wdp"/><Relationship Id="rId5" Type="http://schemas.openxmlformats.org/officeDocument/2006/relationships/chart" Target="../charts/chart6.xml"/><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13" Type="http://schemas.microsoft.com/office/2007/relationships/hdphoto" Target="../media/hdphoto5.wdp"/><Relationship Id="rId3" Type="http://schemas.openxmlformats.org/officeDocument/2006/relationships/image" Target="../media/image71.png"/><Relationship Id="rId7" Type="http://schemas.openxmlformats.org/officeDocument/2006/relationships/chart" Target="../charts/chart10.xml"/><Relationship Id="rId12" Type="http://schemas.openxmlformats.org/officeDocument/2006/relationships/image" Target="../media/image77.png"/><Relationship Id="rId2" Type="http://schemas.openxmlformats.org/officeDocument/2006/relationships/chart" Target="../charts/chart7.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chart" Target="../charts/chart9.xml"/><Relationship Id="rId11" Type="http://schemas.openxmlformats.org/officeDocument/2006/relationships/image" Target="../media/image76.png"/><Relationship Id="rId5" Type="http://schemas.openxmlformats.org/officeDocument/2006/relationships/chart" Target="../charts/chart8.xml"/><Relationship Id="rId1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chart" Target="../charts/chart12.xml"/><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66.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72.png"/><Relationship Id="rId2" Type="http://schemas.openxmlformats.org/officeDocument/2006/relationships/chart" Target="../charts/chart13.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71.png"/><Relationship Id="rId5" Type="http://schemas.openxmlformats.org/officeDocument/2006/relationships/image" Target="../media/image75.png"/><Relationship Id="rId15" Type="http://schemas.openxmlformats.org/officeDocument/2006/relationships/image" Target="../media/image81.png"/><Relationship Id="rId10" Type="http://schemas.openxmlformats.org/officeDocument/2006/relationships/chart" Target="../charts/chart14.xml"/><Relationship Id="rId4" Type="http://schemas.openxmlformats.org/officeDocument/2006/relationships/image" Target="../media/image74.png"/><Relationship Id="rId9" Type="http://schemas.openxmlformats.org/officeDocument/2006/relationships/image" Target="../media/image80.png"/><Relationship Id="rId1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hart" Target="../charts/chart16.xml"/><Relationship Id="rId7" Type="http://schemas.openxmlformats.org/officeDocument/2006/relationships/image" Target="../media/image76.png"/><Relationship Id="rId12" Type="http://schemas.openxmlformats.org/officeDocument/2006/relationships/image" Target="../media/image68.png"/><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1.png"/><Relationship Id="rId5" Type="http://schemas.openxmlformats.org/officeDocument/2006/relationships/image" Target="../media/image74.png"/><Relationship Id="rId10" Type="http://schemas.openxmlformats.org/officeDocument/2006/relationships/image" Target="../media/image80.png"/><Relationship Id="rId4" Type="http://schemas.openxmlformats.org/officeDocument/2006/relationships/image" Target="../media/image73.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72.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chart" Target="../charts/chart17.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71.png"/><Relationship Id="rId5" Type="http://schemas.openxmlformats.org/officeDocument/2006/relationships/image" Target="../media/image75.png"/><Relationship Id="rId10" Type="http://schemas.openxmlformats.org/officeDocument/2006/relationships/chart" Target="../charts/chart18.xml"/><Relationship Id="rId4" Type="http://schemas.openxmlformats.org/officeDocument/2006/relationships/image" Target="../media/image74.png"/><Relationship Id="rId9"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hart" Target="../charts/chart19.xml"/><Relationship Id="rId7"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1.png"/><Relationship Id="rId5" Type="http://schemas.openxmlformats.org/officeDocument/2006/relationships/image" Target="../media/image74.png"/><Relationship Id="rId10" Type="http://schemas.openxmlformats.org/officeDocument/2006/relationships/image" Target="../media/image83.png"/><Relationship Id="rId4" Type="http://schemas.openxmlformats.org/officeDocument/2006/relationships/image" Target="../media/image73.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1.png"/><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chart" Target="../charts/chart23.xml"/><Relationship Id="rId3" Type="http://schemas.openxmlformats.org/officeDocument/2006/relationships/chart" Target="../charts/chart21.xml"/><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chart" Target="../charts/chart24.xml"/><Relationship Id="rId10" Type="http://schemas.openxmlformats.org/officeDocument/2006/relationships/image" Target="../media/image89.jpeg"/><Relationship Id="rId4" Type="http://schemas.openxmlformats.org/officeDocument/2006/relationships/chart" Target="../charts/chart22.xml"/><Relationship Id="rId9" Type="http://schemas.openxmlformats.org/officeDocument/2006/relationships/image" Target="../media/image88.jpeg"/><Relationship Id="rId14"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90.jpeg"/><Relationship Id="rId13" Type="http://schemas.microsoft.com/office/2007/relationships/hdphoto" Target="../media/hdphoto5.wdp"/><Relationship Id="rId3" Type="http://schemas.openxmlformats.org/officeDocument/2006/relationships/image" Target="../media/image84.jpeg"/><Relationship Id="rId7" Type="http://schemas.openxmlformats.org/officeDocument/2006/relationships/chart" Target="../charts/chart28.xml"/><Relationship Id="rId12" Type="http://schemas.openxmlformats.org/officeDocument/2006/relationships/image" Target="../media/image77.png"/><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chart" Target="../charts/chart27.xml"/><Relationship Id="rId11" Type="http://schemas.openxmlformats.org/officeDocument/2006/relationships/image" Target="../media/image71.png"/><Relationship Id="rId5" Type="http://schemas.openxmlformats.org/officeDocument/2006/relationships/chart" Target="../charts/chart26.xml"/><Relationship Id="rId10" Type="http://schemas.openxmlformats.org/officeDocument/2006/relationships/image" Target="../media/image89.jpeg"/><Relationship Id="rId4" Type="http://schemas.openxmlformats.org/officeDocument/2006/relationships/image" Target="../media/image91.png"/><Relationship Id="rId9" Type="http://schemas.openxmlformats.org/officeDocument/2006/relationships/chart" Target="../charts/chart29.xml"/></Relationships>
</file>

<file path=ppt/slides/_rels/slide25.xml.rels><?xml version="1.0" encoding="UTF-8" standalone="yes"?>
<Relationships xmlns="http://schemas.openxmlformats.org/package/2006/relationships"><Relationship Id="rId8" Type="http://schemas.openxmlformats.org/officeDocument/2006/relationships/chart" Target="../charts/chart30.xml"/><Relationship Id="rId13" Type="http://schemas.openxmlformats.org/officeDocument/2006/relationships/chart" Target="../charts/chart33.xml"/><Relationship Id="rId18" Type="http://schemas.openxmlformats.org/officeDocument/2006/relationships/chart" Target="../charts/chart36.xml"/><Relationship Id="rId26" Type="http://schemas.openxmlformats.org/officeDocument/2006/relationships/chart" Target="../charts/chart44.xml"/><Relationship Id="rId3" Type="http://schemas.openxmlformats.org/officeDocument/2006/relationships/image" Target="../media/image73.png"/><Relationship Id="rId21" Type="http://schemas.openxmlformats.org/officeDocument/2006/relationships/chart" Target="../charts/chart39.xml"/><Relationship Id="rId7" Type="http://schemas.microsoft.com/office/2007/relationships/hdphoto" Target="../media/hdphoto5.wdp"/><Relationship Id="rId12" Type="http://schemas.openxmlformats.org/officeDocument/2006/relationships/chart" Target="../charts/chart32.xml"/><Relationship Id="rId17" Type="http://schemas.openxmlformats.org/officeDocument/2006/relationships/chart" Target="../charts/chart35.xml"/><Relationship Id="rId25" Type="http://schemas.openxmlformats.org/officeDocument/2006/relationships/chart" Target="../charts/chart43.xml"/><Relationship Id="rId2" Type="http://schemas.openxmlformats.org/officeDocument/2006/relationships/image" Target="../media/image71.png"/><Relationship Id="rId16" Type="http://schemas.openxmlformats.org/officeDocument/2006/relationships/image" Target="../media/image89.jpeg"/><Relationship Id="rId20" Type="http://schemas.openxmlformats.org/officeDocument/2006/relationships/chart" Target="../charts/chart38.xml"/><Relationship Id="rId29" Type="http://schemas.openxmlformats.org/officeDocument/2006/relationships/chart" Target="../charts/chart47.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chart" Target="../charts/chart31.xml"/><Relationship Id="rId24" Type="http://schemas.openxmlformats.org/officeDocument/2006/relationships/chart" Target="../charts/chart42.xml"/><Relationship Id="rId5" Type="http://schemas.openxmlformats.org/officeDocument/2006/relationships/image" Target="../media/image76.png"/><Relationship Id="rId15" Type="http://schemas.openxmlformats.org/officeDocument/2006/relationships/chart" Target="../charts/chart34.xml"/><Relationship Id="rId23" Type="http://schemas.openxmlformats.org/officeDocument/2006/relationships/chart" Target="../charts/chart41.xml"/><Relationship Id="rId28" Type="http://schemas.openxmlformats.org/officeDocument/2006/relationships/chart" Target="../charts/chart46.xml"/><Relationship Id="rId10" Type="http://schemas.openxmlformats.org/officeDocument/2006/relationships/image" Target="../media/image91.png"/><Relationship Id="rId19" Type="http://schemas.openxmlformats.org/officeDocument/2006/relationships/chart" Target="../charts/chart37.xml"/><Relationship Id="rId31" Type="http://schemas.openxmlformats.org/officeDocument/2006/relationships/chart" Target="../charts/chart49.xml"/><Relationship Id="rId4" Type="http://schemas.openxmlformats.org/officeDocument/2006/relationships/image" Target="../media/image74.png"/><Relationship Id="rId9" Type="http://schemas.openxmlformats.org/officeDocument/2006/relationships/image" Target="../media/image84.jpeg"/><Relationship Id="rId14" Type="http://schemas.openxmlformats.org/officeDocument/2006/relationships/image" Target="../media/image90.jpeg"/><Relationship Id="rId22" Type="http://schemas.openxmlformats.org/officeDocument/2006/relationships/chart" Target="../charts/chart40.xml"/><Relationship Id="rId27" Type="http://schemas.openxmlformats.org/officeDocument/2006/relationships/chart" Target="../charts/chart45.xml"/><Relationship Id="rId30" Type="http://schemas.openxmlformats.org/officeDocument/2006/relationships/chart" Target="../charts/chart48.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13" Type="http://schemas.openxmlformats.org/officeDocument/2006/relationships/chart" Target="../charts/chart56.xml"/><Relationship Id="rId18" Type="http://schemas.openxmlformats.org/officeDocument/2006/relationships/image" Target="../media/image89.jpeg"/><Relationship Id="rId3" Type="http://schemas.openxmlformats.org/officeDocument/2006/relationships/image" Target="../media/image77.png"/><Relationship Id="rId7" Type="http://schemas.openxmlformats.org/officeDocument/2006/relationships/chart" Target="../charts/chart52.xml"/><Relationship Id="rId12" Type="http://schemas.openxmlformats.org/officeDocument/2006/relationships/image" Target="../media/image91.png"/><Relationship Id="rId17" Type="http://schemas.openxmlformats.org/officeDocument/2006/relationships/chart" Target="../charts/chart59.xml"/><Relationship Id="rId2" Type="http://schemas.openxmlformats.org/officeDocument/2006/relationships/image" Target="../media/image71.png"/><Relationship Id="rId16"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chart" Target="../charts/chart51.xml"/><Relationship Id="rId11" Type="http://schemas.openxmlformats.org/officeDocument/2006/relationships/image" Target="../media/image84.jpeg"/><Relationship Id="rId5" Type="http://schemas.openxmlformats.org/officeDocument/2006/relationships/chart" Target="../charts/chart50.xml"/><Relationship Id="rId15" Type="http://schemas.openxmlformats.org/officeDocument/2006/relationships/chart" Target="../charts/chart58.xml"/><Relationship Id="rId10" Type="http://schemas.openxmlformats.org/officeDocument/2006/relationships/chart" Target="../charts/chart55.xml"/><Relationship Id="rId4" Type="http://schemas.microsoft.com/office/2007/relationships/hdphoto" Target="../media/hdphoto5.wdp"/><Relationship Id="rId9" Type="http://schemas.openxmlformats.org/officeDocument/2006/relationships/chart" Target="../charts/chart54.xml"/><Relationship Id="rId14" Type="http://schemas.openxmlformats.org/officeDocument/2006/relationships/chart" Target="../charts/char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92.png"/><Relationship Id="rId3" Type="http://schemas.openxmlformats.org/officeDocument/2006/relationships/chart" Target="../charts/chart60.xml"/><Relationship Id="rId7" Type="http://schemas.openxmlformats.org/officeDocument/2006/relationships/image" Target="../media/image77.png"/><Relationship Id="rId12" Type="http://schemas.openxmlformats.org/officeDocument/2006/relationships/image" Target="../media/image51.png"/><Relationship Id="rId17" Type="http://schemas.openxmlformats.org/officeDocument/2006/relationships/image" Target="../media/image93.png"/><Relationship Id="rId2" Type="http://schemas.openxmlformats.org/officeDocument/2006/relationships/notesSlide" Target="../notesSlides/notesSlide10.xml"/><Relationship Id="rId16" Type="http://schemas.openxmlformats.org/officeDocument/2006/relationships/chart" Target="../charts/chart61.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50.png"/><Relationship Id="rId5" Type="http://schemas.openxmlformats.org/officeDocument/2006/relationships/image" Target="../media/image74.png"/><Relationship Id="rId15" Type="http://schemas.openxmlformats.org/officeDocument/2006/relationships/image" Target="../media/image42.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hart" Target="../charts/chart62.xml"/><Relationship Id="rId7" Type="http://schemas.openxmlformats.org/officeDocument/2006/relationships/image" Target="../media/image92.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93.png"/><Relationship Id="rId2" Type="http://schemas.openxmlformats.org/officeDocument/2006/relationships/chart" Target="../charts/chart63.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5.xml"/><Relationship Id="rId7" Type="http://schemas.openxmlformats.org/officeDocument/2006/relationships/chart" Target="../charts/chart66.xml"/><Relationship Id="rId2" Type="http://schemas.openxmlformats.org/officeDocument/2006/relationships/chart" Target="../charts/chart6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69.xml"/><Relationship Id="rId7" Type="http://schemas.openxmlformats.org/officeDocument/2006/relationships/image" Target="../media/image94.png"/><Relationship Id="rId2" Type="http://schemas.openxmlformats.org/officeDocument/2006/relationships/chart" Target="../charts/chart68.xml"/><Relationship Id="rId1" Type="http://schemas.openxmlformats.org/officeDocument/2006/relationships/slideLayout" Target="../slideLayouts/slideLayout2.xml"/><Relationship Id="rId6" Type="http://schemas.openxmlformats.org/officeDocument/2006/relationships/chart" Target="../charts/chart72.xml"/><Relationship Id="rId11" Type="http://schemas.openxmlformats.org/officeDocument/2006/relationships/image" Target="../media/image93.png"/><Relationship Id="rId5" Type="http://schemas.openxmlformats.org/officeDocument/2006/relationships/chart" Target="../charts/chart71.xml"/><Relationship Id="rId10" Type="http://schemas.openxmlformats.org/officeDocument/2006/relationships/image" Target="../media/image72.png"/><Relationship Id="rId4" Type="http://schemas.openxmlformats.org/officeDocument/2006/relationships/chart" Target="../charts/chart70.xml"/><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hart" Target="../charts/chart74.xml"/><Relationship Id="rId7" Type="http://schemas.openxmlformats.org/officeDocument/2006/relationships/image" Target="../media/image50.png"/><Relationship Id="rId2" Type="http://schemas.openxmlformats.org/officeDocument/2006/relationships/chart" Target="../charts/chart7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51.png"/><Relationship Id="rId2" Type="http://schemas.openxmlformats.org/officeDocument/2006/relationships/chart" Target="../charts/chart7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7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chart" Target="../charts/chart7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82.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chart" Target="../charts/chart7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chart" Target="../charts/chart80.xml"/><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chart" Target="../charts/chart81.xml"/><Relationship Id="rId7" Type="http://schemas.openxmlformats.org/officeDocument/2006/relationships/image" Target="../media/image10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image" Target="../media/image100.png"/><Relationship Id="rId9" Type="http://schemas.openxmlformats.org/officeDocument/2006/relationships/image" Target="../media/image1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hart" Target="../charts/chart85.xml"/><Relationship Id="rId7" Type="http://schemas.openxmlformats.org/officeDocument/2006/relationships/chart" Target="../charts/chart89.xml"/><Relationship Id="rId2" Type="http://schemas.openxmlformats.org/officeDocument/2006/relationships/chart" Target="../charts/chart84.xml"/><Relationship Id="rId1" Type="http://schemas.openxmlformats.org/officeDocument/2006/relationships/slideLayout" Target="../slideLayouts/slideLayout2.xml"/><Relationship Id="rId6" Type="http://schemas.openxmlformats.org/officeDocument/2006/relationships/chart" Target="../charts/chart88.xml"/><Relationship Id="rId5" Type="http://schemas.openxmlformats.org/officeDocument/2006/relationships/chart" Target="../charts/chart87.xml"/><Relationship Id="rId4" Type="http://schemas.openxmlformats.org/officeDocument/2006/relationships/chart" Target="../charts/chart86.xml"/><Relationship Id="rId9" Type="http://schemas.openxmlformats.org/officeDocument/2006/relationships/image" Target="../media/image10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hart" Target="../charts/chart91.xml"/><Relationship Id="rId7" Type="http://schemas.openxmlformats.org/officeDocument/2006/relationships/chart" Target="../charts/chart94.xml"/><Relationship Id="rId2" Type="http://schemas.openxmlformats.org/officeDocument/2006/relationships/chart" Target="../charts/chart90.xml"/><Relationship Id="rId1" Type="http://schemas.openxmlformats.org/officeDocument/2006/relationships/slideLayout" Target="../slideLayouts/slideLayout2.xml"/><Relationship Id="rId6" Type="http://schemas.openxmlformats.org/officeDocument/2006/relationships/chart" Target="../charts/chart93.xml"/><Relationship Id="rId5" Type="http://schemas.openxmlformats.org/officeDocument/2006/relationships/chart" Target="../charts/chart92.xml"/><Relationship Id="rId4" Type="http://schemas.openxmlformats.org/officeDocument/2006/relationships/image" Target="../media/image104.png"/><Relationship Id="rId9"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05.png"/><Relationship Id="rId1" Type="http://schemas.openxmlformats.org/officeDocument/2006/relationships/slideLayout" Target="../slideLayouts/slideLayout2.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06.png"/><Relationship Id="rId7" Type="http://schemas.openxmlformats.org/officeDocument/2006/relationships/image" Target="../media/image76.png"/><Relationship Id="rId2" Type="http://schemas.openxmlformats.org/officeDocument/2006/relationships/chart" Target="../charts/chart95.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3.png"/><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png"/><Relationship Id="rId9"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106.png"/><Relationship Id="rId2" Type="http://schemas.openxmlformats.org/officeDocument/2006/relationships/chart" Target="../charts/chart96.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8" Type="http://schemas.openxmlformats.org/officeDocument/2006/relationships/chart" Target="../charts/chart101.xml"/><Relationship Id="rId13" Type="http://schemas.microsoft.com/office/2007/relationships/hdphoto" Target="../media/hdphoto5.wdp"/><Relationship Id="rId3" Type="http://schemas.openxmlformats.org/officeDocument/2006/relationships/image" Target="../media/image72.png"/><Relationship Id="rId7" Type="http://schemas.openxmlformats.org/officeDocument/2006/relationships/chart" Target="../charts/chart100.xml"/><Relationship Id="rId12" Type="http://schemas.openxmlformats.org/officeDocument/2006/relationships/image" Target="../media/image77.png"/><Relationship Id="rId2" Type="http://schemas.openxmlformats.org/officeDocument/2006/relationships/image" Target="../media/image106.png"/><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chart" Target="../charts/chart99.xml"/><Relationship Id="rId11" Type="http://schemas.openxmlformats.org/officeDocument/2006/relationships/image" Target="../media/image76.png"/><Relationship Id="rId5" Type="http://schemas.openxmlformats.org/officeDocument/2006/relationships/chart" Target="../charts/chart98.xml"/><Relationship Id="rId15" Type="http://schemas.openxmlformats.org/officeDocument/2006/relationships/image" Target="../media/image73.png"/><Relationship Id="rId10" Type="http://schemas.openxmlformats.org/officeDocument/2006/relationships/image" Target="../media/image75.png"/><Relationship Id="rId4" Type="http://schemas.openxmlformats.org/officeDocument/2006/relationships/chart" Target="../charts/chart97.xml"/><Relationship Id="rId9" Type="http://schemas.openxmlformats.org/officeDocument/2006/relationships/chart" Target="../charts/chart102.xml"/><Relationship Id="rId14" Type="http://schemas.openxmlformats.org/officeDocument/2006/relationships/image" Target="../media/image74.png"/></Relationships>
</file>

<file path=ppt/slides/_rels/slide47.xml.rels><?xml version="1.0" encoding="UTF-8" standalone="yes"?>
<Relationships xmlns="http://schemas.openxmlformats.org/package/2006/relationships"><Relationship Id="rId8" Type="http://schemas.openxmlformats.org/officeDocument/2006/relationships/chart" Target="../charts/chart108.xml"/><Relationship Id="rId13" Type="http://schemas.openxmlformats.org/officeDocument/2006/relationships/chart" Target="../charts/chart113.xml"/><Relationship Id="rId18" Type="http://schemas.openxmlformats.org/officeDocument/2006/relationships/image" Target="../media/image75.png"/><Relationship Id="rId3" Type="http://schemas.openxmlformats.org/officeDocument/2006/relationships/chart" Target="../charts/chart103.xml"/><Relationship Id="rId21" Type="http://schemas.openxmlformats.org/officeDocument/2006/relationships/image" Target="../media/image76.png"/><Relationship Id="rId7" Type="http://schemas.openxmlformats.org/officeDocument/2006/relationships/chart" Target="../charts/chart107.xml"/><Relationship Id="rId12" Type="http://schemas.openxmlformats.org/officeDocument/2006/relationships/chart" Target="../charts/chart112.xml"/><Relationship Id="rId17" Type="http://schemas.openxmlformats.org/officeDocument/2006/relationships/image" Target="../media/image74.png"/><Relationship Id="rId2" Type="http://schemas.openxmlformats.org/officeDocument/2006/relationships/image" Target="../media/image106.png"/><Relationship Id="rId16" Type="http://schemas.openxmlformats.org/officeDocument/2006/relationships/image" Target="../media/image73.png"/><Relationship Id="rId20"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chart" Target="../charts/chart106.xml"/><Relationship Id="rId11" Type="http://schemas.openxmlformats.org/officeDocument/2006/relationships/chart" Target="../charts/chart111.xml"/><Relationship Id="rId5" Type="http://schemas.openxmlformats.org/officeDocument/2006/relationships/chart" Target="../charts/chart105.xml"/><Relationship Id="rId15" Type="http://schemas.openxmlformats.org/officeDocument/2006/relationships/image" Target="../media/image78.png"/><Relationship Id="rId10" Type="http://schemas.openxmlformats.org/officeDocument/2006/relationships/chart" Target="../charts/chart110.xml"/><Relationship Id="rId19" Type="http://schemas.openxmlformats.org/officeDocument/2006/relationships/image" Target="../media/image77.png"/><Relationship Id="rId4" Type="http://schemas.openxmlformats.org/officeDocument/2006/relationships/chart" Target="../charts/chart104.xml"/><Relationship Id="rId9" Type="http://schemas.openxmlformats.org/officeDocument/2006/relationships/chart" Target="../charts/chart109.xml"/><Relationship Id="rId14" Type="http://schemas.openxmlformats.org/officeDocument/2006/relationships/chart" Target="../charts/chart114.xml"/><Relationship Id="rId22" Type="http://schemas.openxmlformats.org/officeDocument/2006/relationships/image" Target="../media/image83.png"/></Relationships>
</file>

<file path=ppt/slides/_rels/slide4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microsoft.com/office/2007/relationships/hdphoto" Target="../media/hdphoto5.wdp"/><Relationship Id="rId12" Type="http://schemas.microsoft.com/office/2007/relationships/hdphoto" Target="../media/hdphoto6.wdp"/><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106.png"/><Relationship Id="rId4" Type="http://schemas.openxmlformats.org/officeDocument/2006/relationships/image" Target="../media/image75.png"/><Relationship Id="rId9" Type="http://schemas.openxmlformats.org/officeDocument/2006/relationships/image" Target="../media/image83.png"/></Relationships>
</file>

<file path=ppt/slides/_rels/slide49.xml.rels><?xml version="1.0" encoding="UTF-8" standalone="yes"?>
<Relationships xmlns="http://schemas.openxmlformats.org/package/2006/relationships"><Relationship Id="rId8" Type="http://schemas.openxmlformats.org/officeDocument/2006/relationships/chart" Target="../charts/chart117.xml"/><Relationship Id="rId3" Type="http://schemas.openxmlformats.org/officeDocument/2006/relationships/image" Target="../media/image108.png"/><Relationship Id="rId7" Type="http://schemas.openxmlformats.org/officeDocument/2006/relationships/chart" Target="../charts/chart116.xml"/><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chart" Target="../charts/chart115.xml"/><Relationship Id="rId11"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72.png"/><Relationship Id="rId4" Type="http://schemas.openxmlformats.org/officeDocument/2006/relationships/image" Target="../media/image101.png"/><Relationship Id="rId9" Type="http://schemas.openxmlformats.org/officeDocument/2006/relationships/chart" Target="../charts/chart1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3.png"/><Relationship Id="rId3" Type="http://schemas.openxmlformats.org/officeDocument/2006/relationships/image" Target="../media/image107.png"/><Relationship Id="rId7" Type="http://schemas.openxmlformats.org/officeDocument/2006/relationships/image" Target="../media/image73.png"/><Relationship Id="rId12" Type="http://schemas.microsoft.com/office/2007/relationships/hdphoto" Target="../media/hdphoto5.wdp"/><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77.png"/><Relationship Id="rId5" Type="http://schemas.openxmlformats.org/officeDocument/2006/relationships/image" Target="../media/image101.png"/><Relationship Id="rId15" Type="http://schemas.microsoft.com/office/2007/relationships/hdphoto" Target="../media/hdphoto6.wdp"/><Relationship Id="rId10" Type="http://schemas.openxmlformats.org/officeDocument/2006/relationships/image" Target="../media/image76.png"/><Relationship Id="rId4" Type="http://schemas.openxmlformats.org/officeDocument/2006/relationships/image" Target="../media/image108.png"/><Relationship Id="rId9" Type="http://schemas.openxmlformats.org/officeDocument/2006/relationships/image" Target="../media/image75.png"/><Relationship Id="rId14" Type="http://schemas.openxmlformats.org/officeDocument/2006/relationships/image" Target="../media/image81.png"/></Relationships>
</file>

<file path=ppt/slides/_rels/slide5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7.png"/><Relationship Id="rId7" Type="http://schemas.openxmlformats.org/officeDocument/2006/relationships/image" Target="../media/image8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1.png"/><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chart" Target="../charts/chart122.xml"/><Relationship Id="rId3" Type="http://schemas.openxmlformats.org/officeDocument/2006/relationships/chart" Target="../charts/chart120.xml"/><Relationship Id="rId7" Type="http://schemas.openxmlformats.org/officeDocument/2006/relationships/image" Target="../media/image77.png"/><Relationship Id="rId12" Type="http://schemas.openxmlformats.org/officeDocument/2006/relationships/image" Target="../media/image109.png"/><Relationship Id="rId2" Type="http://schemas.openxmlformats.org/officeDocument/2006/relationships/chart" Target="../charts/chart119.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101.png"/><Relationship Id="rId5" Type="http://schemas.openxmlformats.org/officeDocument/2006/relationships/image" Target="../media/image106.png"/><Relationship Id="rId10" Type="http://schemas.openxmlformats.org/officeDocument/2006/relationships/image" Target="../media/image108.png"/><Relationship Id="rId4" Type="http://schemas.openxmlformats.org/officeDocument/2006/relationships/chart" Target="../charts/chart121.xml"/><Relationship Id="rId9" Type="http://schemas.openxmlformats.org/officeDocument/2006/relationships/image" Target="../media/image107.png"/><Relationship Id="rId14" Type="http://schemas.openxmlformats.org/officeDocument/2006/relationships/chart" Target="../charts/chart123.xml"/></Relationships>
</file>

<file path=ppt/slides/_rels/slide5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chart" Target="../charts/chart125.xml"/><Relationship Id="rId7" Type="http://schemas.microsoft.com/office/2007/relationships/hdphoto" Target="../media/hdphoto7.wdp"/><Relationship Id="rId2" Type="http://schemas.openxmlformats.org/officeDocument/2006/relationships/chart" Target="../charts/chart124.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72.png"/><Relationship Id="rId4" Type="http://schemas.openxmlformats.org/officeDocument/2006/relationships/chart" Target="../charts/chart126.xml"/><Relationship Id="rId9" Type="http://schemas.openxmlformats.org/officeDocument/2006/relationships/image" Target="../media/image114.png"/></Relationships>
</file>

<file path=ppt/slides/_rels/slide54.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5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chart" Target="../charts/chart129.xml"/><Relationship Id="rId7" Type="http://schemas.openxmlformats.org/officeDocument/2006/relationships/chart" Target="../charts/chart133.xml"/><Relationship Id="rId2" Type="http://schemas.openxmlformats.org/officeDocument/2006/relationships/chart" Target="../charts/chart128.xml"/><Relationship Id="rId1" Type="http://schemas.openxmlformats.org/officeDocument/2006/relationships/slideLayout" Target="../slideLayouts/slideLayout2.xml"/><Relationship Id="rId6" Type="http://schemas.openxmlformats.org/officeDocument/2006/relationships/chart" Target="../charts/chart132.xml"/><Relationship Id="rId5" Type="http://schemas.openxmlformats.org/officeDocument/2006/relationships/chart" Target="../charts/chart131.xml"/><Relationship Id="rId10" Type="http://schemas.openxmlformats.org/officeDocument/2006/relationships/image" Target="../media/image51.png"/><Relationship Id="rId4" Type="http://schemas.openxmlformats.org/officeDocument/2006/relationships/chart" Target="../charts/chart130.xml"/><Relationship Id="rId9" Type="http://schemas.openxmlformats.org/officeDocument/2006/relationships/image" Target="../media/image50.png"/></Relationships>
</file>

<file path=ppt/slides/_rels/slide56.xml.rels><?xml version="1.0" encoding="UTF-8" standalone="yes"?>
<Relationships xmlns="http://schemas.openxmlformats.org/package/2006/relationships"><Relationship Id="rId8" Type="http://schemas.openxmlformats.org/officeDocument/2006/relationships/chart" Target="../charts/chart135.xml"/><Relationship Id="rId3" Type="http://schemas.openxmlformats.org/officeDocument/2006/relationships/image" Target="../media/image66.png"/><Relationship Id="rId7" Type="http://schemas.openxmlformats.org/officeDocument/2006/relationships/chart" Target="../charts/chart134.xml"/><Relationship Id="rId12" Type="http://schemas.microsoft.com/office/2007/relationships/hdphoto" Target="../media/hdphoto6.wdp"/><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1.png"/><Relationship Id="rId5" Type="http://schemas.openxmlformats.org/officeDocument/2006/relationships/image" Target="../media/image68.png"/><Relationship Id="rId10" Type="http://schemas.openxmlformats.org/officeDocument/2006/relationships/chart" Target="../charts/chart137.xml"/><Relationship Id="rId4" Type="http://schemas.openxmlformats.org/officeDocument/2006/relationships/image" Target="../media/image67.png"/><Relationship Id="rId9" Type="http://schemas.openxmlformats.org/officeDocument/2006/relationships/chart" Target="../charts/chart136.xml"/></Relationships>
</file>

<file path=ppt/slides/_rels/slide5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8.png"/><Relationship Id="rId7" Type="http://schemas.openxmlformats.org/officeDocument/2006/relationships/image" Target="../media/image73.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chart" Target="../charts/chart139.xml"/><Relationship Id="rId5" Type="http://schemas.openxmlformats.org/officeDocument/2006/relationships/chart" Target="../charts/chart138.xml"/><Relationship Id="rId10" Type="http://schemas.openxmlformats.org/officeDocument/2006/relationships/image" Target="../media/image79.png"/><Relationship Id="rId4" Type="http://schemas.openxmlformats.org/officeDocument/2006/relationships/image" Target="../media/image111.png"/><Relationship Id="rId9"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41.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49.png"/><Relationship Id="rId2" Type="http://schemas.openxmlformats.org/officeDocument/2006/relationships/image" Target="../media/image118.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20.png"/><Relationship Id="rId4" Type="http://schemas.openxmlformats.org/officeDocument/2006/relationships/chart" Target="../charts/chart142.xml"/></Relationships>
</file>

<file path=ppt/slides/_rels/slide63.xml.rels><?xml version="1.0" encoding="UTF-8" standalone="yes"?>
<Relationships xmlns="http://schemas.openxmlformats.org/package/2006/relationships"><Relationship Id="rId8" Type="http://schemas.openxmlformats.org/officeDocument/2006/relationships/chart" Target="../charts/chart147.xml"/><Relationship Id="rId13" Type="http://schemas.openxmlformats.org/officeDocument/2006/relationships/image" Target="../media/image124.png"/><Relationship Id="rId3" Type="http://schemas.openxmlformats.org/officeDocument/2006/relationships/chart" Target="../charts/chart144.xml"/><Relationship Id="rId7" Type="http://schemas.openxmlformats.org/officeDocument/2006/relationships/chart" Target="../charts/chart146.xml"/><Relationship Id="rId12" Type="http://schemas.openxmlformats.org/officeDocument/2006/relationships/image" Target="../media/image123.png"/><Relationship Id="rId2" Type="http://schemas.openxmlformats.org/officeDocument/2006/relationships/chart" Target="../charts/chart143.xml"/><Relationship Id="rId1" Type="http://schemas.openxmlformats.org/officeDocument/2006/relationships/slideLayout" Target="../slideLayouts/slideLayout2.xml"/><Relationship Id="rId6" Type="http://schemas.openxmlformats.org/officeDocument/2006/relationships/chart" Target="../charts/chart145.xml"/><Relationship Id="rId11" Type="http://schemas.microsoft.com/office/2007/relationships/hdphoto" Target="../media/hdphoto10.wdp"/><Relationship Id="rId5" Type="http://schemas.microsoft.com/office/2007/relationships/hdphoto" Target="../media/hdphoto9.wdp"/><Relationship Id="rId10"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chart" Target="../charts/chart148.xml"/><Relationship Id="rId1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25.png"/><Relationship Id="rId4" Type="http://schemas.openxmlformats.org/officeDocument/2006/relationships/image" Target="../media/image1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14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5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15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hart" Target="../charts/chart153.xml"/><Relationship Id="rId7" Type="http://schemas.openxmlformats.org/officeDocument/2006/relationships/image" Target="../media/image72.png"/><Relationship Id="rId2" Type="http://schemas.openxmlformats.org/officeDocument/2006/relationships/chart" Target="../charts/chart15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6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26.png"/><Relationship Id="rId7" Type="http://schemas.openxmlformats.org/officeDocument/2006/relationships/image" Target="../media/image55.png"/><Relationship Id="rId2" Type="http://schemas.openxmlformats.org/officeDocument/2006/relationships/chart" Target="../charts/chart15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chart" Target="../charts/chart155.xml"/><Relationship Id="rId9" Type="http://schemas.openxmlformats.org/officeDocument/2006/relationships/image" Target="../media/image127.png"/></Relationships>
</file>

<file path=ppt/slides/_rels/slide7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chart" Target="../charts/chart15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chart" Target="../charts/chart157.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chart" Target="../charts/chart15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chart" Target="../charts/chart159.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chart" Target="../charts/chart161.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chart" Target="../charts/chart162.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9.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chart" Target="../charts/chart163.xml"/><Relationship Id="rId7" Type="http://schemas.openxmlformats.org/officeDocument/2006/relationships/image" Target="../media/image68.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chart" Target="../charts/chart164.xml"/></Relationships>
</file>

<file path=ppt/slides/_rels/slide7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chart" Target="../charts/chart16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78.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72.png"/><Relationship Id="rId4" Type="http://schemas.openxmlformats.org/officeDocument/2006/relationships/image" Target="../media/image1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80.xml.rels><?xml version="1.0" encoding="UTF-8" standalone="yes"?>
<Relationships xmlns="http://schemas.openxmlformats.org/package/2006/relationships"><Relationship Id="rId3" Type="http://schemas.openxmlformats.org/officeDocument/2006/relationships/chart" Target="../charts/chart168.xml"/><Relationship Id="rId7" Type="http://schemas.microsoft.com/office/2007/relationships/hdphoto" Target="../media/hdphoto6.wdp"/><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2.png"/><Relationship Id="rId4" Type="http://schemas.openxmlformats.org/officeDocument/2006/relationships/chart" Target="../charts/chart169.xml"/></Relationships>
</file>

<file path=ppt/slides/_rels/slide8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32.png"/><Relationship Id="rId7" Type="http://schemas.openxmlformats.org/officeDocument/2006/relationships/chart" Target="../charts/chart172.xml"/><Relationship Id="rId2" Type="http://schemas.openxmlformats.org/officeDocument/2006/relationships/chart" Target="../charts/chart170.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chart" Target="../charts/chart171.xml"/></Relationships>
</file>

<file path=ppt/slides/_rels/slide8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chart" Target="../charts/chart17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8" Type="http://schemas.openxmlformats.org/officeDocument/2006/relationships/chart" Target="../charts/chart177.xml"/><Relationship Id="rId13" Type="http://schemas.openxmlformats.org/officeDocument/2006/relationships/image" Target="../media/image89.jpeg"/><Relationship Id="rId3" Type="http://schemas.openxmlformats.org/officeDocument/2006/relationships/chart" Target="../charts/chart174.xml"/><Relationship Id="rId7" Type="http://schemas.openxmlformats.org/officeDocument/2006/relationships/chart" Target="../charts/chart176.xml"/><Relationship Id="rId12" Type="http://schemas.openxmlformats.org/officeDocument/2006/relationships/image" Target="../media/image90.jpe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1.png"/><Relationship Id="rId5" Type="http://schemas.openxmlformats.org/officeDocument/2006/relationships/image" Target="../media/image84.jpeg"/><Relationship Id="rId10" Type="http://schemas.openxmlformats.org/officeDocument/2006/relationships/chart" Target="../charts/chart179.xml"/><Relationship Id="rId4" Type="http://schemas.openxmlformats.org/officeDocument/2006/relationships/chart" Target="../charts/chart175.xml"/><Relationship Id="rId9" Type="http://schemas.openxmlformats.org/officeDocument/2006/relationships/chart" Target="../charts/chart178.xml"/></Relationships>
</file>

<file path=ppt/slides/_rels/slide8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8.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40.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139.png"/><Relationship Id="rId2" Type="http://schemas.openxmlformats.org/officeDocument/2006/relationships/chart" Target="../charts/chart180.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chart" Target="../charts/chart181.xml"/><Relationship Id="rId5" Type="http://schemas.openxmlformats.org/officeDocument/2006/relationships/image" Target="../media/image75.png"/><Relationship Id="rId15" Type="http://schemas.microsoft.com/office/2007/relationships/hdphoto" Target="../media/hdphoto6.wdp"/><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 Id="rId14" Type="http://schemas.openxmlformats.org/officeDocument/2006/relationships/image" Target="../media/image81.png"/></Relationships>
</file>

<file path=ppt/slides/_rels/slide88.xml.rels><?xml version="1.0" encoding="UTF-8" standalone="yes"?>
<Relationships xmlns="http://schemas.openxmlformats.org/package/2006/relationships"><Relationship Id="rId8" Type="http://schemas.openxmlformats.org/officeDocument/2006/relationships/chart" Target="../charts/chart184.xml"/><Relationship Id="rId3" Type="http://schemas.openxmlformats.org/officeDocument/2006/relationships/chart" Target="../charts/chart183.xml"/><Relationship Id="rId7" Type="http://schemas.microsoft.com/office/2007/relationships/hdphoto" Target="../media/hdphoto6.wdp"/><Relationship Id="rId2" Type="http://schemas.openxmlformats.org/officeDocument/2006/relationships/chart" Target="../charts/chart18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chart" Target="../charts/chart185.xml"/></Relationships>
</file>

<file path=ppt/slides/_rels/slide89.xml.rels><?xml version="1.0" encoding="UTF-8" standalone="yes"?>
<Relationships xmlns="http://schemas.openxmlformats.org/package/2006/relationships"><Relationship Id="rId8" Type="http://schemas.openxmlformats.org/officeDocument/2006/relationships/chart" Target="../charts/chart191.xml"/><Relationship Id="rId13" Type="http://schemas.openxmlformats.org/officeDocument/2006/relationships/image" Target="../media/image75.png"/><Relationship Id="rId18" Type="http://schemas.openxmlformats.org/officeDocument/2006/relationships/image" Target="../media/image50.png"/><Relationship Id="rId3" Type="http://schemas.openxmlformats.org/officeDocument/2006/relationships/chart" Target="../charts/chart187.xml"/><Relationship Id="rId21" Type="http://schemas.microsoft.com/office/2007/relationships/hdphoto" Target="../media/hdphoto6.wdp"/><Relationship Id="rId7" Type="http://schemas.openxmlformats.org/officeDocument/2006/relationships/chart" Target="../charts/chart190.xml"/><Relationship Id="rId12" Type="http://schemas.openxmlformats.org/officeDocument/2006/relationships/image" Target="../media/image74.png"/><Relationship Id="rId17" Type="http://schemas.openxmlformats.org/officeDocument/2006/relationships/image" Target="../media/image80.png"/><Relationship Id="rId2" Type="http://schemas.openxmlformats.org/officeDocument/2006/relationships/chart" Target="../charts/chart186.xml"/><Relationship Id="rId16" Type="http://schemas.microsoft.com/office/2007/relationships/hdphoto" Target="../media/hdphoto5.wdp"/><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73.png"/><Relationship Id="rId5" Type="http://schemas.openxmlformats.org/officeDocument/2006/relationships/chart" Target="../charts/chart189.xml"/><Relationship Id="rId15" Type="http://schemas.openxmlformats.org/officeDocument/2006/relationships/image" Target="../media/image77.png"/><Relationship Id="rId10" Type="http://schemas.openxmlformats.org/officeDocument/2006/relationships/image" Target="../media/image140.png"/><Relationship Id="rId19" Type="http://schemas.openxmlformats.org/officeDocument/2006/relationships/image" Target="../media/image51.png"/><Relationship Id="rId4" Type="http://schemas.openxmlformats.org/officeDocument/2006/relationships/chart" Target="../charts/chart188.xml"/><Relationship Id="rId9" Type="http://schemas.openxmlformats.org/officeDocument/2006/relationships/image" Target="../media/image139.png"/><Relationship Id="rId14"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43.png"/><Relationship Id="rId5" Type="http://schemas.microsoft.com/office/2007/relationships/hdphoto" Target="../media/hdphoto12.wdp"/><Relationship Id="rId4" Type="http://schemas.openxmlformats.org/officeDocument/2006/relationships/image" Target="../media/image14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AD4CA8-4E35-41CB-9C5D-368D5E331F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14" y="954914"/>
            <a:ext cx="12192000" cy="4054742"/>
          </a:xfrm>
          <a:prstGeom prst="rect">
            <a:avLst/>
          </a:prstGeom>
        </p:spPr>
      </p:pic>
      <p:sp>
        <p:nvSpPr>
          <p:cNvPr id="27" name="17 Rectángulo"/>
          <p:cNvSpPr/>
          <p:nvPr/>
        </p:nvSpPr>
        <p:spPr>
          <a:xfrm>
            <a:off x="6202696" y="5249598"/>
            <a:ext cx="1983832" cy="338554"/>
          </a:xfrm>
          <a:prstGeom prst="rect">
            <a:avLst/>
          </a:prstGeom>
        </p:spPr>
        <p:txBody>
          <a:bodyPr wrap="square">
            <a:spAutoFit/>
          </a:bodyPr>
          <a:lstStyle/>
          <a:p>
            <a:pPr algn="r"/>
            <a:r>
              <a:rPr lang="es-ES" sz="1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Preparado para:</a:t>
            </a:r>
          </a:p>
        </p:txBody>
      </p:sp>
      <p:pic>
        <p:nvPicPr>
          <p:cNvPr id="28" name="Picture 96" descr="LogoFGEE">
            <a:extLst>
              <a:ext uri="{FF2B5EF4-FFF2-40B4-BE49-F238E27FC236}">
                <a16:creationId xmlns:a16="http://schemas.microsoft.com/office/drawing/2014/main" id="{D0654654-F698-4A71-95C0-3912B491F864}"/>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5500" y="5081699"/>
            <a:ext cx="1910392" cy="791126"/>
          </a:xfrm>
          <a:prstGeom prst="rect">
            <a:avLst/>
          </a:prstGeom>
          <a:noFill/>
          <a:ln w="9525">
            <a:noFill/>
            <a:miter lim="800000"/>
            <a:headEnd/>
            <a:tailEnd/>
          </a:ln>
        </p:spPr>
      </p:pic>
      <p:sp>
        <p:nvSpPr>
          <p:cNvPr id="43" name="Rectángulo 42">
            <a:extLst>
              <a:ext uri="{FF2B5EF4-FFF2-40B4-BE49-F238E27FC236}">
                <a16:creationId xmlns:a16="http://schemas.microsoft.com/office/drawing/2014/main" id="{65C11122-AFEB-44D9-BFB6-8CA9914FE261}"/>
              </a:ext>
            </a:extLst>
          </p:cNvPr>
          <p:cNvSpPr/>
          <p:nvPr/>
        </p:nvSpPr>
        <p:spPr>
          <a:xfrm>
            <a:off x="-8314" y="3841783"/>
            <a:ext cx="3795223" cy="461665"/>
          </a:xfrm>
          <a:prstGeom prst="rect">
            <a:avLst/>
          </a:prstGeom>
          <a:solidFill>
            <a:schemeClr val="bg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i="0" u="none" strike="noStrike" kern="1200" cap="none" spc="0" normalizeH="0" baseline="0" dirty="0">
                <a:ln>
                  <a:noFill/>
                </a:ln>
                <a:solidFill>
                  <a:schemeClr val="accent5">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rPr>
              <a:t>Informe de Resultados</a:t>
            </a:r>
          </a:p>
        </p:txBody>
      </p:sp>
      <p:sp>
        <p:nvSpPr>
          <p:cNvPr id="12" name="Text Box 99">
            <a:extLst>
              <a:ext uri="{FF2B5EF4-FFF2-40B4-BE49-F238E27FC236}">
                <a16:creationId xmlns:a16="http://schemas.microsoft.com/office/drawing/2014/main" id="{6FDE0360-B9CA-4118-8DCE-AF97930413F7}"/>
              </a:ext>
            </a:extLst>
          </p:cNvPr>
          <p:cNvSpPr txBox="1">
            <a:spLocks noChangeArrowheads="1"/>
          </p:cNvSpPr>
          <p:nvPr/>
        </p:nvSpPr>
        <p:spPr bwMode="auto">
          <a:xfrm>
            <a:off x="6364776" y="5927736"/>
            <a:ext cx="2040724" cy="232371"/>
          </a:xfrm>
          <a:prstGeom prst="rect">
            <a:avLst/>
          </a:prstGeom>
          <a:noFill/>
          <a:ln w="9525">
            <a:noFill/>
            <a:miter lim="800000"/>
            <a:headEnd/>
            <a:tailEnd/>
          </a:ln>
        </p:spPr>
        <p:txBody>
          <a:bodyPr wrap="square">
            <a:spAutoFit/>
          </a:bodyPr>
          <a:lstStyle/>
          <a:p>
            <a:pPr>
              <a:lnSpc>
                <a:spcPct val="70000"/>
              </a:lnSpc>
              <a:spcBef>
                <a:spcPct val="50000"/>
              </a:spcBef>
            </a:pPr>
            <a:r>
              <a:rPr lang="es-ES" sz="1300" dirty="0">
                <a:solidFill>
                  <a:schemeClr val="accent5">
                    <a:lumMod val="50000"/>
                  </a:schemeClr>
                </a:solidFill>
                <a:latin typeface="Century Gothic" pitchFamily="34" charset="0"/>
              </a:rPr>
              <a:t>Con el patrocinio de:</a:t>
            </a:r>
          </a:p>
        </p:txBody>
      </p:sp>
      <p:pic>
        <p:nvPicPr>
          <p:cNvPr id="5" name="Imagen 4">
            <a:extLst>
              <a:ext uri="{FF2B5EF4-FFF2-40B4-BE49-F238E27FC236}">
                <a16:creationId xmlns:a16="http://schemas.microsoft.com/office/drawing/2014/main" id="{E1C87C0C-4B84-4C9B-B6C0-837D7E77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774" y="6215018"/>
            <a:ext cx="2781646" cy="603877"/>
          </a:xfrm>
          <a:prstGeom prst="rect">
            <a:avLst/>
          </a:prstGeom>
        </p:spPr>
      </p:pic>
      <p:pic>
        <p:nvPicPr>
          <p:cNvPr id="7" name="Imagen 6">
            <a:extLst>
              <a:ext uri="{FF2B5EF4-FFF2-40B4-BE49-F238E27FC236}">
                <a16:creationId xmlns:a16="http://schemas.microsoft.com/office/drawing/2014/main" id="{B24133C9-2018-4B2E-89CB-72D7B9C3C4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4420" y="6324840"/>
            <a:ext cx="1409037" cy="429995"/>
          </a:xfrm>
          <a:prstGeom prst="rect">
            <a:avLst/>
          </a:prstGeom>
        </p:spPr>
      </p:pic>
      <p:pic>
        <p:nvPicPr>
          <p:cNvPr id="15" name="Imagen 14">
            <a:extLst>
              <a:ext uri="{FF2B5EF4-FFF2-40B4-BE49-F238E27FC236}">
                <a16:creationId xmlns:a16="http://schemas.microsoft.com/office/drawing/2014/main" id="{62469A3F-4F6B-49AD-A6CC-CC4C951425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90" y="208675"/>
            <a:ext cx="3115271" cy="371499"/>
          </a:xfrm>
          <a:prstGeom prst="rect">
            <a:avLst/>
          </a:prstGeom>
        </p:spPr>
      </p:pic>
      <p:sp>
        <p:nvSpPr>
          <p:cNvPr id="16" name="Rectángulo: esquina doblada 15">
            <a:extLst>
              <a:ext uri="{FF2B5EF4-FFF2-40B4-BE49-F238E27FC236}">
                <a16:creationId xmlns:a16="http://schemas.microsoft.com/office/drawing/2014/main" id="{99001ADE-B022-4FDB-B890-F5E74483C948}"/>
              </a:ext>
            </a:extLst>
          </p:cNvPr>
          <p:cNvSpPr/>
          <p:nvPr/>
        </p:nvSpPr>
        <p:spPr>
          <a:xfrm>
            <a:off x="-8314" y="4321240"/>
            <a:ext cx="12192000" cy="688263"/>
          </a:xfrm>
          <a:prstGeom prst="foldedCorner">
            <a:avLst/>
          </a:prstGeom>
          <a:solidFill>
            <a:srgbClr val="184C4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600"/>
              </a:spcAft>
            </a:pPr>
            <a:r>
              <a:rPr lang="es-ES" sz="3200" b="0" dirty="0">
                <a:solidFill>
                  <a:schemeClr val="bg1"/>
                </a:solidFill>
                <a:latin typeface="Verdana" panose="020B0604030504040204" pitchFamily="34" charset="0"/>
                <a:ea typeface="Verdana" panose="020B0604030504040204" pitchFamily="34" charset="0"/>
                <a:cs typeface="Verdana" panose="020B0604030504040204" pitchFamily="34" charset="0"/>
              </a:rPr>
              <a:t>Hábitos de Lectura y Compra de Libros en </a:t>
            </a:r>
            <a:r>
              <a:rPr lang="es-ES" sz="3200" dirty="0">
                <a:solidFill>
                  <a:schemeClr val="bg1"/>
                </a:solidFill>
                <a:latin typeface="Verdana" panose="020B0604030504040204" pitchFamily="34" charset="0"/>
                <a:ea typeface="Verdana" panose="020B0604030504040204" pitchFamily="34" charset="0"/>
                <a:cs typeface="Verdana" panose="020B0604030504040204" pitchFamily="34" charset="0"/>
              </a:rPr>
              <a:t>España</a:t>
            </a:r>
            <a:r>
              <a:rPr lang="es-ES" sz="3200" b="0" dirty="0">
                <a:solidFill>
                  <a:schemeClr val="bg1"/>
                </a:solidFill>
                <a:latin typeface="Verdana" panose="020B0604030504040204" pitchFamily="34" charset="0"/>
                <a:ea typeface="Verdana" panose="020B0604030504040204" pitchFamily="34" charset="0"/>
                <a:cs typeface="Verdana" panose="020B0604030504040204" pitchFamily="34" charset="0"/>
              </a:rPr>
              <a:t>| 2020</a:t>
            </a:r>
            <a:endParaRPr lang="es-ES" sz="3200" b="0" dirty="0">
              <a:solidFill>
                <a:schemeClr val="bg1"/>
              </a:solidFill>
            </a:endParaRPr>
          </a:p>
        </p:txBody>
      </p:sp>
      <p:sp>
        <p:nvSpPr>
          <p:cNvPr id="18" name="25 Rectángulo">
            <a:extLst>
              <a:ext uri="{FF2B5EF4-FFF2-40B4-BE49-F238E27FC236}">
                <a16:creationId xmlns:a16="http://schemas.microsoft.com/office/drawing/2014/main" id="{A6B68403-23E7-457A-8564-C7E8086271E2}"/>
              </a:ext>
            </a:extLst>
          </p:cNvPr>
          <p:cNvSpPr/>
          <p:nvPr/>
        </p:nvSpPr>
        <p:spPr>
          <a:xfrm>
            <a:off x="9612366" y="240537"/>
            <a:ext cx="2423944" cy="307777"/>
          </a:xfrm>
          <a:prstGeom prst="rect">
            <a:avLst/>
          </a:prstGeom>
        </p:spPr>
        <p:txBody>
          <a:bodyPr wrap="square">
            <a:spAutoFit/>
          </a:bodyPr>
          <a:lstStyle/>
          <a:p>
            <a:pPr algn="ctr"/>
            <a:r>
              <a:rPr lang="es-E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Enero </a:t>
            </a:r>
            <a:r>
              <a:rPr lang="es-ES" sz="14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s-E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2021</a:t>
            </a:r>
          </a:p>
        </p:txBody>
      </p:sp>
      <p:pic>
        <p:nvPicPr>
          <p:cNvPr id="4" name="Imagen 3">
            <a:extLst>
              <a:ext uri="{FF2B5EF4-FFF2-40B4-BE49-F238E27FC236}">
                <a16:creationId xmlns:a16="http://schemas.microsoft.com/office/drawing/2014/main" id="{F86328AF-CAA0-4457-84E7-E2F81F0589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0193" y="6022374"/>
            <a:ext cx="998812" cy="732462"/>
          </a:xfrm>
          <a:prstGeom prst="rect">
            <a:avLst/>
          </a:prstGeom>
        </p:spPr>
      </p:pic>
    </p:spTree>
    <p:extLst>
      <p:ext uri="{BB962C8B-B14F-4D97-AF65-F5344CB8AC3E}">
        <p14:creationId xmlns:p14="http://schemas.microsoft.com/office/powerpoint/2010/main" val="336997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6D96A7B7-0BF0-4299-991A-DC44E5C2690D}"/>
              </a:ext>
            </a:extLst>
          </p:cNvPr>
          <p:cNvSpPr txBox="1"/>
          <p:nvPr/>
        </p:nvSpPr>
        <p:spPr>
          <a:xfrm>
            <a:off x="1804026" y="1070977"/>
            <a:ext cx="9052577" cy="4302845"/>
          </a:xfrm>
          <a:prstGeom prst="rect">
            <a:avLst/>
          </a:prstGeom>
          <a:noFill/>
        </p:spPr>
        <p:txBody>
          <a:bodyPr wrap="square" rtlCol="0">
            <a:spAutoFit/>
          </a:bodyPr>
          <a:lstStyle/>
          <a:p>
            <a:pPr algn="just">
              <a:defRPr/>
            </a:pPr>
            <a:r>
              <a:rPr lang="es-ES" b="1" dirty="0">
                <a:solidFill>
                  <a:schemeClr val="accent5">
                    <a:lumMod val="75000"/>
                  </a:schemeClr>
                </a:solidFill>
                <a:ea typeface="Verdana" panose="020B0604030504040204" pitchFamily="34" charset="0"/>
                <a:cs typeface="Verdana" panose="020B0604030504040204" pitchFamily="34" charset="0"/>
              </a:rPr>
              <a:t>Cuestionario</a:t>
            </a:r>
            <a:r>
              <a:rPr lang="es-ES" sz="1600" b="1" dirty="0">
                <a:solidFill>
                  <a:schemeClr val="accent5">
                    <a:lumMod val="75000"/>
                  </a:schemeClr>
                </a:solidFill>
                <a:ea typeface="Verdana" panose="020B0604030504040204" pitchFamily="34" charset="0"/>
                <a:cs typeface="Verdana" panose="020B0604030504040204" pitchFamily="34" charset="0"/>
              </a:rPr>
              <a:t>: </a:t>
            </a:r>
            <a:r>
              <a:rPr lang="es-ES" sz="1600" b="1" dirty="0">
                <a:ea typeface="Verdana" panose="020B0604030504040204" pitchFamily="34" charset="0"/>
                <a:cs typeface="Verdana" panose="020B0604030504040204" pitchFamily="34" charset="0"/>
              </a:rPr>
              <a:t>estructurado</a:t>
            </a:r>
            <a:r>
              <a:rPr lang="es-ES" sz="1600" dirty="0">
                <a:ea typeface="Verdana" panose="020B0604030504040204" pitchFamily="34" charset="0"/>
                <a:cs typeface="Verdana" panose="020B0604030504040204" pitchFamily="34" charset="0"/>
              </a:rPr>
              <a:t> con preguntas cerradas pre-codificadas y alguna pregunta abierta, </a:t>
            </a:r>
            <a:r>
              <a:rPr lang="es-ES" sz="1600" b="1" dirty="0">
                <a:ea typeface="Verdana" panose="020B0604030504040204" pitchFamily="34" charset="0"/>
                <a:cs typeface="Verdana" panose="020B0604030504040204" pitchFamily="34" charset="0"/>
              </a:rPr>
              <a:t>con una duración máxima de 20 minutos</a:t>
            </a:r>
            <a:r>
              <a:rPr lang="es-ES" sz="1600" dirty="0">
                <a:ea typeface="Verdana" panose="020B0604030504040204" pitchFamily="34" charset="0"/>
                <a:cs typeface="Verdana" panose="020B0604030504040204" pitchFamily="34" charset="0"/>
              </a:rPr>
              <a:t>.</a:t>
            </a:r>
          </a:p>
          <a:p>
            <a:pPr algn="just">
              <a:spcBef>
                <a:spcPts val="600"/>
              </a:spcBef>
              <a:defRPr/>
            </a:pPr>
            <a:r>
              <a:rPr lang="es-ES" sz="1600" dirty="0"/>
              <a:t>El cuestionario ha seguido la siguiente estructura:</a:t>
            </a:r>
          </a:p>
          <a:p>
            <a:pPr marL="685800" lvl="1" indent="-228600" algn="just">
              <a:lnSpc>
                <a:spcPct val="150000"/>
              </a:lnSpc>
              <a:spcBef>
                <a:spcPts val="400"/>
              </a:spcBef>
              <a:spcAft>
                <a:spcPts val="300"/>
              </a:spcAft>
              <a:buFont typeface="+mj-lt"/>
              <a:buAutoNum type="arabicPeriod"/>
              <a:defRPr/>
            </a:pPr>
            <a:r>
              <a:rPr lang="es-ES" sz="1100" b="1" dirty="0"/>
              <a:t>Screening </a:t>
            </a:r>
            <a:r>
              <a:rPr lang="es-ES" sz="1100" dirty="0"/>
              <a:t>y autorización a los padres de menores</a:t>
            </a:r>
          </a:p>
          <a:p>
            <a:pPr marL="685800" lvl="1" indent="-228600" algn="just">
              <a:lnSpc>
                <a:spcPct val="150000"/>
              </a:lnSpc>
              <a:spcBef>
                <a:spcPts val="400"/>
              </a:spcBef>
              <a:spcAft>
                <a:spcPts val="300"/>
              </a:spcAft>
              <a:buFont typeface="+mj-lt"/>
              <a:buAutoNum type="arabicPeriod"/>
              <a:defRPr/>
            </a:pPr>
            <a:r>
              <a:rPr lang="es-ES" sz="1100" b="1" dirty="0"/>
              <a:t>Índice lector</a:t>
            </a:r>
            <a:r>
              <a:rPr lang="es-ES" sz="1100" dirty="0"/>
              <a:t>: lectura de libros y otras publicaciones en distintos formatos y razones de no lectura</a:t>
            </a:r>
          </a:p>
          <a:p>
            <a:pPr marL="685800" lvl="1" indent="-228600" algn="just">
              <a:lnSpc>
                <a:spcPct val="150000"/>
              </a:lnSpc>
              <a:spcBef>
                <a:spcPts val="400"/>
              </a:spcBef>
              <a:spcAft>
                <a:spcPts val="300"/>
              </a:spcAft>
              <a:buFont typeface="+mj-lt"/>
              <a:buAutoNum type="arabicPeriod"/>
              <a:defRPr/>
            </a:pPr>
            <a:r>
              <a:rPr lang="es-ES" sz="1100" b="1" dirty="0"/>
              <a:t>Último libro leído</a:t>
            </a:r>
            <a:r>
              <a:rPr lang="es-ES" sz="1100" dirty="0"/>
              <a:t>: Título, autor, materia, lengua, formato.</a:t>
            </a:r>
          </a:p>
          <a:p>
            <a:pPr marL="685800" lvl="1" indent="-228600" algn="just">
              <a:lnSpc>
                <a:spcPct val="150000"/>
              </a:lnSpc>
              <a:spcBef>
                <a:spcPts val="400"/>
              </a:spcBef>
              <a:spcAft>
                <a:spcPts val="300"/>
              </a:spcAft>
              <a:buFont typeface="+mj-lt"/>
              <a:buAutoNum type="arabicPeriod"/>
              <a:defRPr/>
            </a:pPr>
            <a:r>
              <a:rPr lang="es-ES" sz="1100" b="1" dirty="0"/>
              <a:t>Otros hábitos de lectura</a:t>
            </a:r>
            <a:r>
              <a:rPr lang="es-ES" sz="1100" dirty="0"/>
              <a:t>: lenguas y lugares de lectura, </a:t>
            </a:r>
          </a:p>
          <a:p>
            <a:pPr marL="685800" lvl="1" indent="-228600" algn="just">
              <a:lnSpc>
                <a:spcPct val="150000"/>
              </a:lnSpc>
              <a:spcBef>
                <a:spcPts val="400"/>
              </a:spcBef>
              <a:spcAft>
                <a:spcPts val="300"/>
              </a:spcAft>
              <a:buFont typeface="+mj-lt"/>
              <a:buAutoNum type="arabicPeriod"/>
              <a:defRPr/>
            </a:pPr>
            <a:r>
              <a:rPr lang="es-ES" sz="1100" b="1" dirty="0"/>
              <a:t>Compra de libros no de texto</a:t>
            </a:r>
            <a:r>
              <a:rPr lang="es-ES" sz="1100" dirty="0"/>
              <a:t>, en papel y formato electrónico</a:t>
            </a:r>
          </a:p>
          <a:p>
            <a:pPr marL="685800" lvl="1" indent="-228600" algn="just">
              <a:lnSpc>
                <a:spcPct val="150000"/>
              </a:lnSpc>
              <a:spcBef>
                <a:spcPts val="400"/>
              </a:spcBef>
              <a:spcAft>
                <a:spcPts val="300"/>
              </a:spcAft>
              <a:buFont typeface="+mj-lt"/>
              <a:buAutoNum type="arabicPeriod"/>
              <a:defRPr/>
            </a:pPr>
            <a:r>
              <a:rPr lang="es-ES" sz="1100" b="1" dirty="0"/>
              <a:t>Último libro comprado</a:t>
            </a:r>
            <a:r>
              <a:rPr lang="es-ES" sz="1100" dirty="0"/>
              <a:t>: momento, título, autor, formato, motivo y lugar de compra</a:t>
            </a:r>
          </a:p>
          <a:p>
            <a:pPr marL="685800" lvl="1" indent="-228600" algn="just">
              <a:lnSpc>
                <a:spcPct val="150000"/>
              </a:lnSpc>
              <a:spcBef>
                <a:spcPts val="400"/>
              </a:spcBef>
              <a:spcAft>
                <a:spcPts val="300"/>
              </a:spcAft>
              <a:buFont typeface="+mj-lt"/>
              <a:buAutoNum type="arabicPeriod"/>
              <a:defRPr/>
            </a:pPr>
            <a:r>
              <a:rPr lang="es-ES" sz="1100" b="1" dirty="0"/>
              <a:t>Compra de libros de texto</a:t>
            </a:r>
          </a:p>
          <a:p>
            <a:pPr marL="685800" lvl="1" indent="-228600" algn="just">
              <a:lnSpc>
                <a:spcPct val="150000"/>
              </a:lnSpc>
              <a:spcBef>
                <a:spcPts val="400"/>
              </a:spcBef>
              <a:spcAft>
                <a:spcPts val="300"/>
              </a:spcAft>
              <a:buFont typeface="+mj-lt"/>
              <a:buAutoNum type="arabicPeriod"/>
              <a:defRPr/>
            </a:pPr>
            <a:r>
              <a:rPr lang="es-ES" sz="1100" b="1" dirty="0"/>
              <a:t>Actividad en bibliotecas</a:t>
            </a:r>
            <a:r>
              <a:rPr lang="es-ES" sz="1100" dirty="0"/>
              <a:t>: visitas, tipo de centro y valoración</a:t>
            </a:r>
          </a:p>
          <a:p>
            <a:pPr marL="685800" lvl="1" indent="-228600" algn="just">
              <a:lnSpc>
                <a:spcPct val="150000"/>
              </a:lnSpc>
              <a:spcBef>
                <a:spcPts val="400"/>
              </a:spcBef>
              <a:spcAft>
                <a:spcPts val="300"/>
              </a:spcAft>
              <a:buFont typeface="+mj-lt"/>
              <a:buAutoNum type="arabicPeriod"/>
              <a:defRPr/>
            </a:pPr>
            <a:r>
              <a:rPr lang="es-ES" sz="1100" b="1" dirty="0"/>
              <a:t> Lectura a menores</a:t>
            </a:r>
          </a:p>
          <a:p>
            <a:pPr marL="685800" lvl="1" indent="-228600" algn="just">
              <a:lnSpc>
                <a:spcPct val="150000"/>
              </a:lnSpc>
              <a:spcBef>
                <a:spcPts val="400"/>
              </a:spcBef>
              <a:spcAft>
                <a:spcPts val="300"/>
              </a:spcAft>
              <a:buFont typeface="+mj-lt"/>
              <a:buAutoNum type="arabicPeriod"/>
              <a:defRPr/>
            </a:pPr>
            <a:r>
              <a:rPr lang="es-ES" sz="1100" b="1" dirty="0"/>
              <a:t> Sociodemográficos </a:t>
            </a:r>
          </a:p>
        </p:txBody>
      </p:sp>
      <p:sp>
        <p:nvSpPr>
          <p:cNvPr id="2" name="Marcador de número de diapositiva 1"/>
          <p:cNvSpPr>
            <a:spLocks noGrp="1"/>
          </p:cNvSpPr>
          <p:nvPr>
            <p:ph type="sldNum" sz="quarter" idx="12"/>
          </p:nvPr>
        </p:nvSpPr>
        <p:spPr/>
        <p:txBody>
          <a:bodyPr/>
          <a:lstStyle/>
          <a:p>
            <a:fld id="{1A85DD5C-56C3-43D9-A91F-D75BD50A17B5}" type="slidenum">
              <a:rPr lang="es-ES_tradnl" smtClean="0"/>
              <a:pPr/>
              <a:t>10</a:t>
            </a:fld>
            <a:endParaRPr lang="es-ES_tradnl"/>
          </a:p>
        </p:txBody>
      </p:sp>
      <p:sp>
        <p:nvSpPr>
          <p:cNvPr id="18" name="CuadroTexto 17">
            <a:extLst>
              <a:ext uri="{FF2B5EF4-FFF2-40B4-BE49-F238E27FC236}">
                <a16:creationId xmlns:a16="http://schemas.microsoft.com/office/drawing/2014/main" id="{D0EF9E20-C248-4B28-BBFA-AD00BDCB3B7B}"/>
              </a:ext>
            </a:extLst>
          </p:cNvPr>
          <p:cNvSpPr txBox="1"/>
          <p:nvPr/>
        </p:nvSpPr>
        <p:spPr>
          <a:xfrm>
            <a:off x="193302" y="121891"/>
            <a:ext cx="6974116" cy="815608"/>
          </a:xfrm>
          <a:prstGeom prst="rect">
            <a:avLst/>
          </a:prstGeom>
          <a:noFill/>
        </p:spPr>
        <p:txBody>
          <a:bodyPr wrap="square" rtlCol="0" anchor="ctr">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METODOLOGÍA</a:t>
            </a:r>
          </a:p>
          <a:p>
            <a:pPr>
              <a:spcBef>
                <a:spcPts val="600"/>
              </a:spcBef>
            </a:pPr>
            <a:r>
              <a:rPr lang="es-ES" sz="2800" dirty="0">
                <a:latin typeface="Verdana" panose="020B0604030504040204" pitchFamily="34" charset="0"/>
                <a:ea typeface="Verdana" panose="020B0604030504040204" pitchFamily="34" charset="0"/>
                <a:cs typeface="Verdana" panose="020B0604030504040204" pitchFamily="34" charset="0"/>
              </a:rPr>
              <a:t>¿Cómo lo hemos hecho? (III)</a:t>
            </a:r>
          </a:p>
        </p:txBody>
      </p:sp>
      <p:sp>
        <p:nvSpPr>
          <p:cNvPr id="19" name="CuadroTexto 18">
            <a:extLst>
              <a:ext uri="{FF2B5EF4-FFF2-40B4-BE49-F238E27FC236}">
                <a16:creationId xmlns:a16="http://schemas.microsoft.com/office/drawing/2014/main" id="{C4EE9B44-80AB-4208-962D-267A718651BA}"/>
              </a:ext>
            </a:extLst>
          </p:cNvPr>
          <p:cNvSpPr txBox="1"/>
          <p:nvPr/>
        </p:nvSpPr>
        <p:spPr>
          <a:xfrm>
            <a:off x="1899284" y="5848563"/>
            <a:ext cx="8463913" cy="692497"/>
          </a:xfrm>
          <a:prstGeom prst="rect">
            <a:avLst/>
          </a:prstGeom>
          <a:noFill/>
        </p:spPr>
        <p:txBody>
          <a:bodyPr wrap="square" rtlCol="0">
            <a:spAutoFit/>
          </a:bodyPr>
          <a:lstStyle/>
          <a:p>
            <a:r>
              <a:rPr lang="es-ES" b="1" dirty="0">
                <a:solidFill>
                  <a:schemeClr val="accent5">
                    <a:lumMod val="75000"/>
                  </a:schemeClr>
                </a:solidFill>
                <a:ea typeface="Verdana" panose="020B0604030504040204" pitchFamily="34" charset="0"/>
                <a:cs typeface="Verdana" panose="020B0604030504040204" pitchFamily="34" charset="0"/>
              </a:rPr>
              <a:t>FECHAS DE CAMPO</a:t>
            </a:r>
          </a:p>
          <a:p>
            <a:pPr>
              <a:lnSpc>
                <a:spcPct val="100000"/>
              </a:lnSpc>
              <a:spcBef>
                <a:spcPts val="600"/>
              </a:spcBef>
            </a:pPr>
            <a:r>
              <a:rPr lang="es-ES" sz="1600" dirty="0"/>
              <a:t>El trabajo se ha realizado durante los meses de noviembre y diciembre de 2020.</a:t>
            </a:r>
            <a:endParaRPr lang="es-ES" sz="1600" b="1" dirty="0">
              <a:solidFill>
                <a:schemeClr val="accent5">
                  <a:lumMod val="75000"/>
                </a:schemeClr>
              </a:solidFill>
              <a:ea typeface="Verdana" panose="020B0604030504040204" pitchFamily="34" charset="0"/>
              <a:cs typeface="Verdana" panose="020B0604030504040204" pitchFamily="34" charset="0"/>
            </a:endParaRPr>
          </a:p>
        </p:txBody>
      </p:sp>
      <p:pic>
        <p:nvPicPr>
          <p:cNvPr id="10" name="Imagen 9">
            <a:extLst>
              <a:ext uri="{FF2B5EF4-FFF2-40B4-BE49-F238E27FC236}">
                <a16:creationId xmlns:a16="http://schemas.microsoft.com/office/drawing/2014/main" id="{F3B84673-9418-4C83-9A98-35BC82479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828" y="1101136"/>
            <a:ext cx="439200" cy="439200"/>
          </a:xfrm>
          <a:prstGeom prst="rect">
            <a:avLst/>
          </a:prstGeom>
        </p:spPr>
      </p:pic>
      <p:pic>
        <p:nvPicPr>
          <p:cNvPr id="12" name="Imagen 11">
            <a:extLst>
              <a:ext uri="{FF2B5EF4-FFF2-40B4-BE49-F238E27FC236}">
                <a16:creationId xmlns:a16="http://schemas.microsoft.com/office/drawing/2014/main" id="{2ED3466B-186B-4193-9146-E61725277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828" y="5839391"/>
            <a:ext cx="439200" cy="439200"/>
          </a:xfrm>
          <a:prstGeom prst="rect">
            <a:avLst/>
          </a:prstGeom>
        </p:spPr>
      </p:pic>
      <p:grpSp>
        <p:nvGrpSpPr>
          <p:cNvPr id="3" name="Grupo 2">
            <a:extLst>
              <a:ext uri="{FF2B5EF4-FFF2-40B4-BE49-F238E27FC236}">
                <a16:creationId xmlns:a16="http://schemas.microsoft.com/office/drawing/2014/main" id="{FBE0FB3D-7CBE-444D-B898-4FC35C89B3F6}"/>
              </a:ext>
            </a:extLst>
          </p:cNvPr>
          <p:cNvGrpSpPr/>
          <p:nvPr/>
        </p:nvGrpSpPr>
        <p:grpSpPr>
          <a:xfrm>
            <a:off x="2116722" y="2052018"/>
            <a:ext cx="180000" cy="3259252"/>
            <a:chOff x="2116722" y="2052018"/>
            <a:chExt cx="180000" cy="3259252"/>
          </a:xfrm>
        </p:grpSpPr>
        <p:cxnSp>
          <p:nvCxnSpPr>
            <p:cNvPr id="11" name="Conector recto 10">
              <a:extLst>
                <a:ext uri="{FF2B5EF4-FFF2-40B4-BE49-F238E27FC236}">
                  <a16:creationId xmlns:a16="http://schemas.microsoft.com/office/drawing/2014/main" id="{50F33CF6-5C65-437F-92FF-FA8DD7848F33}"/>
                </a:ext>
              </a:extLst>
            </p:cNvPr>
            <p:cNvCxnSpPr>
              <a:cxnSpLocks/>
            </p:cNvCxnSpPr>
            <p:nvPr/>
          </p:nvCxnSpPr>
          <p:spPr>
            <a:xfrm>
              <a:off x="2206722" y="2066528"/>
              <a:ext cx="0" cy="3240000"/>
            </a:xfrm>
            <a:prstGeom prst="line">
              <a:avLst/>
            </a:prstGeom>
            <a:ln w="28575">
              <a:solidFill>
                <a:srgbClr val="014289"/>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9E688A06-C821-4561-865A-95243132BE8F}"/>
                </a:ext>
              </a:extLst>
            </p:cNvPr>
            <p:cNvSpPr/>
            <p:nvPr/>
          </p:nvSpPr>
          <p:spPr>
            <a:xfrm>
              <a:off x="2116722" y="2052018"/>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14" name="Elipse 13">
              <a:extLst>
                <a:ext uri="{FF2B5EF4-FFF2-40B4-BE49-F238E27FC236}">
                  <a16:creationId xmlns:a16="http://schemas.microsoft.com/office/drawing/2014/main" id="{A5B6C8B0-75A4-4E62-9126-E9A42EA5A557}"/>
                </a:ext>
              </a:extLst>
            </p:cNvPr>
            <p:cNvSpPr/>
            <p:nvPr/>
          </p:nvSpPr>
          <p:spPr>
            <a:xfrm>
              <a:off x="2116722" y="2394967"/>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15" name="Elipse 14">
              <a:extLst>
                <a:ext uri="{FF2B5EF4-FFF2-40B4-BE49-F238E27FC236}">
                  <a16:creationId xmlns:a16="http://schemas.microsoft.com/office/drawing/2014/main" id="{E8AFF48E-3E19-4188-A408-7AF1BC173FC9}"/>
                </a:ext>
              </a:extLst>
            </p:cNvPr>
            <p:cNvSpPr/>
            <p:nvPr/>
          </p:nvSpPr>
          <p:spPr>
            <a:xfrm>
              <a:off x="2116722" y="2747730"/>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16" name="Elipse 15">
              <a:extLst>
                <a:ext uri="{FF2B5EF4-FFF2-40B4-BE49-F238E27FC236}">
                  <a16:creationId xmlns:a16="http://schemas.microsoft.com/office/drawing/2014/main" id="{CCF41DAD-B20D-4428-A709-43A6C69DC511}"/>
                </a:ext>
              </a:extLst>
            </p:cNvPr>
            <p:cNvSpPr/>
            <p:nvPr/>
          </p:nvSpPr>
          <p:spPr>
            <a:xfrm>
              <a:off x="2116722" y="3071918"/>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0" name="Elipse 19">
              <a:extLst>
                <a:ext uri="{FF2B5EF4-FFF2-40B4-BE49-F238E27FC236}">
                  <a16:creationId xmlns:a16="http://schemas.microsoft.com/office/drawing/2014/main" id="{A3A7C408-E743-43F4-95E3-A85246B40DCB}"/>
                </a:ext>
              </a:extLst>
            </p:cNvPr>
            <p:cNvSpPr/>
            <p:nvPr/>
          </p:nvSpPr>
          <p:spPr>
            <a:xfrm>
              <a:off x="2116722" y="3415366"/>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1" name="Elipse 20">
              <a:extLst>
                <a:ext uri="{FF2B5EF4-FFF2-40B4-BE49-F238E27FC236}">
                  <a16:creationId xmlns:a16="http://schemas.microsoft.com/office/drawing/2014/main" id="{E1F6EAC1-B3B1-4815-97CD-62DB7FE45B58}"/>
                </a:ext>
              </a:extLst>
            </p:cNvPr>
            <p:cNvSpPr/>
            <p:nvPr/>
          </p:nvSpPr>
          <p:spPr>
            <a:xfrm>
              <a:off x="2116722" y="3758814"/>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2" name="Elipse 21">
              <a:extLst>
                <a:ext uri="{FF2B5EF4-FFF2-40B4-BE49-F238E27FC236}">
                  <a16:creationId xmlns:a16="http://schemas.microsoft.com/office/drawing/2014/main" id="{11D46EF0-F03B-4244-A677-13E1F9FACFCC}"/>
                </a:ext>
              </a:extLst>
            </p:cNvPr>
            <p:cNvSpPr/>
            <p:nvPr/>
          </p:nvSpPr>
          <p:spPr>
            <a:xfrm>
              <a:off x="2116722" y="4111787"/>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3" name="Elipse 22">
              <a:extLst>
                <a:ext uri="{FF2B5EF4-FFF2-40B4-BE49-F238E27FC236}">
                  <a16:creationId xmlns:a16="http://schemas.microsoft.com/office/drawing/2014/main" id="{A0ECC550-7D17-42A1-AEA1-CC97DB297CAF}"/>
                </a:ext>
              </a:extLst>
            </p:cNvPr>
            <p:cNvSpPr/>
            <p:nvPr/>
          </p:nvSpPr>
          <p:spPr>
            <a:xfrm>
              <a:off x="2116722" y="4426660"/>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4" name="Elipse 23">
              <a:extLst>
                <a:ext uri="{FF2B5EF4-FFF2-40B4-BE49-F238E27FC236}">
                  <a16:creationId xmlns:a16="http://schemas.microsoft.com/office/drawing/2014/main" id="{AB57FFB2-8D43-4ECC-9A85-C57171875378}"/>
                </a:ext>
              </a:extLst>
            </p:cNvPr>
            <p:cNvSpPr/>
            <p:nvPr/>
          </p:nvSpPr>
          <p:spPr>
            <a:xfrm>
              <a:off x="2116722" y="5131270"/>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26" name="Elipse 25">
              <a:extLst>
                <a:ext uri="{FF2B5EF4-FFF2-40B4-BE49-F238E27FC236}">
                  <a16:creationId xmlns:a16="http://schemas.microsoft.com/office/drawing/2014/main" id="{865E2927-7F76-4874-B684-45223E8E86B8}"/>
                </a:ext>
              </a:extLst>
            </p:cNvPr>
            <p:cNvSpPr/>
            <p:nvPr/>
          </p:nvSpPr>
          <p:spPr>
            <a:xfrm>
              <a:off x="2116722" y="4783959"/>
              <a:ext cx="180000" cy="180000"/>
            </a:xfrm>
            <a:prstGeom prst="ellipse">
              <a:avLst/>
            </a:prstGeom>
            <a:solidFill>
              <a:schemeClr val="bg1"/>
            </a:solidFill>
            <a:ln w="19050">
              <a:solidFill>
                <a:srgbClr val="014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grpSp>
    </p:spTree>
    <p:extLst>
      <p:ext uri="{BB962C8B-B14F-4D97-AF65-F5344CB8AC3E}">
        <p14:creationId xmlns:p14="http://schemas.microsoft.com/office/powerpoint/2010/main" val="1001008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50545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41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11</a:t>
            </a:fld>
            <a:endParaRPr lang="es-ES_tradnl"/>
          </a:p>
        </p:txBody>
      </p:sp>
      <p:sp>
        <p:nvSpPr>
          <p:cNvPr id="9" name="Rectangle 3">
            <a:extLst>
              <a:ext uri="{FF2B5EF4-FFF2-40B4-BE49-F238E27FC236}">
                <a16:creationId xmlns:a16="http://schemas.microsoft.com/office/drawing/2014/main" id="{12071566-2DE7-48F0-B42A-4DE158AE7AA2}"/>
              </a:ext>
            </a:extLst>
          </p:cNvPr>
          <p:cNvSpPr txBox="1">
            <a:spLocks noChangeArrowheads="1"/>
          </p:cNvSpPr>
          <p:nvPr/>
        </p:nvSpPr>
        <p:spPr bwMode="auto">
          <a:xfrm>
            <a:off x="1211767" y="2667814"/>
            <a:ext cx="5704915" cy="34027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lgn="just" fontAlgn="base">
              <a:spcBef>
                <a:spcPts val="600"/>
              </a:spcBef>
              <a:spcAft>
                <a:spcPts val="600"/>
              </a:spcAft>
              <a:buFont typeface="Arial" panose="020B0604020202020204" pitchFamily="34" charset="0"/>
              <a:buChar char="•"/>
              <a:defRPr/>
            </a:pPr>
            <a:r>
              <a:rPr lang="es-ES" sz="1400" b="1" kern="0" dirty="0">
                <a:solidFill>
                  <a:prstClr val="black"/>
                </a:solidFill>
                <a:latin typeface="+mj-lt"/>
                <a:cs typeface="Times New Roman" pitchFamily="18" charset="0"/>
              </a:rPr>
              <a:t>Lectores frecuentes</a:t>
            </a:r>
            <a:r>
              <a:rPr lang="es-ES" sz="1400" kern="0" dirty="0">
                <a:solidFill>
                  <a:prstClr val="black"/>
                </a:solidFill>
                <a:latin typeface="+mj-lt"/>
                <a:cs typeface="Times New Roman" pitchFamily="18" charset="0"/>
              </a:rPr>
              <a:t>: formado por aquellas personas que leen por lo menos alguna vez a la semana. </a:t>
            </a:r>
            <a:r>
              <a:rPr lang="es-ES" sz="1200" kern="0" dirty="0">
                <a:solidFill>
                  <a:prstClr val="black"/>
                </a:solidFill>
                <a:latin typeface="+mj-lt"/>
                <a:cs typeface="Times New Roman" pitchFamily="18" charset="0"/>
              </a:rPr>
              <a:t>(Incluye los conceptos 1 y 2)</a:t>
            </a:r>
          </a:p>
          <a:p>
            <a:pPr marL="742950" lvl="1" indent="-285750" algn="just" fontAlgn="base">
              <a:spcBef>
                <a:spcPts val="600"/>
              </a:spcBef>
              <a:spcAft>
                <a:spcPts val="600"/>
              </a:spcAft>
              <a:buFont typeface="Arial" panose="020B0604020202020204" pitchFamily="34" charset="0"/>
              <a:buChar char="•"/>
              <a:defRPr/>
            </a:pPr>
            <a:r>
              <a:rPr lang="es-ES" sz="1400" b="1" kern="0" dirty="0">
                <a:solidFill>
                  <a:prstClr val="black"/>
                </a:solidFill>
                <a:latin typeface="+mj-lt"/>
                <a:cs typeface="Times New Roman" pitchFamily="18" charset="0"/>
              </a:rPr>
              <a:t>Lectores habituales</a:t>
            </a:r>
            <a:r>
              <a:rPr lang="es-ES" sz="1400" kern="0" dirty="0">
                <a:solidFill>
                  <a:prstClr val="black"/>
                </a:solidFill>
                <a:latin typeface="+mj-lt"/>
                <a:cs typeface="Times New Roman" pitchFamily="18" charset="0"/>
              </a:rPr>
              <a:t>: Si a los lectores frecuentes (semanales) se suman los que declaran leer al menos una vez al mes tendríamos los lectores habituales. </a:t>
            </a:r>
            <a:r>
              <a:rPr lang="es-ES" sz="1200" kern="0" dirty="0">
                <a:solidFill>
                  <a:prstClr val="black"/>
                </a:solidFill>
                <a:latin typeface="+mj-lt"/>
                <a:cs typeface="Times New Roman" pitchFamily="18" charset="0"/>
              </a:rPr>
              <a:t>(Incluye los conceptos 1, 2 y 3)</a:t>
            </a:r>
          </a:p>
          <a:p>
            <a:pPr marL="742950" lvl="1" indent="-285750" algn="just" fontAlgn="base">
              <a:spcBef>
                <a:spcPts val="600"/>
              </a:spcBef>
              <a:spcAft>
                <a:spcPts val="600"/>
              </a:spcAft>
              <a:buFont typeface="Arial" panose="020B0604020202020204" pitchFamily="34" charset="0"/>
              <a:buChar char="•"/>
              <a:defRPr/>
            </a:pPr>
            <a:r>
              <a:rPr lang="es-ES" sz="1400" b="1" kern="0" dirty="0">
                <a:solidFill>
                  <a:prstClr val="black"/>
                </a:solidFill>
                <a:latin typeface="+mj-lt"/>
                <a:cs typeface="Times New Roman" pitchFamily="18" charset="0"/>
              </a:rPr>
              <a:t>Lectores ocasionales</a:t>
            </a:r>
            <a:r>
              <a:rPr lang="es-ES" sz="1400" kern="0" dirty="0">
                <a:solidFill>
                  <a:prstClr val="black"/>
                </a:solidFill>
                <a:latin typeface="+mj-lt"/>
                <a:cs typeface="Times New Roman" pitchFamily="18" charset="0"/>
              </a:rPr>
              <a:t>: constituido por todos aquellos que leen libros con una frecuencia menor que semanal, pero leen alguna vez al mes o al trimestre. </a:t>
            </a:r>
            <a:r>
              <a:rPr lang="es-ES" sz="1200" kern="0" dirty="0">
                <a:solidFill>
                  <a:prstClr val="black"/>
                </a:solidFill>
                <a:latin typeface="+mj-lt"/>
                <a:cs typeface="Times New Roman" pitchFamily="18" charset="0"/>
              </a:rPr>
              <a:t>(</a:t>
            </a:r>
            <a:r>
              <a:rPr lang="es-ES" sz="1200" kern="0" dirty="0">
                <a:solidFill>
                  <a:prstClr val="black"/>
                </a:solidFill>
                <a:cs typeface="Times New Roman" pitchFamily="18" charset="0"/>
              </a:rPr>
              <a:t>Incluye los conceptos</a:t>
            </a:r>
            <a:r>
              <a:rPr lang="es-ES" sz="1200" kern="0" dirty="0">
                <a:solidFill>
                  <a:prstClr val="black"/>
                </a:solidFill>
                <a:latin typeface="+mj-lt"/>
                <a:cs typeface="Times New Roman" pitchFamily="18" charset="0"/>
              </a:rPr>
              <a:t> 3 y 4)</a:t>
            </a:r>
          </a:p>
          <a:p>
            <a:pPr marL="742950" lvl="1" indent="-285750" algn="just" fontAlgn="base">
              <a:spcBef>
                <a:spcPts val="600"/>
              </a:spcBef>
              <a:spcAft>
                <a:spcPts val="600"/>
              </a:spcAft>
              <a:buFont typeface="Arial" panose="020B0604020202020204" pitchFamily="34" charset="0"/>
              <a:buChar char="•"/>
              <a:defRPr/>
            </a:pPr>
            <a:r>
              <a:rPr lang="es-ES" sz="1400" b="1" kern="0" dirty="0">
                <a:solidFill>
                  <a:prstClr val="black"/>
                </a:solidFill>
                <a:latin typeface="+mj-lt"/>
                <a:cs typeface="Times New Roman" pitchFamily="18" charset="0"/>
              </a:rPr>
              <a:t>No lectores</a:t>
            </a:r>
            <a:r>
              <a:rPr lang="es-ES" sz="1400" kern="0" dirty="0">
                <a:solidFill>
                  <a:prstClr val="black"/>
                </a:solidFill>
                <a:latin typeface="+mj-lt"/>
                <a:cs typeface="Times New Roman" pitchFamily="18" charset="0"/>
              </a:rPr>
              <a:t>: son aquellos que no leen libros nunca o casi nunca. </a:t>
            </a:r>
            <a:r>
              <a:rPr lang="es-ES" sz="1200" kern="0" dirty="0">
                <a:solidFill>
                  <a:prstClr val="black"/>
                </a:solidFill>
                <a:latin typeface="+mj-lt"/>
                <a:cs typeface="Times New Roman" pitchFamily="18" charset="0"/>
              </a:rPr>
              <a:t>(Incluye los conceptos 5 y 6)</a:t>
            </a:r>
            <a:endParaRPr lang="es-ES" sz="1400" kern="0" dirty="0">
              <a:solidFill>
                <a:prstClr val="black"/>
              </a:solidFill>
              <a:latin typeface="+mj-lt"/>
              <a:cs typeface="Times New Roman" pitchFamily="18" charset="0"/>
            </a:endParaRPr>
          </a:p>
        </p:txBody>
      </p:sp>
      <p:sp>
        <p:nvSpPr>
          <p:cNvPr id="8" name="CuadroTexto 7">
            <a:extLst>
              <a:ext uri="{FF2B5EF4-FFF2-40B4-BE49-F238E27FC236}">
                <a16:creationId xmlns:a16="http://schemas.microsoft.com/office/drawing/2014/main" id="{9EFDB16D-78D2-4514-B4C6-A563A1C69ABD}"/>
              </a:ext>
            </a:extLst>
          </p:cNvPr>
          <p:cNvSpPr txBox="1"/>
          <p:nvPr/>
        </p:nvSpPr>
        <p:spPr>
          <a:xfrm>
            <a:off x="193302" y="121891"/>
            <a:ext cx="6974116" cy="815608"/>
          </a:xfrm>
          <a:prstGeom prst="rect">
            <a:avLst/>
          </a:prstGeom>
          <a:noFill/>
        </p:spPr>
        <p:txBody>
          <a:bodyPr wrap="square" rtlCol="0" anchor="ctr">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METODOLOGÍA</a:t>
            </a:r>
          </a:p>
          <a:p>
            <a:pPr>
              <a:spcBef>
                <a:spcPts val="600"/>
              </a:spcBef>
            </a:pPr>
            <a:r>
              <a:rPr lang="es-ES" sz="2800" dirty="0">
                <a:latin typeface="Verdana" panose="020B0604030504040204" pitchFamily="34" charset="0"/>
                <a:ea typeface="Verdana" panose="020B0604030504040204" pitchFamily="34" charset="0"/>
                <a:cs typeface="Verdana" panose="020B0604030504040204" pitchFamily="34" charset="0"/>
              </a:rPr>
              <a:t>¿Cómo lo hemos hecho? (IV)</a:t>
            </a:r>
          </a:p>
        </p:txBody>
      </p:sp>
      <p:pic>
        <p:nvPicPr>
          <p:cNvPr id="5" name="Imagen 4">
            <a:extLst>
              <a:ext uri="{FF2B5EF4-FFF2-40B4-BE49-F238E27FC236}">
                <a16:creationId xmlns:a16="http://schemas.microsoft.com/office/drawing/2014/main" id="{C9469041-62AA-4482-B819-A4FCA7620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52" y="1551470"/>
            <a:ext cx="635301" cy="635301"/>
          </a:xfrm>
          <a:prstGeom prst="rect">
            <a:avLst/>
          </a:prstGeom>
        </p:spPr>
      </p:pic>
      <p:sp>
        <p:nvSpPr>
          <p:cNvPr id="11" name="CuadroTexto 10">
            <a:extLst>
              <a:ext uri="{FF2B5EF4-FFF2-40B4-BE49-F238E27FC236}">
                <a16:creationId xmlns:a16="http://schemas.microsoft.com/office/drawing/2014/main" id="{35923795-4E4D-47F6-9863-F267A538B1FF}"/>
              </a:ext>
            </a:extLst>
          </p:cNvPr>
          <p:cNvSpPr txBox="1"/>
          <p:nvPr/>
        </p:nvSpPr>
        <p:spPr>
          <a:xfrm>
            <a:off x="1342386" y="1551470"/>
            <a:ext cx="9991094" cy="1074140"/>
          </a:xfrm>
          <a:prstGeom prst="rect">
            <a:avLst/>
          </a:prstGeom>
          <a:noFill/>
        </p:spPr>
        <p:txBody>
          <a:bodyPr wrap="square" rtlCol="0">
            <a:spAutoFit/>
          </a:bodyPr>
          <a:lstStyle/>
          <a:p>
            <a:pPr algn="just" fontAlgn="base">
              <a:lnSpc>
                <a:spcPct val="110000"/>
              </a:lnSpc>
              <a:spcBef>
                <a:spcPts val="600"/>
              </a:spcBef>
              <a:spcAft>
                <a:spcPct val="0"/>
              </a:spcAft>
              <a:defRPr/>
            </a:pPr>
            <a:r>
              <a:rPr lang="es-ES" sz="1600" b="1" dirty="0">
                <a:solidFill>
                  <a:schemeClr val="accent5">
                    <a:lumMod val="75000"/>
                  </a:schemeClr>
                </a:solidFill>
                <a:ea typeface="Verdana" panose="020B0604030504040204" pitchFamily="34" charset="0"/>
                <a:cs typeface="Verdana" panose="020B0604030504040204" pitchFamily="34" charset="0"/>
              </a:rPr>
              <a:t>Categorización de los lectores: </a:t>
            </a:r>
            <a:r>
              <a:rPr lang="es-ES" sz="1600" kern="0" dirty="0">
                <a:solidFill>
                  <a:prstClr val="black"/>
                </a:solidFill>
                <a:cs typeface="Times New Roman" pitchFamily="18" charset="0"/>
              </a:rPr>
              <a:t>Para una adecuada comprensión de las datos de lectura que aparecen en el informe se detallan los conceptos que incluye cada una de las categorías de lector contempladas:</a:t>
            </a:r>
          </a:p>
          <a:p>
            <a:pPr algn="just">
              <a:defRPr/>
            </a:pPr>
            <a:endParaRPr lang="es-ES" sz="1100" dirty="0"/>
          </a:p>
        </p:txBody>
      </p:sp>
      <p:sp>
        <p:nvSpPr>
          <p:cNvPr id="6" name="Rectángulo 5">
            <a:extLst>
              <a:ext uri="{FF2B5EF4-FFF2-40B4-BE49-F238E27FC236}">
                <a16:creationId xmlns:a16="http://schemas.microsoft.com/office/drawing/2014/main" id="{39FEE902-FB0A-4E51-937D-D04566470B0D}"/>
              </a:ext>
            </a:extLst>
          </p:cNvPr>
          <p:cNvSpPr/>
          <p:nvPr/>
        </p:nvSpPr>
        <p:spPr>
          <a:xfrm>
            <a:off x="7980942" y="3208803"/>
            <a:ext cx="3921498" cy="2585323"/>
          </a:xfrm>
          <a:prstGeom prst="rect">
            <a:avLst/>
          </a:prstGeom>
        </p:spPr>
        <p:txBody>
          <a:bodyPr wrap="square">
            <a:spAutoFit/>
          </a:bodyPr>
          <a:lstStyle/>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Lee todos o casi todos los días</a:t>
            </a:r>
          </a:p>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Lee una o dos veces por semana</a:t>
            </a:r>
          </a:p>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Lee al menos una vez al mes</a:t>
            </a:r>
          </a:p>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Lee al menos una vez cada tres meses</a:t>
            </a:r>
          </a:p>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No lee casi nunca</a:t>
            </a:r>
          </a:p>
          <a:p>
            <a:pPr marL="342900" indent="-342900" algn="just" fontAlgn="base">
              <a:spcBef>
                <a:spcPts val="600"/>
              </a:spcBef>
              <a:spcAft>
                <a:spcPts val="600"/>
              </a:spcAft>
              <a:buFont typeface="+mj-lt"/>
              <a:buAutoNum type="arabicPeriod"/>
              <a:defRPr/>
            </a:pPr>
            <a:r>
              <a:rPr lang="es-ES" sz="1600" kern="0" dirty="0">
                <a:solidFill>
                  <a:prstClr val="black"/>
                </a:solidFill>
                <a:cs typeface="Times New Roman" pitchFamily="18" charset="0"/>
              </a:rPr>
              <a:t>No lee nunca</a:t>
            </a:r>
          </a:p>
        </p:txBody>
      </p:sp>
      <p:sp>
        <p:nvSpPr>
          <p:cNvPr id="10" name="Abrir llave 9">
            <a:extLst>
              <a:ext uri="{FF2B5EF4-FFF2-40B4-BE49-F238E27FC236}">
                <a16:creationId xmlns:a16="http://schemas.microsoft.com/office/drawing/2014/main" id="{7F946F2E-1DE1-40B0-B88D-FDAD84EAA7FB}"/>
              </a:ext>
            </a:extLst>
          </p:cNvPr>
          <p:cNvSpPr/>
          <p:nvPr/>
        </p:nvSpPr>
        <p:spPr>
          <a:xfrm flipH="1">
            <a:off x="7222836" y="2667814"/>
            <a:ext cx="321310" cy="3402786"/>
          </a:xfrm>
          <a:prstGeom prst="leftBrace">
            <a:avLst/>
          </a:prstGeom>
          <a:ln>
            <a:solidFill>
              <a:srgbClr val="3DB5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Rectángulo 11">
            <a:extLst>
              <a:ext uri="{FF2B5EF4-FFF2-40B4-BE49-F238E27FC236}">
                <a16:creationId xmlns:a16="http://schemas.microsoft.com/office/drawing/2014/main" id="{DD965A17-E20D-42E1-9B74-E33EA4F9E8DC}"/>
              </a:ext>
            </a:extLst>
          </p:cNvPr>
          <p:cNvSpPr/>
          <p:nvPr/>
        </p:nvSpPr>
        <p:spPr>
          <a:xfrm>
            <a:off x="8187304" y="2667814"/>
            <a:ext cx="3087705" cy="369332"/>
          </a:xfrm>
          <a:prstGeom prst="rect">
            <a:avLst/>
          </a:prstGeom>
        </p:spPr>
        <p:txBody>
          <a:bodyPr wrap="none">
            <a:spAutoFit/>
          </a:bodyPr>
          <a:lstStyle/>
          <a:p>
            <a:r>
              <a:rPr lang="es-ES" kern="0" dirty="0">
                <a:solidFill>
                  <a:prstClr val="black"/>
                </a:solidFill>
                <a:cs typeface="Times New Roman" pitchFamily="18" charset="0"/>
              </a:rPr>
              <a:t>¿Con qué frecuencia lee?</a:t>
            </a:r>
            <a:endParaRPr lang="es-ES" dirty="0"/>
          </a:p>
        </p:txBody>
      </p:sp>
    </p:spTree>
    <p:extLst>
      <p:ext uri="{BB962C8B-B14F-4D97-AF65-F5344CB8AC3E}">
        <p14:creationId xmlns:p14="http://schemas.microsoft.com/office/powerpoint/2010/main" val="310977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12</a:t>
            </a:fld>
            <a:endParaRPr lang="es-ES_tradnl"/>
          </a:p>
        </p:txBody>
      </p:sp>
      <p:sp>
        <p:nvSpPr>
          <p:cNvPr id="16" name="CuadroTexto 15"/>
          <p:cNvSpPr txBox="1"/>
          <p:nvPr/>
        </p:nvSpPr>
        <p:spPr>
          <a:xfrm>
            <a:off x="193302" y="231611"/>
            <a:ext cx="5997948" cy="877163"/>
          </a:xfrm>
          <a:prstGeom prst="rect">
            <a:avLst/>
          </a:prstGeom>
          <a:noFill/>
        </p:spPr>
        <p:txBody>
          <a:bodyPr wrap="square" rtlCol="0" anchor="ctr">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METODOLOGÍA</a:t>
            </a:r>
          </a:p>
          <a:p>
            <a:pPr>
              <a:spcBef>
                <a:spcPts val="600"/>
              </a:spcBef>
            </a:pPr>
            <a:r>
              <a:rPr lang="es-ES" sz="3200" dirty="0">
                <a:latin typeface="Verdana" panose="020B0604030504040204" pitchFamily="34" charset="0"/>
                <a:ea typeface="Verdana" panose="020B0604030504040204" pitchFamily="34" charset="0"/>
                <a:cs typeface="Verdana" panose="020B0604030504040204" pitchFamily="34" charset="0"/>
              </a:rPr>
              <a:t>Perfil de los entrevistados</a:t>
            </a:r>
          </a:p>
        </p:txBody>
      </p:sp>
      <p:sp>
        <p:nvSpPr>
          <p:cNvPr id="11" name="CuadroTexto 10">
            <a:extLst>
              <a:ext uri="{FF2B5EF4-FFF2-40B4-BE49-F238E27FC236}">
                <a16:creationId xmlns:a16="http://schemas.microsoft.com/office/drawing/2014/main" id="{DF2E5A39-2C9D-4912-A3F3-5B9716F26DF3}"/>
              </a:ext>
            </a:extLst>
          </p:cNvPr>
          <p:cNvSpPr txBox="1"/>
          <p:nvPr/>
        </p:nvSpPr>
        <p:spPr>
          <a:xfrm>
            <a:off x="8847295" y="112379"/>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aphicFrame>
        <p:nvGraphicFramePr>
          <p:cNvPr id="29" name="7 Gráfico">
            <a:extLst>
              <a:ext uri="{FF2B5EF4-FFF2-40B4-BE49-F238E27FC236}">
                <a16:creationId xmlns:a16="http://schemas.microsoft.com/office/drawing/2014/main" id="{05CDBEC9-50BC-435C-B2D0-97A3F38A256E}"/>
              </a:ext>
            </a:extLst>
          </p:cNvPr>
          <p:cNvGraphicFramePr/>
          <p:nvPr>
            <p:extLst>
              <p:ext uri="{D42A27DB-BD31-4B8C-83A1-F6EECF244321}">
                <p14:modId xmlns:p14="http://schemas.microsoft.com/office/powerpoint/2010/main" val="1931044966"/>
              </p:ext>
            </p:extLst>
          </p:nvPr>
        </p:nvGraphicFramePr>
        <p:xfrm>
          <a:off x="520700" y="1712652"/>
          <a:ext cx="3360195" cy="20174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7">
            <a:extLst>
              <a:ext uri="{FF2B5EF4-FFF2-40B4-BE49-F238E27FC236}">
                <a16:creationId xmlns:a16="http://schemas.microsoft.com/office/drawing/2014/main" id="{CE285DCB-39F9-4080-A5A7-EBB114EB781F}"/>
              </a:ext>
            </a:extLst>
          </p:cNvPr>
          <p:cNvSpPr>
            <a:spLocks noChangeArrowheads="1"/>
          </p:cNvSpPr>
          <p:nvPr/>
        </p:nvSpPr>
        <p:spPr bwMode="auto">
          <a:xfrm>
            <a:off x="375172" y="3012711"/>
            <a:ext cx="900112" cy="334006"/>
          </a:xfrm>
          <a:prstGeom prst="rect">
            <a:avLst/>
          </a:prstGeom>
          <a:noFill/>
          <a:ln w="9525">
            <a:noFill/>
            <a:miter lim="800000"/>
            <a:headEnd/>
            <a:tailEnd/>
          </a:ln>
          <a:effectLst/>
        </p:spPr>
        <p:txBody>
          <a:bodyPr anchor="ctr"/>
          <a:lstStyle/>
          <a:p>
            <a:pPr algn="ctr"/>
            <a:r>
              <a:rPr lang="es-ES" sz="1400" dirty="0">
                <a:solidFill>
                  <a:prstClr val="black">
                    <a:lumMod val="75000"/>
                    <a:lumOff val="25000"/>
                  </a:prstClr>
                </a:solidFill>
                <a:ea typeface="Verdana" panose="020B0604030504040204" pitchFamily="34" charset="0"/>
                <a:cs typeface="Verdana" panose="020B0604030504040204" pitchFamily="34" charset="0"/>
              </a:rPr>
              <a:t>Hombre</a:t>
            </a:r>
          </a:p>
        </p:txBody>
      </p:sp>
      <p:sp>
        <p:nvSpPr>
          <p:cNvPr id="31" name="Rectangle 8">
            <a:extLst>
              <a:ext uri="{FF2B5EF4-FFF2-40B4-BE49-F238E27FC236}">
                <a16:creationId xmlns:a16="http://schemas.microsoft.com/office/drawing/2014/main" id="{104BF4EB-C5EA-4B6B-81A3-A8666D295008}"/>
              </a:ext>
            </a:extLst>
          </p:cNvPr>
          <p:cNvSpPr>
            <a:spLocks noChangeArrowheads="1"/>
          </p:cNvSpPr>
          <p:nvPr/>
        </p:nvSpPr>
        <p:spPr bwMode="auto">
          <a:xfrm>
            <a:off x="3258176" y="2149824"/>
            <a:ext cx="900113" cy="355600"/>
          </a:xfrm>
          <a:prstGeom prst="rect">
            <a:avLst/>
          </a:prstGeom>
          <a:noFill/>
          <a:ln w="9525">
            <a:noFill/>
            <a:miter lim="800000"/>
            <a:headEnd/>
            <a:tailEnd/>
          </a:ln>
          <a:effectLst/>
        </p:spPr>
        <p:txBody>
          <a:bodyPr anchor="ctr"/>
          <a:lstStyle/>
          <a:p>
            <a:pPr algn="ctr"/>
            <a:r>
              <a:rPr lang="es-ES" sz="1400" dirty="0">
                <a:solidFill>
                  <a:prstClr val="black">
                    <a:lumMod val="75000"/>
                    <a:lumOff val="25000"/>
                  </a:prstClr>
                </a:solidFill>
                <a:ea typeface="Verdana" panose="020B0604030504040204" pitchFamily="34" charset="0"/>
                <a:cs typeface="Verdana" panose="020B0604030504040204" pitchFamily="34" charset="0"/>
              </a:rPr>
              <a:t>Mujer</a:t>
            </a:r>
          </a:p>
        </p:txBody>
      </p:sp>
      <p:sp>
        <p:nvSpPr>
          <p:cNvPr id="32" name="Rectangle 9">
            <a:extLst>
              <a:ext uri="{FF2B5EF4-FFF2-40B4-BE49-F238E27FC236}">
                <a16:creationId xmlns:a16="http://schemas.microsoft.com/office/drawing/2014/main" id="{F0EA617E-B70C-46F7-A6DA-CA885744E0C3}"/>
              </a:ext>
            </a:extLst>
          </p:cNvPr>
          <p:cNvSpPr>
            <a:spLocks noChangeArrowheads="1"/>
          </p:cNvSpPr>
          <p:nvPr/>
        </p:nvSpPr>
        <p:spPr bwMode="auto">
          <a:xfrm>
            <a:off x="1338784" y="1335961"/>
            <a:ext cx="1685925" cy="355600"/>
          </a:xfrm>
          <a:prstGeom prst="rect">
            <a:avLst/>
          </a:prstGeom>
          <a:noFill/>
          <a:ln w="9525">
            <a:noFill/>
            <a:miter lim="800000"/>
            <a:headEnd/>
            <a:tailEnd/>
          </a:ln>
          <a:effectLst/>
        </p:spPr>
        <p:txBody>
          <a:bodyPr anchor="ctr"/>
          <a:lstStyle/>
          <a:p>
            <a:pPr algn="ctr"/>
            <a:r>
              <a:rPr lang="es-ES_tradnl" b="1" dirty="0">
                <a:solidFill>
                  <a:srgbClr val="142440"/>
                </a:solidFill>
                <a:ea typeface="Verdana" panose="020B0604030504040204" pitchFamily="34" charset="0"/>
                <a:cs typeface="Verdana" panose="020B0604030504040204" pitchFamily="34" charset="0"/>
              </a:rPr>
              <a:t>SEXO</a:t>
            </a:r>
            <a:endParaRPr lang="es-ES" b="1" dirty="0">
              <a:solidFill>
                <a:srgbClr val="142440"/>
              </a:solidFill>
              <a:ea typeface="Verdana" panose="020B0604030504040204" pitchFamily="34" charset="0"/>
              <a:cs typeface="Verdana" panose="020B0604030504040204" pitchFamily="34" charset="0"/>
            </a:endParaRPr>
          </a:p>
        </p:txBody>
      </p:sp>
      <p:sp>
        <p:nvSpPr>
          <p:cNvPr id="33" name="Rectangle 9">
            <a:extLst>
              <a:ext uri="{FF2B5EF4-FFF2-40B4-BE49-F238E27FC236}">
                <a16:creationId xmlns:a16="http://schemas.microsoft.com/office/drawing/2014/main" id="{3C787B16-0093-45D5-A496-9331E89AE8A7}"/>
              </a:ext>
            </a:extLst>
          </p:cNvPr>
          <p:cNvSpPr>
            <a:spLocks noChangeArrowheads="1"/>
          </p:cNvSpPr>
          <p:nvPr/>
        </p:nvSpPr>
        <p:spPr bwMode="auto">
          <a:xfrm>
            <a:off x="7723275" y="1355296"/>
            <a:ext cx="1685925" cy="355600"/>
          </a:xfrm>
          <a:prstGeom prst="rect">
            <a:avLst/>
          </a:prstGeom>
          <a:noFill/>
          <a:ln w="9525">
            <a:noFill/>
            <a:miter lim="800000"/>
            <a:headEnd/>
            <a:tailEnd/>
          </a:ln>
          <a:effectLst/>
        </p:spPr>
        <p:txBody>
          <a:bodyPr anchor="ctr"/>
          <a:lstStyle/>
          <a:p>
            <a:pPr algn="ctr"/>
            <a:r>
              <a:rPr lang="es-ES_tradnl" b="1" dirty="0">
                <a:solidFill>
                  <a:srgbClr val="142440"/>
                </a:solidFill>
                <a:ea typeface="Verdana" panose="020B0604030504040204" pitchFamily="34" charset="0"/>
                <a:cs typeface="Verdana" panose="020B0604030504040204" pitchFamily="34" charset="0"/>
              </a:rPr>
              <a:t>EDAD</a:t>
            </a:r>
            <a:endParaRPr lang="es-ES" b="1" dirty="0">
              <a:solidFill>
                <a:srgbClr val="142440"/>
              </a:solidFill>
              <a:ea typeface="Verdana" panose="020B0604030504040204" pitchFamily="34" charset="0"/>
              <a:cs typeface="Verdana" panose="020B0604030504040204" pitchFamily="34" charset="0"/>
            </a:endParaRPr>
          </a:p>
        </p:txBody>
      </p:sp>
      <p:graphicFrame>
        <p:nvGraphicFramePr>
          <p:cNvPr id="39" name="18 Gráfico">
            <a:extLst>
              <a:ext uri="{FF2B5EF4-FFF2-40B4-BE49-F238E27FC236}">
                <a16:creationId xmlns:a16="http://schemas.microsoft.com/office/drawing/2014/main" id="{8879067D-3776-46AD-B242-64EBF89ED52D}"/>
              </a:ext>
            </a:extLst>
          </p:cNvPr>
          <p:cNvGraphicFramePr/>
          <p:nvPr>
            <p:extLst>
              <p:ext uri="{D42A27DB-BD31-4B8C-83A1-F6EECF244321}">
                <p14:modId xmlns:p14="http://schemas.microsoft.com/office/powerpoint/2010/main" val="708357141"/>
              </p:ext>
            </p:extLst>
          </p:nvPr>
        </p:nvGraphicFramePr>
        <p:xfrm>
          <a:off x="4552951" y="1503402"/>
          <a:ext cx="7458808" cy="2386513"/>
        </p:xfrm>
        <a:graphic>
          <a:graphicData uri="http://schemas.openxmlformats.org/drawingml/2006/chart">
            <c:chart xmlns:c="http://schemas.openxmlformats.org/drawingml/2006/chart" xmlns:r="http://schemas.openxmlformats.org/officeDocument/2006/relationships" r:id="rId4"/>
          </a:graphicData>
        </a:graphic>
      </p:graphicFrame>
      <p:pic>
        <p:nvPicPr>
          <p:cNvPr id="40" name="Imagen 39">
            <a:extLst>
              <a:ext uri="{FF2B5EF4-FFF2-40B4-BE49-F238E27FC236}">
                <a16:creationId xmlns:a16="http://schemas.microsoft.com/office/drawing/2014/main" id="{B98CFA27-CDBE-4623-BBE1-30156AC43875}"/>
              </a:ext>
            </a:extLst>
          </p:cNvPr>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44960" t="-4760" b="1"/>
          <a:stretch/>
        </p:blipFill>
        <p:spPr>
          <a:xfrm>
            <a:off x="3576861" y="1753882"/>
            <a:ext cx="223326" cy="425062"/>
          </a:xfrm>
          <a:prstGeom prst="rect">
            <a:avLst/>
          </a:prstGeom>
        </p:spPr>
      </p:pic>
      <p:pic>
        <p:nvPicPr>
          <p:cNvPr id="41" name="Picture 4" descr="https://d30y9cdsu7xlg0.cloudfront.net/png/2-200.png">
            <a:extLst>
              <a:ext uri="{FF2B5EF4-FFF2-40B4-BE49-F238E27FC236}">
                <a16:creationId xmlns:a16="http://schemas.microsoft.com/office/drawing/2014/main" id="{AFFC234C-E79A-40C5-9151-D8EAB718A681}"/>
              </a:ext>
            </a:extLst>
          </p:cNvPr>
          <p:cNvPicPr>
            <a:picLocks noChangeAspect="1" noChangeArrowheads="1"/>
          </p:cNvPicPr>
          <p:nvPr/>
        </p:nvPicPr>
        <p:blipFill>
          <a:blip r:embed="rId6" cstate="email">
            <a:biLevel thresh="75000"/>
            <a:extLst>
              <a:ext uri="{28A0092B-C50C-407E-A947-70E740481C1C}">
                <a14:useLocalDpi xmlns:a14="http://schemas.microsoft.com/office/drawing/2010/main" val="0"/>
              </a:ext>
            </a:extLst>
          </a:blip>
          <a:srcRect/>
          <a:stretch>
            <a:fillRect/>
          </a:stretch>
        </p:blipFill>
        <p:spPr bwMode="auto">
          <a:xfrm>
            <a:off x="610460" y="2635777"/>
            <a:ext cx="429535" cy="403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s://d30y9cdsu7xlg0.cloudfront.net/png/848124-200.png">
            <a:extLst>
              <a:ext uri="{FF2B5EF4-FFF2-40B4-BE49-F238E27FC236}">
                <a16:creationId xmlns:a16="http://schemas.microsoft.com/office/drawing/2014/main" id="{A7B8AAC7-6B1E-4CFD-8285-19E80F6BC1EC}"/>
              </a:ext>
            </a:extLst>
          </p:cNvPr>
          <p:cNvPicPr>
            <a:picLocks noChangeAspect="1" noChangeArrowheads="1"/>
          </p:cNvPicPr>
          <p:nvPr/>
        </p:nvPicPr>
        <p:blipFill>
          <a:blip r:embed="rId7" cstate="email">
            <a:biLevel thresh="75000"/>
            <a:extLst>
              <a:ext uri="{28A0092B-C50C-407E-A947-70E740481C1C}">
                <a14:useLocalDpi xmlns:a14="http://schemas.microsoft.com/office/drawing/2010/main" val="0"/>
              </a:ext>
            </a:extLst>
          </a:blip>
          <a:srcRect/>
          <a:stretch>
            <a:fillRect/>
          </a:stretch>
        </p:blipFill>
        <p:spPr bwMode="auto">
          <a:xfrm>
            <a:off x="7549815" y="1208112"/>
            <a:ext cx="619125"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7 Gráfico">
            <a:extLst>
              <a:ext uri="{FF2B5EF4-FFF2-40B4-BE49-F238E27FC236}">
                <a16:creationId xmlns:a16="http://schemas.microsoft.com/office/drawing/2014/main" id="{843C3CA7-D197-467F-A314-9E37523A89E2}"/>
              </a:ext>
            </a:extLst>
          </p:cNvPr>
          <p:cNvGraphicFramePr/>
          <p:nvPr>
            <p:extLst>
              <p:ext uri="{D42A27DB-BD31-4B8C-83A1-F6EECF244321}">
                <p14:modId xmlns:p14="http://schemas.microsoft.com/office/powerpoint/2010/main" val="2185274986"/>
              </p:ext>
            </p:extLst>
          </p:nvPr>
        </p:nvGraphicFramePr>
        <p:xfrm>
          <a:off x="1201994" y="4621155"/>
          <a:ext cx="2844087" cy="1532209"/>
        </p:xfrm>
        <a:graphic>
          <a:graphicData uri="http://schemas.openxmlformats.org/drawingml/2006/chart">
            <c:chart xmlns:c="http://schemas.openxmlformats.org/drawingml/2006/chart" xmlns:r="http://schemas.openxmlformats.org/officeDocument/2006/relationships" r:id="rId8"/>
          </a:graphicData>
        </a:graphic>
      </p:graphicFrame>
      <p:sp>
        <p:nvSpPr>
          <p:cNvPr id="21" name="Rectangle 7">
            <a:extLst>
              <a:ext uri="{FF2B5EF4-FFF2-40B4-BE49-F238E27FC236}">
                <a16:creationId xmlns:a16="http://schemas.microsoft.com/office/drawing/2014/main" id="{D3CD81B6-DD53-4B29-9D47-188631865011}"/>
              </a:ext>
            </a:extLst>
          </p:cNvPr>
          <p:cNvSpPr>
            <a:spLocks noChangeArrowheads="1"/>
          </p:cNvSpPr>
          <p:nvPr/>
        </p:nvSpPr>
        <p:spPr bwMode="auto">
          <a:xfrm>
            <a:off x="777248" y="5284648"/>
            <a:ext cx="1145482" cy="355600"/>
          </a:xfrm>
          <a:prstGeom prst="rect">
            <a:avLst/>
          </a:prstGeom>
          <a:noFill/>
          <a:ln w="9525">
            <a:noFill/>
            <a:miter lim="800000"/>
            <a:headEnd/>
            <a:tailEnd/>
          </a:ln>
          <a:effectLst/>
        </p:spPr>
        <p:txBody>
          <a:bodyPr anchor="ctr"/>
          <a:lstStyle/>
          <a:p>
            <a:pPr algn="ctr"/>
            <a:r>
              <a:rPr lang="es-ES" sz="1200" dirty="0">
                <a:solidFill>
                  <a:prstClr val="black">
                    <a:lumMod val="75000"/>
                    <a:lumOff val="25000"/>
                  </a:prstClr>
                </a:solidFill>
                <a:ea typeface="Verdana" panose="020B0604030504040204" pitchFamily="34" charset="0"/>
                <a:cs typeface="Verdana" panose="020B0604030504040204" pitchFamily="34" charset="0"/>
              </a:rPr>
              <a:t>Extranjera</a:t>
            </a:r>
          </a:p>
        </p:txBody>
      </p:sp>
      <p:sp>
        <p:nvSpPr>
          <p:cNvPr id="22" name="Rectangle 8">
            <a:extLst>
              <a:ext uri="{FF2B5EF4-FFF2-40B4-BE49-F238E27FC236}">
                <a16:creationId xmlns:a16="http://schemas.microsoft.com/office/drawing/2014/main" id="{2AA00F52-A15B-477B-B37C-3DF608F1C8A4}"/>
              </a:ext>
            </a:extLst>
          </p:cNvPr>
          <p:cNvSpPr>
            <a:spLocks noChangeArrowheads="1"/>
          </p:cNvSpPr>
          <p:nvPr/>
        </p:nvSpPr>
        <p:spPr bwMode="auto">
          <a:xfrm>
            <a:off x="3355867" y="4735950"/>
            <a:ext cx="1050055" cy="355600"/>
          </a:xfrm>
          <a:prstGeom prst="rect">
            <a:avLst/>
          </a:prstGeom>
          <a:noFill/>
          <a:ln w="9525">
            <a:noFill/>
            <a:miter lim="800000"/>
            <a:headEnd/>
            <a:tailEnd/>
          </a:ln>
          <a:effectLst/>
        </p:spPr>
        <p:txBody>
          <a:bodyPr anchor="ctr"/>
          <a:lstStyle/>
          <a:p>
            <a:pPr algn="ctr"/>
            <a:r>
              <a:rPr lang="es-ES" sz="1200" dirty="0">
                <a:solidFill>
                  <a:prstClr val="black">
                    <a:lumMod val="75000"/>
                    <a:lumOff val="25000"/>
                  </a:prstClr>
                </a:solidFill>
                <a:ea typeface="Verdana" panose="020B0604030504040204" pitchFamily="34" charset="0"/>
                <a:cs typeface="Verdana" panose="020B0604030504040204" pitchFamily="34" charset="0"/>
              </a:rPr>
              <a:t>Española</a:t>
            </a:r>
          </a:p>
        </p:txBody>
      </p:sp>
      <p:sp>
        <p:nvSpPr>
          <p:cNvPr id="23" name="Rectangle 9">
            <a:extLst>
              <a:ext uri="{FF2B5EF4-FFF2-40B4-BE49-F238E27FC236}">
                <a16:creationId xmlns:a16="http://schemas.microsoft.com/office/drawing/2014/main" id="{BF9F75DF-C537-428A-A07B-F346303D02A1}"/>
              </a:ext>
            </a:extLst>
          </p:cNvPr>
          <p:cNvSpPr>
            <a:spLocks noChangeArrowheads="1"/>
          </p:cNvSpPr>
          <p:nvPr/>
        </p:nvSpPr>
        <p:spPr bwMode="auto">
          <a:xfrm>
            <a:off x="1294858" y="4238879"/>
            <a:ext cx="2586037" cy="355600"/>
          </a:xfrm>
          <a:prstGeom prst="rect">
            <a:avLst/>
          </a:prstGeom>
          <a:noFill/>
          <a:ln w="9525">
            <a:noFill/>
            <a:miter lim="800000"/>
            <a:headEnd/>
            <a:tailEnd/>
          </a:ln>
          <a:effectLst/>
        </p:spPr>
        <p:txBody>
          <a:bodyPr anchor="ctr"/>
          <a:lstStyle/>
          <a:p>
            <a:pPr algn="ctr"/>
            <a:r>
              <a:rPr lang="es-ES_tradnl" b="1" dirty="0">
                <a:solidFill>
                  <a:srgbClr val="142440"/>
                </a:solidFill>
                <a:ea typeface="Verdana" panose="020B0604030504040204" pitchFamily="34" charset="0"/>
                <a:cs typeface="Verdana" panose="020B0604030504040204" pitchFamily="34" charset="0"/>
              </a:rPr>
              <a:t>NACIONALIDAD</a:t>
            </a:r>
            <a:endParaRPr lang="es-ES" b="1" dirty="0">
              <a:solidFill>
                <a:srgbClr val="142440"/>
              </a:solidFill>
              <a:ea typeface="Verdana" panose="020B0604030504040204" pitchFamily="34" charset="0"/>
              <a:cs typeface="Verdana" panose="020B0604030504040204" pitchFamily="34" charset="0"/>
            </a:endParaRPr>
          </a:p>
        </p:txBody>
      </p:sp>
      <p:pic>
        <p:nvPicPr>
          <p:cNvPr id="24" name="Picture 2" descr="https://d30y9cdsu7xlg0.cloudfront.net/png/948659-200.png">
            <a:extLst>
              <a:ext uri="{FF2B5EF4-FFF2-40B4-BE49-F238E27FC236}">
                <a16:creationId xmlns:a16="http://schemas.microsoft.com/office/drawing/2014/main" id="{5E0DCFB4-E081-43B5-83CD-3FF1524FE7B6}"/>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80000" contrast="2000"/>
                    </a14:imgEffect>
                  </a14:imgLayer>
                </a14:imgProps>
              </a:ext>
              <a:ext uri="{28A0092B-C50C-407E-A947-70E740481C1C}">
                <a14:useLocalDpi xmlns:a14="http://schemas.microsoft.com/office/drawing/2010/main" val="0"/>
              </a:ext>
            </a:extLst>
          </a:blip>
          <a:srcRect/>
          <a:stretch>
            <a:fillRect/>
          </a:stretch>
        </p:blipFill>
        <p:spPr bwMode="auto">
          <a:xfrm>
            <a:off x="909885" y="4172381"/>
            <a:ext cx="481690" cy="4816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9">
            <a:extLst>
              <a:ext uri="{FF2B5EF4-FFF2-40B4-BE49-F238E27FC236}">
                <a16:creationId xmlns:a16="http://schemas.microsoft.com/office/drawing/2014/main" id="{AC483C5E-9814-48BB-A56F-E6E956FFD06E}"/>
              </a:ext>
            </a:extLst>
          </p:cNvPr>
          <p:cNvSpPr>
            <a:spLocks noChangeArrowheads="1"/>
          </p:cNvSpPr>
          <p:nvPr/>
        </p:nvSpPr>
        <p:spPr bwMode="auto">
          <a:xfrm>
            <a:off x="6857392" y="4038021"/>
            <a:ext cx="2849925" cy="355600"/>
          </a:xfrm>
          <a:prstGeom prst="rect">
            <a:avLst/>
          </a:prstGeom>
          <a:noFill/>
          <a:ln w="9525">
            <a:noFill/>
            <a:miter lim="800000"/>
            <a:headEnd/>
            <a:tailEnd/>
          </a:ln>
          <a:effectLst/>
        </p:spPr>
        <p:txBody>
          <a:bodyPr anchor="ctr"/>
          <a:lstStyle/>
          <a:p>
            <a:pPr algn="ctr"/>
            <a:r>
              <a:rPr lang="es-ES" b="1" dirty="0">
                <a:solidFill>
                  <a:srgbClr val="142440"/>
                </a:solidFill>
                <a:ea typeface="Verdana" panose="020B0604030504040204" pitchFamily="34" charset="0"/>
                <a:cs typeface="Verdana" panose="020B0604030504040204" pitchFamily="34" charset="0"/>
              </a:rPr>
              <a:t>NIVEL DE ESTUDIOS TERMINADOS</a:t>
            </a:r>
          </a:p>
        </p:txBody>
      </p:sp>
      <p:pic>
        <p:nvPicPr>
          <p:cNvPr id="35" name="Picture 4" descr="https://d30y9cdsu7xlg0.cloudfront.net/png/816723-200.png">
            <a:extLst>
              <a:ext uri="{FF2B5EF4-FFF2-40B4-BE49-F238E27FC236}">
                <a16:creationId xmlns:a16="http://schemas.microsoft.com/office/drawing/2014/main" id="{ACFE68B6-AACF-4B7C-8A6F-DC4036253A2C}"/>
              </a:ext>
            </a:extLst>
          </p:cNvPr>
          <p:cNvPicPr>
            <a:picLocks noChangeAspect="1" noChangeArrowheads="1"/>
          </p:cNvPicPr>
          <p:nvPr/>
        </p:nvPicPr>
        <p:blipFill>
          <a:blip r:embed="rId11" cstate="email">
            <a:biLevel thresh="75000"/>
            <a:extLst>
              <a:ext uri="{BEBA8EAE-BF5A-486C-A8C5-ECC9F3942E4B}">
                <a14:imgProps xmlns:a14="http://schemas.microsoft.com/office/drawing/2010/main">
                  <a14:imgLayer r:embed="rId12">
                    <a14:imgEffect>
                      <a14:sharpenSoften amount="-50000"/>
                    </a14:imgEffect>
                    <a14:imgEffect>
                      <a14:saturation sat="0"/>
                    </a14:imgEffect>
                    <a14:imgEffect>
                      <a14:brightnessContrast bright="48000" contrast="-70000"/>
                    </a14:imgEffect>
                  </a14:imgLayer>
                </a14:imgProps>
              </a:ext>
              <a:ext uri="{28A0092B-C50C-407E-A947-70E740481C1C}">
                <a14:useLocalDpi xmlns:a14="http://schemas.microsoft.com/office/drawing/2010/main" val="0"/>
              </a:ext>
            </a:extLst>
          </a:blip>
          <a:srcRect/>
          <a:stretch>
            <a:fillRect/>
          </a:stretch>
        </p:blipFill>
        <p:spPr bwMode="auto">
          <a:xfrm>
            <a:off x="6423117" y="3974708"/>
            <a:ext cx="434275" cy="434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18 Gráfico">
            <a:extLst>
              <a:ext uri="{FF2B5EF4-FFF2-40B4-BE49-F238E27FC236}">
                <a16:creationId xmlns:a16="http://schemas.microsoft.com/office/drawing/2014/main" id="{98F5F62C-2244-4C45-8926-27D6C2E0D2A6}"/>
              </a:ext>
            </a:extLst>
          </p:cNvPr>
          <p:cNvGraphicFramePr/>
          <p:nvPr>
            <p:extLst>
              <p:ext uri="{D42A27DB-BD31-4B8C-83A1-F6EECF244321}">
                <p14:modId xmlns:p14="http://schemas.microsoft.com/office/powerpoint/2010/main" val="3798655069"/>
              </p:ext>
            </p:extLst>
          </p:nvPr>
        </p:nvGraphicFramePr>
        <p:xfrm>
          <a:off x="5049004" y="4621155"/>
          <a:ext cx="6193833" cy="1997951"/>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22443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18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0" y="2791443"/>
            <a:ext cx="10096500" cy="1508105"/>
          </a:xfrm>
          <a:custGeom>
            <a:avLst/>
            <a:gdLst>
              <a:gd name="connsiteX0" fmla="*/ 0 w 5143504"/>
              <a:gd name="connsiteY0" fmla="*/ 0 h 1107996"/>
              <a:gd name="connsiteX1" fmla="*/ 4958834 w 5143504"/>
              <a:gd name="connsiteY1" fmla="*/ 0 h 1107996"/>
              <a:gd name="connsiteX2" fmla="*/ 5089415 w 5143504"/>
              <a:gd name="connsiteY2" fmla="*/ 54089 h 1107996"/>
              <a:gd name="connsiteX3" fmla="*/ 5143503 w 5143504"/>
              <a:gd name="connsiteY3" fmla="*/ 184671 h 1107996"/>
              <a:gd name="connsiteX4" fmla="*/ 5143504 w 5143504"/>
              <a:gd name="connsiteY4" fmla="*/ 1107996 h 1107996"/>
              <a:gd name="connsiteX5" fmla="*/ 0 w 5143504"/>
              <a:gd name="connsiteY5" fmla="*/ 1107996 h 1107996"/>
              <a:gd name="connsiteX6" fmla="*/ 0 w 5143504"/>
              <a:gd name="connsiteY6"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4" h="1107996">
                <a:moveTo>
                  <a:pt x="0" y="0"/>
                </a:moveTo>
                <a:lnTo>
                  <a:pt x="4958834" y="0"/>
                </a:lnTo>
                <a:cubicBezTo>
                  <a:pt x="5007812" y="0"/>
                  <a:pt x="5054783" y="19456"/>
                  <a:pt x="5089415" y="54089"/>
                </a:cubicBezTo>
                <a:cubicBezTo>
                  <a:pt x="5124047" y="88721"/>
                  <a:pt x="5143503" y="135693"/>
                  <a:pt x="5143503" y="184671"/>
                </a:cubicBezTo>
                <a:cubicBezTo>
                  <a:pt x="5143503" y="492446"/>
                  <a:pt x="5143504" y="800221"/>
                  <a:pt x="5143504" y="1107996"/>
                </a:cubicBezTo>
                <a:lnTo>
                  <a:pt x="0" y="1107996"/>
                </a:lnTo>
                <a:lnTo>
                  <a:pt x="0" y="0"/>
                </a:lnTo>
                <a:close/>
              </a:path>
            </a:pathLst>
          </a:custGeom>
          <a:solidFill>
            <a:srgbClr val="4C3E24">
              <a:alpha val="69804"/>
            </a:srgbClr>
          </a:solidFill>
        </p:spPr>
        <p:txBody>
          <a:bodyPr wrap="square">
            <a:spAutoFit/>
          </a:bodyPr>
          <a:lstStyle/>
          <a:p>
            <a:pPr lvl="1" algn="r">
              <a:defRPr/>
            </a:pPr>
            <a:r>
              <a:rPr lang="es-ES" sz="4800" cap="small" dirty="0">
                <a:solidFill>
                  <a:prstClr val="white"/>
                </a:solidFill>
                <a:ea typeface="Verdana" panose="020B0604030504040204" pitchFamily="34" charset="0"/>
                <a:cs typeface="Verdana" panose="020B0604030504040204" pitchFamily="34" charset="0"/>
              </a:rPr>
              <a:t>  resultados 2020</a:t>
            </a:r>
          </a:p>
          <a:p>
            <a:pPr lvl="1" algn="r">
              <a:defRPr/>
            </a:pPr>
            <a:r>
              <a:rPr kumimoji="0" lang="es-ES" sz="4400" b="1" i="0" u="none" strike="noStrike" kern="0" cap="none" spc="0" normalizeH="0" baseline="0" dirty="0">
                <a:ln>
                  <a:noFill/>
                </a:ln>
                <a:solidFill>
                  <a:schemeClr val="bg1"/>
                </a:solidFill>
                <a:effectLst/>
                <a:uLnTx/>
                <a:uFillTx/>
                <a:ea typeface="+mn-ea"/>
                <a:cs typeface="+mn-cs"/>
                <a:sym typeface="Wingdings" pitchFamily="2" charset="2"/>
              </a:rPr>
              <a:t>Población de 14 o más años</a:t>
            </a:r>
          </a:p>
        </p:txBody>
      </p:sp>
    </p:spTree>
    <p:extLst>
      <p:ext uri="{BB962C8B-B14F-4D97-AF65-F5344CB8AC3E}">
        <p14:creationId xmlns:p14="http://schemas.microsoft.com/office/powerpoint/2010/main" val="64509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195721"/>
            <a:ext cx="8648700" cy="2000548"/>
          </a:xfrm>
          <a:prstGeom prst="rect">
            <a:avLst/>
          </a:prstGeom>
          <a:solidFill>
            <a:srgbClr val="314010">
              <a:alpha val="84706"/>
            </a:srgbClr>
          </a:solidFill>
          <a:ln>
            <a:noFill/>
          </a:ln>
        </p:spPr>
        <p:style>
          <a:lnRef idx="2">
            <a:schemeClr val="accent2"/>
          </a:lnRef>
          <a:fillRef idx="1">
            <a:schemeClr val="lt1"/>
          </a:fillRef>
          <a:effectRef idx="0">
            <a:schemeClr val="accent2"/>
          </a:effectRef>
          <a:fontRef idx="minor">
            <a:schemeClr val="dk1"/>
          </a:fontRef>
        </p:style>
        <p:txBody>
          <a:bodyPr wrap="square" rIns="360000">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p>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44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rPr>
              <a:t>Índice de lectores en</a:t>
            </a:r>
            <a:r>
              <a:rPr lang="es-ES" sz="44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itchFamily="2" charset="2"/>
              </a:rPr>
              <a:t> España</a:t>
            </a:r>
            <a:endParaRPr kumimoji="0" lang="es-ES" sz="44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rPr>
              <a:t>(población de 14 o más años)</a:t>
            </a:r>
            <a:endParaRPr kumimoji="0" lang="es-ES" sz="4400" b="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273542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ADEDC0-9A98-4845-A04F-53A042E5956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0" name="4 Gráfico">
            <a:extLst>
              <a:ext uri="{FF2B5EF4-FFF2-40B4-BE49-F238E27FC236}">
                <a16:creationId xmlns:a16="http://schemas.microsoft.com/office/drawing/2014/main" id="{2F757312-52AD-4792-AA4C-C589AF02F765}"/>
              </a:ext>
            </a:extLst>
          </p:cNvPr>
          <p:cNvGraphicFramePr/>
          <p:nvPr>
            <p:extLst>
              <p:ext uri="{D42A27DB-BD31-4B8C-83A1-F6EECF244321}">
                <p14:modId xmlns:p14="http://schemas.microsoft.com/office/powerpoint/2010/main" val="3626871575"/>
              </p:ext>
            </p:extLst>
          </p:nvPr>
        </p:nvGraphicFramePr>
        <p:xfrm>
          <a:off x="2606715" y="3793825"/>
          <a:ext cx="7766009" cy="2458197"/>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https://d30y9cdsu7xlg0.cloudfront.net/png/720482-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5" y="1137861"/>
            <a:ext cx="290461" cy="290461"/>
          </a:xfrm>
          <a:prstGeom prst="rect">
            <a:avLst/>
          </a:prstGeom>
          <a:noFill/>
          <a:extLst>
            <a:ext uri="{909E8E84-426E-40DD-AFC4-6F175D3DCCD1}">
              <a14:hiddenFill xmlns:a14="http://schemas.microsoft.com/office/drawing/2010/main">
                <a:solidFill>
                  <a:srgbClr val="FFFFFF"/>
                </a:solidFill>
              </a14:hiddenFill>
            </a:ext>
          </a:extLst>
        </p:spPr>
      </p:pic>
      <p:pic>
        <p:nvPicPr>
          <p:cNvPr id="77" name="Imagen 76">
            <a:extLst>
              <a:ext uri="{FF2B5EF4-FFF2-40B4-BE49-F238E27FC236}">
                <a16:creationId xmlns:a16="http://schemas.microsoft.com/office/drawing/2014/main" id="{BA00CBC1-77CC-4DFF-8E4C-FDD8797221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72" b="18611"/>
          <a:stretch/>
        </p:blipFill>
        <p:spPr>
          <a:xfrm>
            <a:off x="918407" y="1630305"/>
            <a:ext cx="519113" cy="326609"/>
          </a:xfrm>
          <a:prstGeom prst="rect">
            <a:avLst/>
          </a:prstGeom>
        </p:spPr>
      </p:pic>
      <p:sp>
        <p:nvSpPr>
          <p:cNvPr id="81" name="Rectángulo 80">
            <a:extLst>
              <a:ext uri="{FF2B5EF4-FFF2-40B4-BE49-F238E27FC236}">
                <a16:creationId xmlns:a16="http://schemas.microsoft.com/office/drawing/2014/main" id="{C0DCBFD7-3660-446D-B6EA-C1D73453B099}"/>
              </a:ext>
            </a:extLst>
          </p:cNvPr>
          <p:cNvSpPr/>
          <p:nvPr/>
        </p:nvSpPr>
        <p:spPr>
          <a:xfrm>
            <a:off x="729784" y="3665419"/>
            <a:ext cx="1127591" cy="461665"/>
          </a:xfrm>
          <a:prstGeom prst="rect">
            <a:avLst/>
          </a:prstGeom>
        </p:spPr>
        <p:txBody>
          <a:bodyPr wrap="square">
            <a:spAutoFit/>
          </a:bodyPr>
          <a:lstStyle/>
          <a:p>
            <a:pPr algn="ctr">
              <a:defRPr sz="1400" b="0" i="0" u="none" strike="noStrike" kern="1200" baseline="0">
                <a:solidFill>
                  <a:srgbClr val="233616"/>
                </a:solidFill>
                <a:latin typeface="Verdana" panose="020B0604030504040204" pitchFamily="34" charset="0"/>
                <a:ea typeface="Verdana" panose="020B0604030504040204" pitchFamily="34" charset="0"/>
                <a:cs typeface="Verdana" panose="020B0604030504040204" pitchFamily="34" charset="0"/>
              </a:defRPr>
            </a:pPr>
            <a:r>
              <a:rPr lang="es-ES" sz="2400" b="1" dirty="0">
                <a:solidFill>
                  <a:srgbClr val="233616"/>
                </a:solidFill>
              </a:rPr>
              <a:t>2019</a:t>
            </a:r>
            <a:endParaRPr lang="es-ES" sz="1900" b="1" dirty="0">
              <a:solidFill>
                <a:srgbClr val="233616"/>
              </a:solidFill>
            </a:endParaRPr>
          </a:p>
        </p:txBody>
      </p:sp>
      <p:sp>
        <p:nvSpPr>
          <p:cNvPr id="82" name="Rectángulo 81">
            <a:extLst>
              <a:ext uri="{FF2B5EF4-FFF2-40B4-BE49-F238E27FC236}">
                <a16:creationId xmlns:a16="http://schemas.microsoft.com/office/drawing/2014/main" id="{812A1EBC-8064-437B-973F-E5155F47F60F}"/>
              </a:ext>
            </a:extLst>
          </p:cNvPr>
          <p:cNvSpPr/>
          <p:nvPr/>
        </p:nvSpPr>
        <p:spPr>
          <a:xfrm>
            <a:off x="1597066" y="1629102"/>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85" name="Rectangle 3">
            <a:extLst>
              <a:ext uri="{FF2B5EF4-FFF2-40B4-BE49-F238E27FC236}">
                <a16:creationId xmlns:a16="http://schemas.microsoft.com/office/drawing/2014/main" id="{757A0DAD-8FA4-409A-81CC-A2FB9A34EC8C}"/>
              </a:ext>
            </a:extLst>
          </p:cNvPr>
          <p:cNvSpPr>
            <a:spLocks noChangeArrowheads="1"/>
          </p:cNvSpPr>
          <p:nvPr/>
        </p:nvSpPr>
        <p:spPr bwMode="auto">
          <a:xfrm>
            <a:off x="269640" y="1089016"/>
            <a:ext cx="4997685" cy="417342"/>
          </a:xfrm>
          <a:prstGeom prst="rect">
            <a:avLst/>
          </a:prstGeom>
        </p:spPr>
        <p:txBody>
          <a:bodyPr vert="horz" lIns="91440" tIns="45720" rIns="91440" bIns="45720" rtlCol="0" anchor="ctr">
            <a:normAutofit fontScale="97500"/>
          </a:bodyPr>
          <a:lstStyle/>
          <a:p>
            <a:pPr>
              <a:lnSpc>
                <a:spcPct val="90000"/>
              </a:lnSpc>
              <a:spcBef>
                <a:spcPts val="600"/>
              </a:spcBef>
            </a:pPr>
            <a:r>
              <a:rPr lang="es-ES" sz="20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graphicFrame>
        <p:nvGraphicFramePr>
          <p:cNvPr id="38" name="2 Gráfico">
            <a:extLst>
              <a:ext uri="{FF2B5EF4-FFF2-40B4-BE49-F238E27FC236}">
                <a16:creationId xmlns:a16="http://schemas.microsoft.com/office/drawing/2014/main" id="{9D6886A9-FD15-4F97-B06B-55743460B9CF}"/>
              </a:ext>
            </a:extLst>
          </p:cNvPr>
          <p:cNvGraphicFramePr/>
          <p:nvPr>
            <p:extLst>
              <p:ext uri="{D42A27DB-BD31-4B8C-83A1-F6EECF244321}">
                <p14:modId xmlns:p14="http://schemas.microsoft.com/office/powerpoint/2010/main" val="437483300"/>
              </p:ext>
            </p:extLst>
          </p:nvPr>
        </p:nvGraphicFramePr>
        <p:xfrm>
          <a:off x="408892" y="1951332"/>
          <a:ext cx="11257965" cy="1473841"/>
        </p:xfrm>
        <a:graphic>
          <a:graphicData uri="http://schemas.openxmlformats.org/drawingml/2006/chart">
            <c:chart xmlns:c="http://schemas.openxmlformats.org/drawingml/2006/chart" xmlns:r="http://schemas.openxmlformats.org/officeDocument/2006/relationships" r:id="rId5"/>
          </a:graphicData>
        </a:graphic>
      </p:graphicFrame>
      <p:sp>
        <p:nvSpPr>
          <p:cNvPr id="39" name="Rectángulo 38">
            <a:extLst>
              <a:ext uri="{FF2B5EF4-FFF2-40B4-BE49-F238E27FC236}">
                <a16:creationId xmlns:a16="http://schemas.microsoft.com/office/drawing/2014/main" id="{BFA54A9C-DEC5-430B-8CE0-A511ACF02F84}"/>
              </a:ext>
            </a:extLst>
          </p:cNvPr>
          <p:cNvSpPr/>
          <p:nvPr/>
        </p:nvSpPr>
        <p:spPr>
          <a:xfrm>
            <a:off x="3433603" y="1625194"/>
            <a:ext cx="6546810" cy="307777"/>
          </a:xfrm>
          <a:prstGeom prst="rect">
            <a:avLst/>
          </a:prstGeom>
        </p:spPr>
        <p:txBody>
          <a:bodyPr wrap="square">
            <a:spAutoFit/>
          </a:bodyPr>
          <a:lstStyle/>
          <a:p>
            <a:pPr lvl="0"/>
            <a:r>
              <a:rPr lang="es-ES" sz="1200" b="1" dirty="0">
                <a:solidFill>
                  <a:srgbClr val="233616"/>
                </a:solidFill>
              </a:rPr>
              <a:t>% Total lectores</a:t>
            </a:r>
            <a:r>
              <a:rPr lang="es-ES" sz="1400" b="1" dirty="0">
                <a:solidFill>
                  <a:srgbClr val="233616"/>
                </a:solidFill>
              </a:rPr>
              <a:t> </a:t>
            </a:r>
            <a:r>
              <a:rPr lang="es-ES" sz="1200" b="1" dirty="0">
                <a:solidFill>
                  <a:srgbClr val="233616"/>
                </a:solidFill>
              </a:rPr>
              <a:t>en cualquier medio o soporte </a:t>
            </a:r>
            <a:r>
              <a:rPr lang="es-ES" sz="1100" dirty="0">
                <a:solidFill>
                  <a:srgbClr val="233616"/>
                </a:solidFill>
              </a:rPr>
              <a:t>(al menos una vez al trimestre)</a:t>
            </a:r>
            <a:endParaRPr lang="es-ES" sz="1400" b="1" dirty="0">
              <a:solidFill>
                <a:srgbClr val="233616"/>
              </a:solidFill>
            </a:endParaRPr>
          </a:p>
        </p:txBody>
      </p:sp>
      <p:pic>
        <p:nvPicPr>
          <p:cNvPr id="61" name="Imagen 60">
            <a:extLst>
              <a:ext uri="{FF2B5EF4-FFF2-40B4-BE49-F238E27FC236}">
                <a16:creationId xmlns:a16="http://schemas.microsoft.com/office/drawing/2014/main" id="{8C7C5ED6-1640-434D-AE1B-C7BF8C617BA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67540" y="6205516"/>
            <a:ext cx="360000" cy="360000"/>
          </a:xfrm>
          <a:prstGeom prst="rect">
            <a:avLst/>
          </a:prstGeom>
        </p:spPr>
      </p:pic>
      <p:pic>
        <p:nvPicPr>
          <p:cNvPr id="78" name="Imagen 77">
            <a:extLst>
              <a:ext uri="{FF2B5EF4-FFF2-40B4-BE49-F238E27FC236}">
                <a16:creationId xmlns:a16="http://schemas.microsoft.com/office/drawing/2014/main" id="{755D4656-332F-4284-ACC0-0273532D138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36516" y="6205516"/>
            <a:ext cx="360000" cy="360000"/>
          </a:xfrm>
          <a:prstGeom prst="rect">
            <a:avLst/>
          </a:prstGeom>
        </p:spPr>
      </p:pic>
      <p:pic>
        <p:nvPicPr>
          <p:cNvPr id="79" name="Imagen 78">
            <a:extLst>
              <a:ext uri="{FF2B5EF4-FFF2-40B4-BE49-F238E27FC236}">
                <a16:creationId xmlns:a16="http://schemas.microsoft.com/office/drawing/2014/main" id="{10C5377B-56CD-44EA-96B1-7E0D5546FB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7474"/>
          <a:stretch/>
        </p:blipFill>
        <p:spPr>
          <a:xfrm>
            <a:off x="6923246" y="6205516"/>
            <a:ext cx="436229" cy="360000"/>
          </a:xfrm>
          <a:prstGeom prst="rect">
            <a:avLst/>
          </a:prstGeom>
        </p:spPr>
      </p:pic>
      <p:pic>
        <p:nvPicPr>
          <p:cNvPr id="80" name="Imagen 79">
            <a:extLst>
              <a:ext uri="{FF2B5EF4-FFF2-40B4-BE49-F238E27FC236}">
                <a16:creationId xmlns:a16="http://schemas.microsoft.com/office/drawing/2014/main" id="{D9DD7076-39B9-4A87-A219-3142762C76A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092628" y="6150358"/>
            <a:ext cx="470316" cy="470316"/>
          </a:xfrm>
          <a:prstGeom prst="rect">
            <a:avLst/>
          </a:prstGeom>
        </p:spPr>
      </p:pic>
      <p:pic>
        <p:nvPicPr>
          <p:cNvPr id="83" name="Imagen 82">
            <a:extLst>
              <a:ext uri="{FF2B5EF4-FFF2-40B4-BE49-F238E27FC236}">
                <a16:creationId xmlns:a16="http://schemas.microsoft.com/office/drawing/2014/main" id="{62A450B0-AEB1-4916-BFA0-93EA62E4E51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b="-1"/>
          <a:stretch/>
        </p:blipFill>
        <p:spPr>
          <a:xfrm>
            <a:off x="3228974" y="6205516"/>
            <a:ext cx="336518" cy="360000"/>
          </a:xfrm>
          <a:prstGeom prst="rect">
            <a:avLst/>
          </a:prstGeom>
        </p:spPr>
      </p:pic>
      <p:pic>
        <p:nvPicPr>
          <p:cNvPr id="86" name="Imagen 85">
            <a:extLst>
              <a:ext uri="{FF2B5EF4-FFF2-40B4-BE49-F238E27FC236}">
                <a16:creationId xmlns:a16="http://schemas.microsoft.com/office/drawing/2014/main" id="{EC91C536-8C7C-4E0A-B620-BA3EF6226C53}"/>
              </a:ext>
            </a:extLst>
          </p:cNvPr>
          <p:cNvPicPr>
            <a:picLocks noChangeAspect="1"/>
          </p:cNvPicPr>
          <p:nvPr/>
        </p:nvPicPr>
        <p:blipFill rotWithShape="1">
          <a:blip r:embed="rId12" cstate="email">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1090686" y="4614817"/>
            <a:ext cx="1057465" cy="1113121"/>
          </a:xfrm>
          <a:prstGeom prst="rect">
            <a:avLst/>
          </a:prstGeom>
        </p:spPr>
      </p:pic>
      <p:pic>
        <p:nvPicPr>
          <p:cNvPr id="89" name="Picture 2" descr="https://d30y9cdsu7xlg0.cloudfront.net/png/937597-200.png">
            <a:extLst>
              <a:ext uri="{FF2B5EF4-FFF2-40B4-BE49-F238E27FC236}">
                <a16:creationId xmlns:a16="http://schemas.microsoft.com/office/drawing/2014/main" id="{781B8996-6404-4792-8C86-F14D3E62ADD9}"/>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445007" y="6188479"/>
            <a:ext cx="394074" cy="394074"/>
          </a:xfrm>
          <a:prstGeom prst="rect">
            <a:avLst/>
          </a:prstGeom>
          <a:noFill/>
          <a:extLst>
            <a:ext uri="{909E8E84-426E-40DD-AFC4-6F175D3DCCD1}">
              <a14:hiddenFill xmlns:a14="http://schemas.microsoft.com/office/drawing/2010/main">
                <a:solidFill>
                  <a:srgbClr val="FFFFFF"/>
                </a:solidFill>
              </a14:hiddenFill>
            </a:ext>
          </a:extLst>
        </p:spPr>
      </p:pic>
      <p:sp>
        <p:nvSpPr>
          <p:cNvPr id="91" name="10 Rectángulo">
            <a:extLst>
              <a:ext uri="{FF2B5EF4-FFF2-40B4-BE49-F238E27FC236}">
                <a16:creationId xmlns:a16="http://schemas.microsoft.com/office/drawing/2014/main" id="{41B40D5B-67EC-48B2-801F-2021247EFA14}"/>
              </a:ext>
            </a:extLst>
          </p:cNvPr>
          <p:cNvSpPr/>
          <p:nvPr/>
        </p:nvSpPr>
        <p:spPr>
          <a:xfrm>
            <a:off x="768345" y="3997765"/>
            <a:ext cx="2259097" cy="346075"/>
          </a:xfrm>
          <a:prstGeom prst="rect">
            <a:avLst/>
          </a:prstGeom>
          <a:noFill/>
          <a:ln w="9525">
            <a:noFill/>
            <a:miter lim="800000"/>
            <a:headEnd/>
            <a:tailEnd/>
          </a:ln>
          <a:effectLst/>
        </p:spPr>
        <p:txBody>
          <a:bodyPr anchor="ctr"/>
          <a:lstStyle/>
          <a:p>
            <a:r>
              <a:rPr lang="es-ES" sz="1200" b="1" dirty="0">
                <a:solidFill>
                  <a:srgbClr val="233616"/>
                </a:solidFill>
                <a:latin typeface="Verdana" panose="020B0604030504040204" pitchFamily="34" charset="0"/>
                <a:ea typeface="Verdana" panose="020B0604030504040204" pitchFamily="34" charset="0"/>
                <a:cs typeface="Verdana" panose="020B0604030504040204" pitchFamily="34" charset="0"/>
              </a:rPr>
              <a:t>Por tipo de lectura:</a:t>
            </a:r>
          </a:p>
        </p:txBody>
      </p:sp>
      <p:sp>
        <p:nvSpPr>
          <p:cNvPr id="92" name="Rectangle 111">
            <a:extLst>
              <a:ext uri="{FF2B5EF4-FFF2-40B4-BE49-F238E27FC236}">
                <a16:creationId xmlns:a16="http://schemas.microsoft.com/office/drawing/2014/main" id="{C2D0AA7D-ECE6-41AF-86DF-583E2857DFFA}"/>
              </a:ext>
            </a:extLst>
          </p:cNvPr>
          <p:cNvSpPr>
            <a:spLocks noChangeArrowheads="1"/>
          </p:cNvSpPr>
          <p:nvPr/>
        </p:nvSpPr>
        <p:spPr bwMode="auto">
          <a:xfrm>
            <a:off x="1264676" y="4268742"/>
            <a:ext cx="1331480" cy="271155"/>
          </a:xfrm>
          <a:prstGeom prst="rect">
            <a:avLst/>
          </a:prstGeom>
          <a:noFill/>
          <a:ln w="28575">
            <a:noFill/>
            <a:miter lim="800000"/>
            <a:headEnd/>
            <a:tailEnd/>
          </a:ln>
          <a:effectLst/>
        </p:spPr>
        <p:txBody>
          <a:bodyPr wrap="none">
            <a:spAutoFit/>
          </a:bodyPr>
          <a:lstStyle/>
          <a:p>
            <a:pPr algn="l">
              <a:spcBef>
                <a:spcPct val="0"/>
              </a:spcBef>
            </a:pPr>
            <a:r>
              <a:rPr lang="es-ES_tradnl" sz="900" dirty="0">
                <a:solidFill>
                  <a:schemeClr val="tx1">
                    <a:lumMod val="75000"/>
                    <a:lumOff val="25000"/>
                  </a:schemeClr>
                </a:solidFill>
              </a:rPr>
              <a:t>Respuesta múltiple</a:t>
            </a:r>
            <a:endParaRPr lang="es-ES" sz="900" dirty="0">
              <a:solidFill>
                <a:schemeClr val="tx1">
                  <a:lumMod val="75000"/>
                  <a:lumOff val="25000"/>
                </a:schemeClr>
              </a:solidFill>
            </a:endParaRPr>
          </a:p>
        </p:txBody>
      </p:sp>
      <p:sp>
        <p:nvSpPr>
          <p:cNvPr id="106" name="Rectángulo 105">
            <a:extLst>
              <a:ext uri="{FF2B5EF4-FFF2-40B4-BE49-F238E27FC236}">
                <a16:creationId xmlns:a16="http://schemas.microsoft.com/office/drawing/2014/main" id="{BE395A5F-1E33-4D8A-AB46-53EB1F07DD60}"/>
              </a:ext>
            </a:extLst>
          </p:cNvPr>
          <p:cNvSpPr/>
          <p:nvPr/>
        </p:nvSpPr>
        <p:spPr>
          <a:xfrm>
            <a:off x="10196502" y="2977691"/>
            <a:ext cx="1416378" cy="461665"/>
          </a:xfrm>
          <a:prstGeom prst="rect">
            <a:avLst/>
          </a:prstGeom>
          <a:solidFill>
            <a:schemeClr val="bg1"/>
          </a:solidFill>
        </p:spPr>
        <p:txBody>
          <a:bodyPr wrap="square">
            <a:spAutoFit/>
          </a:bodyPr>
          <a:lstStyle/>
          <a:p>
            <a:pPr algn="ctr">
              <a:defRPr sz="1400" b="0" i="0" u="none" strike="noStrike" kern="1200" baseline="0">
                <a:solidFill>
                  <a:srgbClr val="233616"/>
                </a:solidFill>
                <a:latin typeface="Verdana" panose="020B0604030504040204" pitchFamily="34" charset="0"/>
                <a:ea typeface="Verdana" panose="020B0604030504040204" pitchFamily="34" charset="0"/>
                <a:cs typeface="Verdana" panose="020B0604030504040204" pitchFamily="34" charset="0"/>
              </a:defRPr>
            </a:pPr>
            <a:r>
              <a:rPr lang="es-ES" sz="2400" b="1" dirty="0">
                <a:solidFill>
                  <a:srgbClr val="233616"/>
                </a:solidFill>
              </a:rPr>
              <a:t>2020</a:t>
            </a:r>
            <a:endParaRPr lang="es-ES" sz="1900" b="1" dirty="0">
              <a:solidFill>
                <a:srgbClr val="233616"/>
              </a:solidFill>
            </a:endParaRPr>
          </a:p>
        </p:txBody>
      </p:sp>
      <p:sp>
        <p:nvSpPr>
          <p:cNvPr id="107" name="Marcador de número de diapositiva 1">
            <a:extLst>
              <a:ext uri="{FF2B5EF4-FFF2-40B4-BE49-F238E27FC236}">
                <a16:creationId xmlns:a16="http://schemas.microsoft.com/office/drawing/2014/main" id="{1197BD82-8899-43F1-969C-80F0087479D8}"/>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16</a:t>
            </a:fld>
            <a:endParaRPr lang="es-ES_tradnl" dirty="0"/>
          </a:p>
        </p:txBody>
      </p:sp>
      <p:sp>
        <p:nvSpPr>
          <p:cNvPr id="26" name="CuadroTexto 25">
            <a:extLst>
              <a:ext uri="{FF2B5EF4-FFF2-40B4-BE49-F238E27FC236}">
                <a16:creationId xmlns:a16="http://schemas.microsoft.com/office/drawing/2014/main" id="{7A35A4C6-89B2-443D-8975-921A9357E8D1}"/>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28" name="Rectángulo 27">
            <a:extLst>
              <a:ext uri="{FF2B5EF4-FFF2-40B4-BE49-F238E27FC236}">
                <a16:creationId xmlns:a16="http://schemas.microsoft.com/office/drawing/2014/main" id="{0AECAD35-CEEB-46F2-A55E-6E0CB9861393}"/>
              </a:ext>
            </a:extLst>
          </p:cNvPr>
          <p:cNvSpPr/>
          <p:nvPr/>
        </p:nvSpPr>
        <p:spPr>
          <a:xfrm>
            <a:off x="91918" y="106771"/>
            <a:ext cx="11267382" cy="59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2100"/>
              </a:lnSpc>
              <a:spcBef>
                <a:spcPts val="200"/>
              </a:spcBef>
              <a:spcAft>
                <a:spcPts val="200"/>
              </a:spcAft>
              <a:buClr>
                <a:srgbClr val="233616"/>
              </a:buClr>
            </a:pP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El porcentaje total de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lectores de 14 años o más se sitúa en el 95,7% </a:t>
            </a:r>
            <a:b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br>
            <a:r>
              <a:rPr lang="es-ES_tradnl" sz="1200" dirty="0">
                <a:solidFill>
                  <a:schemeClr val="tx1"/>
                </a:solidFill>
                <a:latin typeface="Arial" panose="020B0604020202020204" pitchFamily="34" charset="0"/>
                <a:ea typeface="Verdana" panose="020B0604030504040204" pitchFamily="34" charset="0"/>
                <a:cs typeface="Arial" panose="020B0604020202020204" pitchFamily="34" charset="0"/>
              </a:rPr>
              <a:t>(Lee algún tipo de material, en cualquier formato o soporte, ya sea impreso o digital, al menos una vez al trimestre).</a:t>
            </a:r>
          </a:p>
        </p:txBody>
      </p:sp>
      <p:sp>
        <p:nvSpPr>
          <p:cNvPr id="29" name="Rectángulo 28">
            <a:extLst>
              <a:ext uri="{FF2B5EF4-FFF2-40B4-BE49-F238E27FC236}">
                <a16:creationId xmlns:a16="http://schemas.microsoft.com/office/drawing/2014/main" id="{F22FAA3C-FB6C-4DCB-A811-A4D731DE461C}"/>
              </a:ext>
            </a:extLst>
          </p:cNvPr>
          <p:cNvSpPr/>
          <p:nvPr/>
        </p:nvSpPr>
        <p:spPr>
          <a:xfrm>
            <a:off x="-408173" y="681227"/>
            <a:ext cx="9430254" cy="36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1">
              <a:lnSpc>
                <a:spcPts val="2100"/>
              </a:lnSpc>
              <a:spcBef>
                <a:spcPts val="200"/>
              </a:spcBef>
              <a:spcAft>
                <a:spcPts val="200"/>
              </a:spcAft>
              <a:buClr>
                <a:srgbClr val="233616"/>
              </a:buClr>
            </a:pPr>
            <a:r>
              <a:rPr lang="es-ES_tradnl" sz="1600" b="1" dirty="0">
                <a:solidFill>
                  <a:schemeClr val="tx1"/>
                </a:solidFill>
                <a:latin typeface="Arial" panose="020B0604020202020204" pitchFamily="34" charset="0"/>
                <a:ea typeface="Verdana" panose="020B0604030504040204" pitchFamily="34" charset="0"/>
                <a:cs typeface="Arial" panose="020B0604020202020204" pitchFamily="34" charset="0"/>
              </a:rPr>
              <a:t>Prensa</a:t>
            </a:r>
            <a:r>
              <a:rPr lang="es-ES_tradnl" sz="1600" dirty="0">
                <a:solidFill>
                  <a:schemeClr val="tx1"/>
                </a:solidFill>
                <a:latin typeface="Arial" panose="020B0604020202020204" pitchFamily="34" charset="0"/>
                <a:ea typeface="Verdana" panose="020B0604030504040204" pitchFamily="34" charset="0"/>
                <a:cs typeface="Arial" panose="020B0604020202020204" pitchFamily="34" charset="0"/>
              </a:rPr>
              <a:t> (73,0%) y </a:t>
            </a:r>
            <a:r>
              <a:rPr lang="es-ES_tradnl" sz="1600" b="1" dirty="0">
                <a:solidFill>
                  <a:schemeClr val="tx1"/>
                </a:solidFill>
                <a:latin typeface="Arial" panose="020B0604020202020204" pitchFamily="34" charset="0"/>
                <a:ea typeface="Verdana" panose="020B0604030504040204" pitchFamily="34" charset="0"/>
                <a:cs typeface="Arial" panose="020B0604020202020204" pitchFamily="34" charset="0"/>
              </a:rPr>
              <a:t>Libros </a:t>
            </a:r>
            <a:r>
              <a:rPr lang="es-ES_tradnl" sz="1600" dirty="0">
                <a:solidFill>
                  <a:schemeClr val="tx1"/>
                </a:solidFill>
                <a:latin typeface="Arial" panose="020B0604020202020204" pitchFamily="34" charset="0"/>
                <a:ea typeface="Verdana" panose="020B0604030504040204" pitchFamily="34" charset="0"/>
                <a:cs typeface="Arial" panose="020B0604020202020204" pitchFamily="34" charset="0"/>
              </a:rPr>
              <a:t>(68,8%) son </a:t>
            </a:r>
            <a:r>
              <a:rPr lang="es-ES_tradnl" sz="1600" b="1" dirty="0">
                <a:solidFill>
                  <a:schemeClr val="tx1"/>
                </a:solidFill>
                <a:latin typeface="Arial" panose="020B0604020202020204" pitchFamily="34" charset="0"/>
                <a:ea typeface="Verdana" panose="020B0604030504040204" pitchFamily="34" charset="0"/>
                <a:cs typeface="Arial" panose="020B0604020202020204" pitchFamily="34" charset="0"/>
              </a:rPr>
              <a:t>los dos materiales </a:t>
            </a:r>
            <a:r>
              <a:rPr lang="es-ES_tradnl" sz="1600" dirty="0">
                <a:solidFill>
                  <a:schemeClr val="tx1"/>
                </a:solidFill>
                <a:latin typeface="Arial" panose="020B0604020202020204" pitchFamily="34" charset="0"/>
                <a:ea typeface="Verdana" panose="020B0604030504040204" pitchFamily="34" charset="0"/>
                <a:cs typeface="Arial" panose="020B0604020202020204" pitchFamily="34" charset="0"/>
              </a:rPr>
              <a:t>con un </a:t>
            </a:r>
            <a:r>
              <a:rPr lang="es-ES_tradnl" sz="1600" b="1" dirty="0">
                <a:solidFill>
                  <a:schemeClr val="tx1"/>
                </a:solidFill>
                <a:latin typeface="Arial" panose="020B0604020202020204" pitchFamily="34" charset="0"/>
                <a:ea typeface="Verdana" panose="020B0604030504040204" pitchFamily="34" charset="0"/>
                <a:cs typeface="Arial" panose="020B0604020202020204" pitchFamily="34" charset="0"/>
              </a:rPr>
              <a:t>mayor número de lectores</a:t>
            </a: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68748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a:extLst>
              <a:ext uri="{FF2B5EF4-FFF2-40B4-BE49-F238E27FC236}">
                <a16:creationId xmlns:a16="http://schemas.microsoft.com/office/drawing/2014/main" id="{6E916ABA-CF04-4154-B709-897D06D931EB}"/>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Marcador de número de diapositiva 1">
            <a:extLst>
              <a:ext uri="{FF2B5EF4-FFF2-40B4-BE49-F238E27FC236}">
                <a16:creationId xmlns:a16="http://schemas.microsoft.com/office/drawing/2014/main" id="{394FB6C4-DB8A-4147-82D7-8F5B5E9FF016}"/>
              </a:ext>
            </a:extLst>
          </p:cNvPr>
          <p:cNvSpPr>
            <a:spLocks noGrp="1"/>
          </p:cNvSpPr>
          <p:nvPr>
            <p:ph type="sldNum" sz="quarter" idx="12"/>
          </p:nvPr>
        </p:nvSpPr>
        <p:spPr/>
        <p:txBody>
          <a:bodyPr/>
          <a:lstStyle/>
          <a:p>
            <a:fld id="{1A85DD5C-56C3-43D9-A91F-D75BD50A17B5}" type="slidenum">
              <a:rPr lang="es-ES_tradnl" smtClean="0"/>
              <a:pPr/>
              <a:t>17</a:t>
            </a:fld>
            <a:endParaRPr lang="es-ES_tradnl" dirty="0"/>
          </a:p>
        </p:txBody>
      </p:sp>
      <p:graphicFrame>
        <p:nvGraphicFramePr>
          <p:cNvPr id="83" name="2 Gráfico">
            <a:extLst>
              <a:ext uri="{FF2B5EF4-FFF2-40B4-BE49-F238E27FC236}">
                <a16:creationId xmlns:a16="http://schemas.microsoft.com/office/drawing/2014/main" id="{6457BA32-977B-4648-B533-D7BBECB5F716}"/>
              </a:ext>
            </a:extLst>
          </p:cNvPr>
          <p:cNvGraphicFramePr/>
          <p:nvPr>
            <p:extLst>
              <p:ext uri="{D42A27DB-BD31-4B8C-83A1-F6EECF244321}">
                <p14:modId xmlns:p14="http://schemas.microsoft.com/office/powerpoint/2010/main" val="2735783"/>
              </p:ext>
            </p:extLst>
          </p:nvPr>
        </p:nvGraphicFramePr>
        <p:xfrm>
          <a:off x="870356" y="2790039"/>
          <a:ext cx="3576065" cy="1398383"/>
        </p:xfrm>
        <a:graphic>
          <a:graphicData uri="http://schemas.openxmlformats.org/drawingml/2006/chart">
            <c:chart xmlns:c="http://schemas.openxmlformats.org/drawingml/2006/chart" xmlns:r="http://schemas.openxmlformats.org/officeDocument/2006/relationships" r:id="rId2"/>
          </a:graphicData>
        </a:graphic>
      </p:graphicFrame>
      <p:pic>
        <p:nvPicPr>
          <p:cNvPr id="46" name="Picture 2" descr="https://d30y9cdsu7xlg0.cloudfront.net/png/720482-200.png">
            <a:extLst>
              <a:ext uri="{FF2B5EF4-FFF2-40B4-BE49-F238E27FC236}">
                <a16:creationId xmlns:a16="http://schemas.microsoft.com/office/drawing/2014/main" id="{036C0C06-F3EE-4BE5-9E27-787DEE8C9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5" y="11092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a:extLst>
              <a:ext uri="{FF2B5EF4-FFF2-40B4-BE49-F238E27FC236}">
                <a16:creationId xmlns:a16="http://schemas.microsoft.com/office/drawing/2014/main" id="{AEFD3F52-971A-42F0-A534-AEB6280A2701}"/>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pic>
        <p:nvPicPr>
          <p:cNvPr id="52" name="Imagen 51">
            <a:extLst>
              <a:ext uri="{FF2B5EF4-FFF2-40B4-BE49-F238E27FC236}">
                <a16:creationId xmlns:a16="http://schemas.microsoft.com/office/drawing/2014/main" id="{C2C988A6-D4F6-4CAF-8AF2-656BB28B11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72" b="18611"/>
          <a:stretch/>
        </p:blipFill>
        <p:spPr>
          <a:xfrm>
            <a:off x="556730" y="1815332"/>
            <a:ext cx="519113" cy="326609"/>
          </a:xfrm>
          <a:prstGeom prst="rect">
            <a:avLst/>
          </a:prstGeom>
        </p:spPr>
      </p:pic>
      <p:sp>
        <p:nvSpPr>
          <p:cNvPr id="53" name="Rectángulo 52">
            <a:extLst>
              <a:ext uri="{FF2B5EF4-FFF2-40B4-BE49-F238E27FC236}">
                <a16:creationId xmlns:a16="http://schemas.microsoft.com/office/drawing/2014/main" id="{CC8BF34D-E6D9-4B04-897D-E21E04A708CB}"/>
              </a:ext>
            </a:extLst>
          </p:cNvPr>
          <p:cNvSpPr/>
          <p:nvPr/>
        </p:nvSpPr>
        <p:spPr>
          <a:xfrm>
            <a:off x="1148819" y="1829935"/>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5" name="Rectángulo 4">
            <a:extLst>
              <a:ext uri="{FF2B5EF4-FFF2-40B4-BE49-F238E27FC236}">
                <a16:creationId xmlns:a16="http://schemas.microsoft.com/office/drawing/2014/main" id="{180568BE-6C1C-48EF-A219-D4F67DF6A18A}"/>
              </a:ext>
            </a:extLst>
          </p:cNvPr>
          <p:cNvSpPr/>
          <p:nvPr/>
        </p:nvSpPr>
        <p:spPr>
          <a:xfrm>
            <a:off x="1110525" y="2340600"/>
            <a:ext cx="878767" cy="369332"/>
          </a:xfrm>
          <a:prstGeom prst="rect">
            <a:avLst/>
          </a:prstGeom>
        </p:spPr>
        <p:txBody>
          <a:bodyPr wrap="none">
            <a:spAutoFit/>
          </a:bodyPr>
          <a:lstStyle/>
          <a:p>
            <a:r>
              <a:rPr lang="es-ES" dirty="0"/>
              <a:t>Libros</a:t>
            </a:r>
          </a:p>
        </p:txBody>
      </p:sp>
      <p:graphicFrame>
        <p:nvGraphicFramePr>
          <p:cNvPr id="74" name="2 Gráfico">
            <a:extLst>
              <a:ext uri="{FF2B5EF4-FFF2-40B4-BE49-F238E27FC236}">
                <a16:creationId xmlns:a16="http://schemas.microsoft.com/office/drawing/2014/main" id="{153A8575-A681-46BE-837B-D9BF3825C33D}"/>
              </a:ext>
            </a:extLst>
          </p:cNvPr>
          <p:cNvGraphicFramePr/>
          <p:nvPr>
            <p:extLst>
              <p:ext uri="{D42A27DB-BD31-4B8C-83A1-F6EECF244321}">
                <p14:modId xmlns:p14="http://schemas.microsoft.com/office/powerpoint/2010/main" val="1789726866"/>
              </p:ext>
            </p:extLst>
          </p:nvPr>
        </p:nvGraphicFramePr>
        <p:xfrm>
          <a:off x="4613177" y="2629475"/>
          <a:ext cx="3576065" cy="13983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6" name="2 Gráfico">
            <a:extLst>
              <a:ext uri="{FF2B5EF4-FFF2-40B4-BE49-F238E27FC236}">
                <a16:creationId xmlns:a16="http://schemas.microsoft.com/office/drawing/2014/main" id="{F3C51034-1D6B-4968-828E-74669AE636F2}"/>
              </a:ext>
            </a:extLst>
          </p:cNvPr>
          <p:cNvGraphicFramePr/>
          <p:nvPr>
            <p:extLst>
              <p:ext uri="{D42A27DB-BD31-4B8C-83A1-F6EECF244321}">
                <p14:modId xmlns:p14="http://schemas.microsoft.com/office/powerpoint/2010/main" val="2537857775"/>
              </p:ext>
            </p:extLst>
          </p:nvPr>
        </p:nvGraphicFramePr>
        <p:xfrm>
          <a:off x="8355997" y="2790039"/>
          <a:ext cx="3576065" cy="1398383"/>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ángulo 80">
            <a:extLst>
              <a:ext uri="{FF2B5EF4-FFF2-40B4-BE49-F238E27FC236}">
                <a16:creationId xmlns:a16="http://schemas.microsoft.com/office/drawing/2014/main" id="{76C9E4F2-F4C7-4F27-94AB-9764483C382F}"/>
              </a:ext>
            </a:extLst>
          </p:cNvPr>
          <p:cNvSpPr/>
          <p:nvPr/>
        </p:nvSpPr>
        <p:spPr>
          <a:xfrm>
            <a:off x="4841406" y="2359170"/>
            <a:ext cx="1147237" cy="369332"/>
          </a:xfrm>
          <a:prstGeom prst="rect">
            <a:avLst/>
          </a:prstGeom>
        </p:spPr>
        <p:txBody>
          <a:bodyPr wrap="none">
            <a:spAutoFit/>
          </a:bodyPr>
          <a:lstStyle/>
          <a:p>
            <a:r>
              <a:rPr lang="es-ES" dirty="0"/>
              <a:t>Revistas</a:t>
            </a:r>
          </a:p>
        </p:txBody>
      </p:sp>
      <p:sp>
        <p:nvSpPr>
          <p:cNvPr id="89" name="Rectángulo 88">
            <a:extLst>
              <a:ext uri="{FF2B5EF4-FFF2-40B4-BE49-F238E27FC236}">
                <a16:creationId xmlns:a16="http://schemas.microsoft.com/office/drawing/2014/main" id="{57EA4F9E-75DA-4AB5-8E6E-E2DF5FEC88C7}"/>
              </a:ext>
            </a:extLst>
          </p:cNvPr>
          <p:cNvSpPr/>
          <p:nvPr/>
        </p:nvSpPr>
        <p:spPr>
          <a:xfrm>
            <a:off x="8699433" y="2321845"/>
            <a:ext cx="1346010" cy="369332"/>
          </a:xfrm>
          <a:prstGeom prst="rect">
            <a:avLst/>
          </a:prstGeom>
        </p:spPr>
        <p:txBody>
          <a:bodyPr wrap="none">
            <a:spAutoFit/>
          </a:bodyPr>
          <a:lstStyle/>
          <a:p>
            <a:r>
              <a:rPr lang="es-ES" dirty="0"/>
              <a:t>Periódicos</a:t>
            </a:r>
          </a:p>
        </p:txBody>
      </p:sp>
      <p:sp>
        <p:nvSpPr>
          <p:cNvPr id="91" name="Rectángulo 90">
            <a:extLst>
              <a:ext uri="{FF2B5EF4-FFF2-40B4-BE49-F238E27FC236}">
                <a16:creationId xmlns:a16="http://schemas.microsoft.com/office/drawing/2014/main" id="{807E5079-F3CC-4F33-B54B-533B7D842E51}"/>
              </a:ext>
            </a:extLst>
          </p:cNvPr>
          <p:cNvSpPr/>
          <p:nvPr/>
        </p:nvSpPr>
        <p:spPr bwMode="auto">
          <a:xfrm>
            <a:off x="579120" y="2310760"/>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92" name="Rectángulo 91">
            <a:extLst>
              <a:ext uri="{FF2B5EF4-FFF2-40B4-BE49-F238E27FC236}">
                <a16:creationId xmlns:a16="http://schemas.microsoft.com/office/drawing/2014/main" id="{4AB2BBA3-9806-4519-90A2-FD21A89C7610}"/>
              </a:ext>
            </a:extLst>
          </p:cNvPr>
          <p:cNvSpPr/>
          <p:nvPr/>
        </p:nvSpPr>
        <p:spPr bwMode="auto">
          <a:xfrm>
            <a:off x="4416195" y="2310760"/>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93" name="Rectángulo 92">
            <a:extLst>
              <a:ext uri="{FF2B5EF4-FFF2-40B4-BE49-F238E27FC236}">
                <a16:creationId xmlns:a16="http://schemas.microsoft.com/office/drawing/2014/main" id="{7D455DA9-F243-4AF0-B5E9-D4922EC640FE}"/>
              </a:ext>
            </a:extLst>
          </p:cNvPr>
          <p:cNvSpPr/>
          <p:nvPr/>
        </p:nvSpPr>
        <p:spPr bwMode="auto">
          <a:xfrm>
            <a:off x="8266828" y="2310760"/>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graphicFrame>
        <p:nvGraphicFramePr>
          <p:cNvPr id="96" name="2 Gráfico">
            <a:extLst>
              <a:ext uri="{FF2B5EF4-FFF2-40B4-BE49-F238E27FC236}">
                <a16:creationId xmlns:a16="http://schemas.microsoft.com/office/drawing/2014/main" id="{11C4C5B3-8C44-480C-BECE-16E35274AF08}"/>
              </a:ext>
            </a:extLst>
          </p:cNvPr>
          <p:cNvGraphicFramePr/>
          <p:nvPr>
            <p:extLst>
              <p:ext uri="{D42A27DB-BD31-4B8C-83A1-F6EECF244321}">
                <p14:modId xmlns:p14="http://schemas.microsoft.com/office/powerpoint/2010/main" val="1412407365"/>
              </p:ext>
            </p:extLst>
          </p:nvPr>
        </p:nvGraphicFramePr>
        <p:xfrm>
          <a:off x="870356" y="4779234"/>
          <a:ext cx="3576065" cy="1398383"/>
        </p:xfrm>
        <a:graphic>
          <a:graphicData uri="http://schemas.openxmlformats.org/drawingml/2006/chart">
            <c:chart xmlns:c="http://schemas.openxmlformats.org/drawingml/2006/chart" xmlns:r="http://schemas.openxmlformats.org/officeDocument/2006/relationships" r:id="rId7"/>
          </a:graphicData>
        </a:graphic>
      </p:graphicFrame>
      <p:sp>
        <p:nvSpPr>
          <p:cNvPr id="98" name="Rectángulo 97">
            <a:extLst>
              <a:ext uri="{FF2B5EF4-FFF2-40B4-BE49-F238E27FC236}">
                <a16:creationId xmlns:a16="http://schemas.microsoft.com/office/drawing/2014/main" id="{1865C61F-FBC5-426A-857D-B8061FC1B733}"/>
              </a:ext>
            </a:extLst>
          </p:cNvPr>
          <p:cNvSpPr/>
          <p:nvPr/>
        </p:nvSpPr>
        <p:spPr>
          <a:xfrm>
            <a:off x="1138518" y="4329587"/>
            <a:ext cx="1015021" cy="369332"/>
          </a:xfrm>
          <a:prstGeom prst="rect">
            <a:avLst/>
          </a:prstGeom>
        </p:spPr>
        <p:txBody>
          <a:bodyPr wrap="none">
            <a:spAutoFit/>
          </a:bodyPr>
          <a:lstStyle/>
          <a:p>
            <a:r>
              <a:rPr lang="es-ES" dirty="0"/>
              <a:t>Cómics</a:t>
            </a:r>
          </a:p>
        </p:txBody>
      </p:sp>
      <p:graphicFrame>
        <p:nvGraphicFramePr>
          <p:cNvPr id="99" name="2 Gráfico">
            <a:extLst>
              <a:ext uri="{FF2B5EF4-FFF2-40B4-BE49-F238E27FC236}">
                <a16:creationId xmlns:a16="http://schemas.microsoft.com/office/drawing/2014/main" id="{E42C5CA3-12D9-4306-8AB6-81070759811B}"/>
              </a:ext>
            </a:extLst>
          </p:cNvPr>
          <p:cNvGraphicFramePr/>
          <p:nvPr>
            <p:extLst>
              <p:ext uri="{D42A27DB-BD31-4B8C-83A1-F6EECF244321}">
                <p14:modId xmlns:p14="http://schemas.microsoft.com/office/powerpoint/2010/main" val="1247393830"/>
              </p:ext>
            </p:extLst>
          </p:nvPr>
        </p:nvGraphicFramePr>
        <p:xfrm>
          <a:off x="4613177" y="4618670"/>
          <a:ext cx="3576065" cy="13983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0" name="2 Gráfico">
            <a:extLst>
              <a:ext uri="{FF2B5EF4-FFF2-40B4-BE49-F238E27FC236}">
                <a16:creationId xmlns:a16="http://schemas.microsoft.com/office/drawing/2014/main" id="{52AF0762-EFC3-4450-B4F0-24DABFF6EE09}"/>
              </a:ext>
            </a:extLst>
          </p:cNvPr>
          <p:cNvGraphicFramePr/>
          <p:nvPr>
            <p:extLst>
              <p:ext uri="{D42A27DB-BD31-4B8C-83A1-F6EECF244321}">
                <p14:modId xmlns:p14="http://schemas.microsoft.com/office/powerpoint/2010/main" val="3646486293"/>
              </p:ext>
            </p:extLst>
          </p:nvPr>
        </p:nvGraphicFramePr>
        <p:xfrm>
          <a:off x="7963272" y="4642422"/>
          <a:ext cx="3825229" cy="1398383"/>
        </p:xfrm>
        <a:graphic>
          <a:graphicData uri="http://schemas.openxmlformats.org/drawingml/2006/chart">
            <c:chart xmlns:c="http://schemas.openxmlformats.org/drawingml/2006/chart" xmlns:r="http://schemas.openxmlformats.org/officeDocument/2006/relationships" r:id="rId9"/>
          </a:graphicData>
        </a:graphic>
      </p:graphicFrame>
      <p:sp>
        <p:nvSpPr>
          <p:cNvPr id="101" name="Rectángulo 100">
            <a:extLst>
              <a:ext uri="{FF2B5EF4-FFF2-40B4-BE49-F238E27FC236}">
                <a16:creationId xmlns:a16="http://schemas.microsoft.com/office/drawing/2014/main" id="{F6E0EFA7-9CFF-44C7-99AC-76B44FCE480B}"/>
              </a:ext>
            </a:extLst>
          </p:cNvPr>
          <p:cNvSpPr/>
          <p:nvPr/>
        </p:nvSpPr>
        <p:spPr>
          <a:xfrm>
            <a:off x="4889384" y="4309713"/>
            <a:ext cx="2459263" cy="369332"/>
          </a:xfrm>
          <a:prstGeom prst="rect">
            <a:avLst/>
          </a:prstGeom>
        </p:spPr>
        <p:txBody>
          <a:bodyPr wrap="none">
            <a:spAutoFit/>
          </a:bodyPr>
          <a:lstStyle/>
          <a:p>
            <a:r>
              <a:rPr lang="es-ES" dirty="0"/>
              <a:t>Webs, blogs y foros</a:t>
            </a:r>
          </a:p>
        </p:txBody>
      </p:sp>
      <p:sp>
        <p:nvSpPr>
          <p:cNvPr id="102" name="Rectángulo 101">
            <a:extLst>
              <a:ext uri="{FF2B5EF4-FFF2-40B4-BE49-F238E27FC236}">
                <a16:creationId xmlns:a16="http://schemas.microsoft.com/office/drawing/2014/main" id="{60929D9F-124A-4045-A8FF-D53042052B21}"/>
              </a:ext>
            </a:extLst>
          </p:cNvPr>
          <p:cNvSpPr/>
          <p:nvPr/>
        </p:nvSpPr>
        <p:spPr>
          <a:xfrm>
            <a:off x="8732225" y="4341759"/>
            <a:ext cx="2012859" cy="369332"/>
          </a:xfrm>
          <a:prstGeom prst="rect">
            <a:avLst/>
          </a:prstGeom>
        </p:spPr>
        <p:txBody>
          <a:bodyPr wrap="none">
            <a:spAutoFit/>
          </a:bodyPr>
          <a:lstStyle/>
          <a:p>
            <a:r>
              <a:rPr lang="es-ES" dirty="0"/>
              <a:t>Redes sociales*</a:t>
            </a:r>
          </a:p>
        </p:txBody>
      </p:sp>
      <p:sp>
        <p:nvSpPr>
          <p:cNvPr id="103" name="Rectángulo 102">
            <a:extLst>
              <a:ext uri="{FF2B5EF4-FFF2-40B4-BE49-F238E27FC236}">
                <a16:creationId xmlns:a16="http://schemas.microsoft.com/office/drawing/2014/main" id="{AC827037-BD59-4DBE-954C-6AAABCB0AA27}"/>
              </a:ext>
            </a:extLst>
          </p:cNvPr>
          <p:cNvSpPr/>
          <p:nvPr/>
        </p:nvSpPr>
        <p:spPr bwMode="auto">
          <a:xfrm>
            <a:off x="579120" y="4299955"/>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104" name="Rectángulo 103">
            <a:extLst>
              <a:ext uri="{FF2B5EF4-FFF2-40B4-BE49-F238E27FC236}">
                <a16:creationId xmlns:a16="http://schemas.microsoft.com/office/drawing/2014/main" id="{2AB52213-797B-4728-881D-87F6578307FA}"/>
              </a:ext>
            </a:extLst>
          </p:cNvPr>
          <p:cNvSpPr/>
          <p:nvPr/>
        </p:nvSpPr>
        <p:spPr bwMode="auto">
          <a:xfrm>
            <a:off x="4416195" y="4299955"/>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105" name="Rectángulo 104">
            <a:extLst>
              <a:ext uri="{FF2B5EF4-FFF2-40B4-BE49-F238E27FC236}">
                <a16:creationId xmlns:a16="http://schemas.microsoft.com/office/drawing/2014/main" id="{C09D8362-92EC-47DF-B011-9BB81867E8AC}"/>
              </a:ext>
            </a:extLst>
          </p:cNvPr>
          <p:cNvSpPr/>
          <p:nvPr/>
        </p:nvSpPr>
        <p:spPr bwMode="auto">
          <a:xfrm>
            <a:off x="8266828" y="4299955"/>
            <a:ext cx="3754404" cy="18776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pic>
        <p:nvPicPr>
          <p:cNvPr id="108" name="Imagen 107">
            <a:extLst>
              <a:ext uri="{FF2B5EF4-FFF2-40B4-BE49-F238E27FC236}">
                <a16:creationId xmlns:a16="http://schemas.microsoft.com/office/drawing/2014/main" id="{AEB1C253-DB4F-4A0D-9809-5A4C22FC999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7474"/>
          <a:stretch/>
        </p:blipFill>
        <p:spPr>
          <a:xfrm>
            <a:off x="751160" y="4343641"/>
            <a:ext cx="436229" cy="360000"/>
          </a:xfrm>
          <a:prstGeom prst="rect">
            <a:avLst/>
          </a:prstGeom>
        </p:spPr>
      </p:pic>
      <p:pic>
        <p:nvPicPr>
          <p:cNvPr id="109" name="Imagen 108">
            <a:extLst>
              <a:ext uri="{FF2B5EF4-FFF2-40B4-BE49-F238E27FC236}">
                <a16:creationId xmlns:a16="http://schemas.microsoft.com/office/drawing/2014/main" id="{31565F3B-6A90-420E-9D77-85A983E4C7FE}"/>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500279" y="4279297"/>
            <a:ext cx="470316" cy="470316"/>
          </a:xfrm>
          <a:prstGeom prst="rect">
            <a:avLst/>
          </a:prstGeom>
        </p:spPr>
      </p:pic>
      <p:pic>
        <p:nvPicPr>
          <p:cNvPr id="110" name="Imagen 109">
            <a:extLst>
              <a:ext uri="{FF2B5EF4-FFF2-40B4-BE49-F238E27FC236}">
                <a16:creationId xmlns:a16="http://schemas.microsoft.com/office/drawing/2014/main" id="{865783F7-609E-4389-9BE1-7E3BC0696D78}"/>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b="-1"/>
          <a:stretch/>
        </p:blipFill>
        <p:spPr>
          <a:xfrm>
            <a:off x="797289" y="2351720"/>
            <a:ext cx="336518" cy="360000"/>
          </a:xfrm>
          <a:prstGeom prst="rect">
            <a:avLst/>
          </a:prstGeom>
        </p:spPr>
      </p:pic>
      <p:pic>
        <p:nvPicPr>
          <p:cNvPr id="111" name="Imagen 110">
            <a:extLst>
              <a:ext uri="{FF2B5EF4-FFF2-40B4-BE49-F238E27FC236}">
                <a16:creationId xmlns:a16="http://schemas.microsoft.com/office/drawing/2014/main" id="{9C47F13A-8F5E-4605-96FA-E23CF8E7900A}"/>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470518" y="2351720"/>
            <a:ext cx="360000" cy="360000"/>
          </a:xfrm>
          <a:prstGeom prst="rect">
            <a:avLst/>
          </a:prstGeom>
        </p:spPr>
      </p:pic>
      <p:pic>
        <p:nvPicPr>
          <p:cNvPr id="112" name="Imagen 111">
            <a:extLst>
              <a:ext uri="{FF2B5EF4-FFF2-40B4-BE49-F238E27FC236}">
                <a16:creationId xmlns:a16="http://schemas.microsoft.com/office/drawing/2014/main" id="{BD69C378-3653-4334-AD7D-C1F3BEE03D1E}"/>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8331901" y="2351720"/>
            <a:ext cx="360000" cy="360000"/>
          </a:xfrm>
          <a:prstGeom prst="rect">
            <a:avLst/>
          </a:prstGeom>
        </p:spPr>
      </p:pic>
      <p:pic>
        <p:nvPicPr>
          <p:cNvPr id="113" name="Picture 2" descr="https://d30y9cdsu7xlg0.cloudfront.net/png/937597-200.png">
            <a:extLst>
              <a:ext uri="{FF2B5EF4-FFF2-40B4-BE49-F238E27FC236}">
                <a16:creationId xmlns:a16="http://schemas.microsoft.com/office/drawing/2014/main" id="{F07F76E2-A49D-410F-A332-5AAF52EE4FDC}"/>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338151" y="4342558"/>
            <a:ext cx="394074" cy="394074"/>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86">
            <a:extLst>
              <a:ext uri="{FF2B5EF4-FFF2-40B4-BE49-F238E27FC236}">
                <a16:creationId xmlns:a16="http://schemas.microsoft.com/office/drawing/2014/main" id="{DC939ACA-D3CF-4053-8AD9-D044B32806A5}"/>
              </a:ext>
            </a:extLst>
          </p:cNvPr>
          <p:cNvSpPr>
            <a:spLocks noChangeArrowheads="1"/>
          </p:cNvSpPr>
          <p:nvPr/>
        </p:nvSpPr>
        <p:spPr bwMode="auto">
          <a:xfrm>
            <a:off x="8230595" y="6226633"/>
            <a:ext cx="2620908" cy="230832"/>
          </a:xfrm>
          <a:prstGeom prst="rect">
            <a:avLst/>
          </a:prstGeom>
          <a:noFill/>
          <a:ln w="28575">
            <a:noFill/>
            <a:miter lim="800000"/>
            <a:headEnd/>
            <a:tailEnd/>
          </a:ln>
          <a:effectLst/>
        </p:spPr>
        <p:txBody>
          <a:bodyPr wrap="square">
            <a:spAutoFit/>
          </a:bodyPr>
          <a:lstStyle/>
          <a:p>
            <a:r>
              <a:rPr lang="es-ES_tradnl" sz="900" dirty="0">
                <a:solidFill>
                  <a:schemeClr val="tx1">
                    <a:lumMod val="75000"/>
                    <a:lumOff val="25000"/>
                  </a:schemeClr>
                </a:solidFill>
                <a:latin typeface="+mj-lt"/>
              </a:rPr>
              <a:t>*Redes sociales se pregunta desde 2017</a:t>
            </a:r>
            <a:endParaRPr lang="es-ES" sz="900" dirty="0">
              <a:solidFill>
                <a:schemeClr val="tx1">
                  <a:lumMod val="75000"/>
                  <a:lumOff val="25000"/>
                </a:schemeClr>
              </a:solidFill>
              <a:latin typeface="+mj-lt"/>
            </a:endParaRPr>
          </a:p>
        </p:txBody>
      </p:sp>
      <p:sp>
        <p:nvSpPr>
          <p:cNvPr id="115" name="Rectángulo 114">
            <a:extLst>
              <a:ext uri="{FF2B5EF4-FFF2-40B4-BE49-F238E27FC236}">
                <a16:creationId xmlns:a16="http://schemas.microsoft.com/office/drawing/2014/main" id="{6613822E-34C4-44D1-AF03-F4652786A1CC}"/>
              </a:ext>
            </a:extLst>
          </p:cNvPr>
          <p:cNvSpPr/>
          <p:nvPr/>
        </p:nvSpPr>
        <p:spPr>
          <a:xfrm>
            <a:off x="4258609" y="1264004"/>
            <a:ext cx="3674781" cy="523220"/>
          </a:xfrm>
          <a:prstGeom prst="rect">
            <a:avLst/>
          </a:prstGeom>
        </p:spPr>
        <p:txBody>
          <a:bodyPr wrap="square">
            <a:spAutoFit/>
          </a:bodyPr>
          <a:lstStyle/>
          <a:p>
            <a:pPr algn="ctr"/>
            <a:r>
              <a:rPr lang="es-ES" sz="1600" b="1" dirty="0">
                <a:solidFill>
                  <a:srgbClr val="233616"/>
                </a:solidFill>
              </a:rPr>
              <a:t>% Total LECTORES</a:t>
            </a:r>
            <a:br>
              <a:rPr lang="es-ES" sz="1600" b="1" dirty="0">
                <a:solidFill>
                  <a:srgbClr val="233616"/>
                </a:solidFill>
              </a:rPr>
            </a:br>
            <a:r>
              <a:rPr lang="es-ES" sz="1200" dirty="0">
                <a:solidFill>
                  <a:srgbClr val="233616"/>
                </a:solidFill>
              </a:rPr>
              <a:t>(al menos una vez al trimestre)</a:t>
            </a:r>
            <a:endParaRPr lang="es-ES_tradnl" sz="1600" dirty="0"/>
          </a:p>
        </p:txBody>
      </p:sp>
      <p:cxnSp>
        <p:nvCxnSpPr>
          <p:cNvPr id="57" name="46 Conector recto de flecha">
            <a:extLst>
              <a:ext uri="{FF2B5EF4-FFF2-40B4-BE49-F238E27FC236}">
                <a16:creationId xmlns:a16="http://schemas.microsoft.com/office/drawing/2014/main" id="{1B532ABC-7007-4AE1-AF1A-47369A22C9B4}"/>
              </a:ext>
            </a:extLst>
          </p:cNvPr>
          <p:cNvCxnSpPr>
            <a:cxnSpLocks/>
          </p:cNvCxnSpPr>
          <p:nvPr/>
        </p:nvCxnSpPr>
        <p:spPr bwMode="auto">
          <a:xfrm flipV="1">
            <a:off x="4962637" y="4790578"/>
            <a:ext cx="2715771" cy="303290"/>
          </a:xfrm>
          <a:prstGeom prst="straightConnector1">
            <a:avLst/>
          </a:prstGeom>
          <a:noFill/>
          <a:ln w="19050" cap="flat" cmpd="sng" algn="ctr">
            <a:solidFill>
              <a:srgbClr val="C00000"/>
            </a:solidFill>
            <a:prstDash val="solid"/>
            <a:round/>
            <a:headEnd type="none" w="med" len="med"/>
            <a:tailEnd type="arrow" w="med" len="med"/>
          </a:ln>
          <a:effectLst/>
        </p:spPr>
      </p:cxnSp>
      <p:cxnSp>
        <p:nvCxnSpPr>
          <p:cNvPr id="58" name="46 Conector recto de flecha">
            <a:extLst>
              <a:ext uri="{FF2B5EF4-FFF2-40B4-BE49-F238E27FC236}">
                <a16:creationId xmlns:a16="http://schemas.microsoft.com/office/drawing/2014/main" id="{5C43948D-079C-4EE7-BBD4-0BA16575612A}"/>
              </a:ext>
            </a:extLst>
          </p:cNvPr>
          <p:cNvCxnSpPr>
            <a:cxnSpLocks/>
          </p:cNvCxnSpPr>
          <p:nvPr/>
        </p:nvCxnSpPr>
        <p:spPr bwMode="auto">
          <a:xfrm>
            <a:off x="5597856" y="2996445"/>
            <a:ext cx="2080552" cy="277072"/>
          </a:xfrm>
          <a:prstGeom prst="straightConnector1">
            <a:avLst/>
          </a:prstGeom>
          <a:noFill/>
          <a:ln w="19050" cap="flat" cmpd="sng" algn="ctr">
            <a:solidFill>
              <a:srgbClr val="C00000"/>
            </a:solidFill>
            <a:prstDash val="solid"/>
            <a:round/>
            <a:headEnd type="none" w="med" len="med"/>
            <a:tailEnd type="arrow" w="med" len="med"/>
          </a:ln>
          <a:effectLst/>
        </p:spPr>
      </p:cxnSp>
      <p:cxnSp>
        <p:nvCxnSpPr>
          <p:cNvPr id="59" name="46 Conector recto de flecha">
            <a:extLst>
              <a:ext uri="{FF2B5EF4-FFF2-40B4-BE49-F238E27FC236}">
                <a16:creationId xmlns:a16="http://schemas.microsoft.com/office/drawing/2014/main" id="{F52F0D3E-C8E1-4E1A-984D-3589A64D826B}"/>
              </a:ext>
            </a:extLst>
          </p:cNvPr>
          <p:cNvCxnSpPr>
            <a:cxnSpLocks/>
          </p:cNvCxnSpPr>
          <p:nvPr/>
        </p:nvCxnSpPr>
        <p:spPr bwMode="auto">
          <a:xfrm flipV="1">
            <a:off x="1248994" y="2918492"/>
            <a:ext cx="2632688" cy="155907"/>
          </a:xfrm>
          <a:prstGeom prst="straightConnector1">
            <a:avLst/>
          </a:prstGeom>
          <a:noFill/>
          <a:ln w="19050" cap="flat" cmpd="sng" algn="ctr">
            <a:solidFill>
              <a:srgbClr val="C00000"/>
            </a:solidFill>
            <a:prstDash val="solid"/>
            <a:round/>
            <a:headEnd type="none" w="med" len="med"/>
            <a:tailEnd type="arrow" w="med" len="med"/>
          </a:ln>
          <a:effectLst/>
        </p:spPr>
      </p:cxnSp>
      <p:grpSp>
        <p:nvGrpSpPr>
          <p:cNvPr id="4" name="Grupo 3">
            <a:extLst>
              <a:ext uri="{FF2B5EF4-FFF2-40B4-BE49-F238E27FC236}">
                <a16:creationId xmlns:a16="http://schemas.microsoft.com/office/drawing/2014/main" id="{684D538A-8757-4D9E-B129-08048C48D5D5}"/>
              </a:ext>
            </a:extLst>
          </p:cNvPr>
          <p:cNvGrpSpPr/>
          <p:nvPr/>
        </p:nvGrpSpPr>
        <p:grpSpPr>
          <a:xfrm>
            <a:off x="3329992" y="1815506"/>
            <a:ext cx="7402457" cy="400110"/>
            <a:chOff x="4107778" y="1776511"/>
            <a:chExt cx="7402457" cy="400110"/>
          </a:xfrm>
        </p:grpSpPr>
        <p:sp>
          <p:nvSpPr>
            <p:cNvPr id="60" name="Rectángulo 59">
              <a:extLst>
                <a:ext uri="{FF2B5EF4-FFF2-40B4-BE49-F238E27FC236}">
                  <a16:creationId xmlns:a16="http://schemas.microsoft.com/office/drawing/2014/main" id="{D38B67F8-D251-44DF-942A-73FE78775624}"/>
                </a:ext>
              </a:extLst>
            </p:cNvPr>
            <p:cNvSpPr/>
            <p:nvPr/>
          </p:nvSpPr>
          <p:spPr>
            <a:xfrm>
              <a:off x="4268393" y="1811888"/>
              <a:ext cx="704039" cy="338554"/>
            </a:xfrm>
            <a:prstGeom prst="rect">
              <a:avLst/>
            </a:prstGeom>
          </p:spPr>
          <p:txBody>
            <a:bodyPr wrap="none">
              <a:spAutoFit/>
            </a:bodyPr>
            <a:lstStyle/>
            <a:p>
              <a:r>
                <a:rPr lang="es-ES" sz="1600" dirty="0">
                  <a:solidFill>
                    <a:srgbClr val="000000"/>
                  </a:solidFill>
                  <a:latin typeface="+mj-lt"/>
                </a:rPr>
                <a:t>2011</a:t>
              </a:r>
              <a:endParaRPr lang="es-ES" sz="1600" dirty="0">
                <a:latin typeface="+mj-lt"/>
              </a:endParaRPr>
            </a:p>
          </p:txBody>
        </p:sp>
        <p:sp>
          <p:nvSpPr>
            <p:cNvPr id="62" name="Rectángulo 61">
              <a:extLst>
                <a:ext uri="{FF2B5EF4-FFF2-40B4-BE49-F238E27FC236}">
                  <a16:creationId xmlns:a16="http://schemas.microsoft.com/office/drawing/2014/main" id="{9A7C7571-DF0F-4121-B79B-72E2B97BCD3F}"/>
                </a:ext>
              </a:extLst>
            </p:cNvPr>
            <p:cNvSpPr/>
            <p:nvPr/>
          </p:nvSpPr>
          <p:spPr>
            <a:xfrm>
              <a:off x="5464393" y="1811888"/>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63" name="Rectángulo 62">
              <a:extLst>
                <a:ext uri="{FF2B5EF4-FFF2-40B4-BE49-F238E27FC236}">
                  <a16:creationId xmlns:a16="http://schemas.microsoft.com/office/drawing/2014/main" id="{02CFF16F-53CC-4464-825E-A34CF24AC7CE}"/>
                </a:ext>
              </a:extLst>
            </p:cNvPr>
            <p:cNvSpPr/>
            <p:nvPr/>
          </p:nvSpPr>
          <p:spPr>
            <a:xfrm>
              <a:off x="6749403" y="1811888"/>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72" name="Rectángulo 71">
              <a:extLst>
                <a:ext uri="{FF2B5EF4-FFF2-40B4-BE49-F238E27FC236}">
                  <a16:creationId xmlns:a16="http://schemas.microsoft.com/office/drawing/2014/main" id="{54C51E9F-3B99-4F2A-A2B3-B9A14B389BB1}"/>
                </a:ext>
              </a:extLst>
            </p:cNvPr>
            <p:cNvSpPr/>
            <p:nvPr/>
          </p:nvSpPr>
          <p:spPr>
            <a:xfrm>
              <a:off x="7946150" y="1811888"/>
              <a:ext cx="704039" cy="338554"/>
            </a:xfrm>
            <a:prstGeom prst="rect">
              <a:avLst/>
            </a:prstGeom>
          </p:spPr>
          <p:txBody>
            <a:bodyPr wrap="none">
              <a:spAutoFit/>
            </a:bodyPr>
            <a:lstStyle/>
            <a:p>
              <a:r>
                <a:rPr lang="es-ES" sz="1600" dirty="0">
                  <a:solidFill>
                    <a:srgbClr val="000000"/>
                  </a:solidFill>
                  <a:latin typeface="+mj-lt"/>
                </a:rPr>
                <a:t>2018</a:t>
              </a:r>
              <a:endParaRPr lang="es-ES" sz="1600" dirty="0">
                <a:latin typeface="+mj-lt"/>
              </a:endParaRPr>
            </a:p>
          </p:txBody>
        </p:sp>
        <p:sp>
          <p:nvSpPr>
            <p:cNvPr id="73" name="Elipse 72">
              <a:extLst>
                <a:ext uri="{FF2B5EF4-FFF2-40B4-BE49-F238E27FC236}">
                  <a16:creationId xmlns:a16="http://schemas.microsoft.com/office/drawing/2014/main" id="{4F106BCF-B0D5-4F5B-A6D8-B2D7938B3996}"/>
                </a:ext>
              </a:extLst>
            </p:cNvPr>
            <p:cNvSpPr/>
            <p:nvPr/>
          </p:nvSpPr>
          <p:spPr>
            <a:xfrm>
              <a:off x="4107778" y="1871904"/>
              <a:ext cx="209550" cy="209550"/>
            </a:xfrm>
            <a:prstGeom prst="ellipse">
              <a:avLst/>
            </a:prstGeom>
            <a:solidFill>
              <a:srgbClr val="D6DCE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5" name="Elipse 74">
              <a:extLst>
                <a:ext uri="{FF2B5EF4-FFF2-40B4-BE49-F238E27FC236}">
                  <a16:creationId xmlns:a16="http://schemas.microsoft.com/office/drawing/2014/main" id="{5FA39143-4270-4DCF-AE33-2599C0D92F3F}"/>
                </a:ext>
              </a:extLst>
            </p:cNvPr>
            <p:cNvSpPr/>
            <p:nvPr/>
          </p:nvSpPr>
          <p:spPr>
            <a:xfrm>
              <a:off x="5285194" y="1871904"/>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7" name="Elipse 76">
              <a:extLst>
                <a:ext uri="{FF2B5EF4-FFF2-40B4-BE49-F238E27FC236}">
                  <a16:creationId xmlns:a16="http://schemas.microsoft.com/office/drawing/2014/main" id="{9A9324C0-4B67-464C-95EE-95173C672418}"/>
                </a:ext>
              </a:extLst>
            </p:cNvPr>
            <p:cNvSpPr/>
            <p:nvPr/>
          </p:nvSpPr>
          <p:spPr>
            <a:xfrm>
              <a:off x="6554546" y="1871904"/>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8" name="Elipse 77">
              <a:extLst>
                <a:ext uri="{FF2B5EF4-FFF2-40B4-BE49-F238E27FC236}">
                  <a16:creationId xmlns:a16="http://schemas.microsoft.com/office/drawing/2014/main" id="{0044EEBC-01B3-4C07-A79C-C3FF64F38A20}"/>
                </a:ext>
              </a:extLst>
            </p:cNvPr>
            <p:cNvSpPr/>
            <p:nvPr/>
          </p:nvSpPr>
          <p:spPr>
            <a:xfrm>
              <a:off x="7736600" y="1871904"/>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82" name="Rectángulo 81">
              <a:extLst>
                <a:ext uri="{FF2B5EF4-FFF2-40B4-BE49-F238E27FC236}">
                  <a16:creationId xmlns:a16="http://schemas.microsoft.com/office/drawing/2014/main" id="{96275028-D114-471F-97E7-DCBC3C99BBE5}"/>
                </a:ext>
              </a:extLst>
            </p:cNvPr>
            <p:cNvSpPr/>
            <p:nvPr/>
          </p:nvSpPr>
          <p:spPr>
            <a:xfrm>
              <a:off x="9241309" y="1833661"/>
              <a:ext cx="704039" cy="338554"/>
            </a:xfrm>
            <a:prstGeom prst="rect">
              <a:avLst/>
            </a:prstGeom>
          </p:spPr>
          <p:txBody>
            <a:bodyPr wrap="none">
              <a:spAutoFit/>
            </a:bodyPr>
            <a:lstStyle/>
            <a:p>
              <a:r>
                <a:rPr lang="es-ES" sz="1600" dirty="0">
                  <a:solidFill>
                    <a:srgbClr val="000000"/>
                  </a:solidFill>
                  <a:latin typeface="+mj-lt"/>
                </a:rPr>
                <a:t>2019</a:t>
              </a:r>
            </a:p>
          </p:txBody>
        </p:sp>
        <p:sp>
          <p:nvSpPr>
            <p:cNvPr id="84" name="Elipse 83">
              <a:extLst>
                <a:ext uri="{FF2B5EF4-FFF2-40B4-BE49-F238E27FC236}">
                  <a16:creationId xmlns:a16="http://schemas.microsoft.com/office/drawing/2014/main" id="{7B9211A5-4F16-430D-B560-101A28AAF91D}"/>
                </a:ext>
              </a:extLst>
            </p:cNvPr>
            <p:cNvSpPr/>
            <p:nvPr/>
          </p:nvSpPr>
          <p:spPr>
            <a:xfrm>
              <a:off x="9041284" y="1871904"/>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85" name="Rectángulo 84">
              <a:extLst>
                <a:ext uri="{FF2B5EF4-FFF2-40B4-BE49-F238E27FC236}">
                  <a16:creationId xmlns:a16="http://schemas.microsoft.com/office/drawing/2014/main" id="{3A45A441-A86C-4476-B6A0-B2C2BCBAD10B}"/>
                </a:ext>
              </a:extLst>
            </p:cNvPr>
            <p:cNvSpPr/>
            <p:nvPr/>
          </p:nvSpPr>
          <p:spPr>
            <a:xfrm>
              <a:off x="10594600" y="1776511"/>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86" name="Elipse 85">
              <a:extLst>
                <a:ext uri="{FF2B5EF4-FFF2-40B4-BE49-F238E27FC236}">
                  <a16:creationId xmlns:a16="http://schemas.microsoft.com/office/drawing/2014/main" id="{D97C5F4B-81FC-426C-8086-471FAB52BDD0}"/>
                </a:ext>
              </a:extLst>
            </p:cNvPr>
            <p:cNvSpPr/>
            <p:nvPr/>
          </p:nvSpPr>
          <p:spPr>
            <a:xfrm>
              <a:off x="10394575" y="1871904"/>
              <a:ext cx="209550" cy="20955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atin typeface="+mj-lt"/>
              </a:endParaRPr>
            </a:p>
          </p:txBody>
        </p:sp>
      </p:grpSp>
      <p:sp>
        <p:nvSpPr>
          <p:cNvPr id="87" name="CuadroTexto 86">
            <a:extLst>
              <a:ext uri="{FF2B5EF4-FFF2-40B4-BE49-F238E27FC236}">
                <a16:creationId xmlns:a16="http://schemas.microsoft.com/office/drawing/2014/main" id="{3DB9CBF5-0F8E-44E3-AAB3-4912DB7A8D14}"/>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88" name="Rectángulo 87">
            <a:extLst>
              <a:ext uri="{FF2B5EF4-FFF2-40B4-BE49-F238E27FC236}">
                <a16:creationId xmlns:a16="http://schemas.microsoft.com/office/drawing/2014/main" id="{B18584EA-2CAF-414F-BDCE-2480B93FB9CA}"/>
              </a:ext>
            </a:extLst>
          </p:cNvPr>
          <p:cNvSpPr/>
          <p:nvPr/>
        </p:nvSpPr>
        <p:spPr>
          <a:xfrm>
            <a:off x="105222" y="-72407"/>
            <a:ext cx="11683279" cy="1205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nSpc>
                <a:spcPct val="150000"/>
              </a:lnSpc>
              <a:spcBef>
                <a:spcPts val="200"/>
              </a:spcBef>
              <a:spcAft>
                <a:spcPts val="200"/>
              </a:spcAft>
              <a:buClr>
                <a:srgbClr val="233616"/>
              </a:buClr>
            </a:pPr>
            <a:r>
              <a:rPr lang="es-ES" sz="1600" b="1" dirty="0">
                <a:solidFill>
                  <a:schemeClr val="tx1"/>
                </a:solidFill>
                <a:latin typeface="Arial" panose="020B0604020202020204" pitchFamily="34" charset="0"/>
                <a:ea typeface="Verdana" panose="020B0604030504040204" pitchFamily="34" charset="0"/>
                <a:cs typeface="Arial" panose="020B0604020202020204" pitchFamily="34" charset="0"/>
              </a:rPr>
              <a:t>El porcentaje de lectores de libros continúa con una tendencia al alza.</a:t>
            </a:r>
            <a:endParaRPr lang="es-ES" sz="16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lvl="0">
              <a:lnSpc>
                <a:spcPct val="150000"/>
              </a:lnSpc>
              <a:spcBef>
                <a:spcPts val="200"/>
              </a:spcBef>
              <a:spcAft>
                <a:spcPts val="200"/>
              </a:spcAft>
              <a:buClr>
                <a:srgbClr val="233616"/>
              </a:buClr>
            </a:pPr>
            <a:r>
              <a:rPr lang="es-ES" sz="1600" dirty="0">
                <a:solidFill>
                  <a:schemeClr val="tx1"/>
                </a:solidFill>
                <a:latin typeface="Arial" panose="020B0604020202020204" pitchFamily="34" charset="0"/>
                <a:ea typeface="Verdana" panose="020B0604030504040204" pitchFamily="34" charset="0"/>
                <a:cs typeface="Arial" panose="020B0604020202020204" pitchFamily="34" charset="0"/>
              </a:rPr>
              <a:t>Descienden de nuevo los </a:t>
            </a:r>
            <a:r>
              <a:rPr lang="es-ES" sz="1600" b="1" dirty="0">
                <a:solidFill>
                  <a:schemeClr val="tx1"/>
                </a:solidFill>
                <a:latin typeface="Arial" panose="020B0604020202020204" pitchFamily="34" charset="0"/>
                <a:ea typeface="Verdana" panose="020B0604030504040204" pitchFamily="34" charset="0"/>
                <a:cs typeface="Arial" panose="020B0604020202020204" pitchFamily="34" charset="0"/>
              </a:rPr>
              <a:t>lectores de revistas, en cambio aumenta los lectores de periódicos y el uso de redes sociales, webs, blogs y foros.</a:t>
            </a:r>
            <a:endParaRPr lang="es-ES" sz="16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cxnSp>
        <p:nvCxnSpPr>
          <p:cNvPr id="90" name="46 Conector recto de flecha">
            <a:extLst>
              <a:ext uri="{FF2B5EF4-FFF2-40B4-BE49-F238E27FC236}">
                <a16:creationId xmlns:a16="http://schemas.microsoft.com/office/drawing/2014/main" id="{68D88651-56BF-4718-B3C4-F2A3DD1E8B79}"/>
              </a:ext>
            </a:extLst>
          </p:cNvPr>
          <p:cNvCxnSpPr>
            <a:cxnSpLocks/>
          </p:cNvCxnSpPr>
          <p:nvPr/>
        </p:nvCxnSpPr>
        <p:spPr bwMode="auto">
          <a:xfrm flipV="1">
            <a:off x="10320010" y="4896919"/>
            <a:ext cx="1134822" cy="119336"/>
          </a:xfrm>
          <a:prstGeom prst="straightConnector1">
            <a:avLst/>
          </a:prstGeom>
          <a:noFill/>
          <a:ln w="19050"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22126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637C8131-D2C5-4189-82D9-98DED4B9BE81}"/>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0">
            <a:extLst>
              <a:ext uri="{FF2B5EF4-FFF2-40B4-BE49-F238E27FC236}">
                <a16:creationId xmlns:a16="http://schemas.microsoft.com/office/drawing/2014/main" id="{300E39F9-85F3-4A11-B3A6-DDB6BCE2843B}"/>
              </a:ext>
            </a:extLst>
          </p:cNvPr>
          <p:cNvGraphicFramePr>
            <a:graphicFrameLocks noChangeAspect="1"/>
          </p:cNvGraphicFramePr>
          <p:nvPr>
            <p:extLst>
              <p:ext uri="{D42A27DB-BD31-4B8C-83A1-F6EECF244321}">
                <p14:modId xmlns:p14="http://schemas.microsoft.com/office/powerpoint/2010/main" val="314052948"/>
              </p:ext>
            </p:extLst>
          </p:nvPr>
        </p:nvGraphicFramePr>
        <p:xfrm>
          <a:off x="387660" y="4044988"/>
          <a:ext cx="11194301" cy="2562693"/>
        </p:xfrm>
        <a:graphic>
          <a:graphicData uri="http://schemas.openxmlformats.org/drawingml/2006/chart">
            <c:chart xmlns:c="http://schemas.openxmlformats.org/drawingml/2006/chart" xmlns:r="http://schemas.openxmlformats.org/officeDocument/2006/relationships" r:id="rId2"/>
          </a:graphicData>
        </a:graphic>
      </p:graphicFrame>
      <p:pic>
        <p:nvPicPr>
          <p:cNvPr id="55" name="Imagen 54">
            <a:extLst>
              <a:ext uri="{FF2B5EF4-FFF2-40B4-BE49-F238E27FC236}">
                <a16:creationId xmlns:a16="http://schemas.microsoft.com/office/drawing/2014/main" id="{E91DCBFD-278F-488E-9379-DFE4BF744D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6605" y="6189944"/>
            <a:ext cx="257173" cy="257173"/>
          </a:xfrm>
          <a:prstGeom prst="rect">
            <a:avLst/>
          </a:prstGeom>
        </p:spPr>
      </p:pic>
      <p:pic>
        <p:nvPicPr>
          <p:cNvPr id="56" name="Imagen 55">
            <a:extLst>
              <a:ext uri="{FF2B5EF4-FFF2-40B4-BE49-F238E27FC236}">
                <a16:creationId xmlns:a16="http://schemas.microsoft.com/office/drawing/2014/main" id="{9E90B029-3FC3-470D-A96E-8DBB0E32C5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3985" y="6191074"/>
            <a:ext cx="257173" cy="257173"/>
          </a:xfrm>
          <a:prstGeom prst="rect">
            <a:avLst/>
          </a:prstGeom>
        </p:spPr>
      </p:pic>
      <p:pic>
        <p:nvPicPr>
          <p:cNvPr id="57" name="Imagen 56">
            <a:extLst>
              <a:ext uri="{FF2B5EF4-FFF2-40B4-BE49-F238E27FC236}">
                <a16:creationId xmlns:a16="http://schemas.microsoft.com/office/drawing/2014/main" id="{2401520E-26A3-4227-9FC0-22EEA8A39F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474"/>
          <a:stretch/>
        </p:blipFill>
        <p:spPr>
          <a:xfrm>
            <a:off x="6743335" y="6189944"/>
            <a:ext cx="311629" cy="257173"/>
          </a:xfrm>
          <a:prstGeom prst="rect">
            <a:avLst/>
          </a:prstGeom>
        </p:spPr>
      </p:pic>
      <p:pic>
        <p:nvPicPr>
          <p:cNvPr id="58" name="Imagen 57">
            <a:extLst>
              <a:ext uri="{FF2B5EF4-FFF2-40B4-BE49-F238E27FC236}">
                <a16:creationId xmlns:a16="http://schemas.microsoft.com/office/drawing/2014/main" id="{5263C4B9-695B-4182-9024-BA938CE1B4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609258" y="6149975"/>
            <a:ext cx="335979" cy="335979"/>
          </a:xfrm>
          <a:prstGeom prst="rect">
            <a:avLst/>
          </a:prstGeom>
        </p:spPr>
      </p:pic>
      <p:pic>
        <p:nvPicPr>
          <p:cNvPr id="59" name="Imagen 58">
            <a:extLst>
              <a:ext uri="{FF2B5EF4-FFF2-40B4-BE49-F238E27FC236}">
                <a16:creationId xmlns:a16="http://schemas.microsoft.com/office/drawing/2014/main" id="{41E00E00-DEAA-41E5-8338-B7F544E8BCA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1"/>
          <a:stretch/>
        </p:blipFill>
        <p:spPr>
          <a:xfrm>
            <a:off x="1186754" y="6195094"/>
            <a:ext cx="240398" cy="257173"/>
          </a:xfrm>
          <a:prstGeom prst="rect">
            <a:avLst/>
          </a:prstGeom>
        </p:spPr>
      </p:pic>
      <p:pic>
        <p:nvPicPr>
          <p:cNvPr id="61" name="Picture 2" descr="https://d30y9cdsu7xlg0.cloudfront.net/png/937597-200.png">
            <a:extLst>
              <a:ext uri="{FF2B5EF4-FFF2-40B4-BE49-F238E27FC236}">
                <a16:creationId xmlns:a16="http://schemas.microsoft.com/office/drawing/2014/main" id="{40638DFF-893C-4CFC-BCF9-98F1356D23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9531" y="6189944"/>
            <a:ext cx="256043" cy="2560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14 Gráfico">
            <a:extLst>
              <a:ext uri="{FF2B5EF4-FFF2-40B4-BE49-F238E27FC236}">
                <a16:creationId xmlns:a16="http://schemas.microsoft.com/office/drawing/2014/main" id="{1972F761-1FA7-46EB-8A7E-D9028DC30D5A}"/>
              </a:ext>
            </a:extLst>
          </p:cNvPr>
          <p:cNvGraphicFramePr/>
          <p:nvPr>
            <p:extLst>
              <p:ext uri="{D42A27DB-BD31-4B8C-83A1-F6EECF244321}">
                <p14:modId xmlns:p14="http://schemas.microsoft.com/office/powerpoint/2010/main" val="4073792775"/>
              </p:ext>
            </p:extLst>
          </p:nvPr>
        </p:nvGraphicFramePr>
        <p:xfrm>
          <a:off x="1676400" y="1387593"/>
          <a:ext cx="10134596" cy="2496831"/>
        </p:xfrm>
        <a:graphic>
          <a:graphicData uri="http://schemas.openxmlformats.org/drawingml/2006/chart">
            <c:chart xmlns:c="http://schemas.openxmlformats.org/drawingml/2006/chart" xmlns:r="http://schemas.openxmlformats.org/officeDocument/2006/relationships" r:id="rId10"/>
          </a:graphicData>
        </a:graphic>
      </p:graphicFrame>
      <p:sp>
        <p:nvSpPr>
          <p:cNvPr id="2" name="Marcador de número de diapositiva 1">
            <a:extLst>
              <a:ext uri="{FF2B5EF4-FFF2-40B4-BE49-F238E27FC236}">
                <a16:creationId xmlns:a16="http://schemas.microsoft.com/office/drawing/2014/main" id="{6F543D14-87FF-43F5-95FB-5878765CF7E5}"/>
              </a:ext>
            </a:extLst>
          </p:cNvPr>
          <p:cNvSpPr>
            <a:spLocks noGrp="1"/>
          </p:cNvSpPr>
          <p:nvPr>
            <p:ph type="sldNum" sz="quarter" idx="12"/>
          </p:nvPr>
        </p:nvSpPr>
        <p:spPr/>
        <p:txBody>
          <a:bodyPr/>
          <a:lstStyle/>
          <a:p>
            <a:fld id="{1A85DD5C-56C3-43D9-A91F-D75BD50A17B5}" type="slidenum">
              <a:rPr lang="es-ES_tradnl" smtClean="0"/>
              <a:pPr/>
              <a:t>18</a:t>
            </a:fld>
            <a:endParaRPr lang="es-ES_tradnl" dirty="0"/>
          </a:p>
        </p:txBody>
      </p:sp>
      <p:cxnSp>
        <p:nvCxnSpPr>
          <p:cNvPr id="20" name="Conector recto 19">
            <a:extLst>
              <a:ext uri="{FF2B5EF4-FFF2-40B4-BE49-F238E27FC236}">
                <a16:creationId xmlns:a16="http://schemas.microsoft.com/office/drawing/2014/main" id="{EBD0C44E-1750-42F9-BA06-65F36F037313}"/>
              </a:ext>
            </a:extLst>
          </p:cNvPr>
          <p:cNvCxnSpPr>
            <a:cxnSpLocks/>
          </p:cNvCxnSpPr>
          <p:nvPr/>
        </p:nvCxnSpPr>
        <p:spPr>
          <a:xfrm>
            <a:off x="5128974" y="1893850"/>
            <a:ext cx="0" cy="1728000"/>
          </a:xfrm>
          <a:prstGeom prst="line">
            <a:avLst/>
          </a:prstGeom>
          <a:noFill/>
          <a:ln w="19050" cap="flat" cmpd="sng" algn="ctr">
            <a:solidFill>
              <a:sysClr val="windowText" lastClr="000000">
                <a:lumMod val="75000"/>
                <a:lumOff val="25000"/>
              </a:sysClr>
            </a:solidFill>
            <a:prstDash val="dashDot"/>
            <a:miter lim="800000"/>
          </a:ln>
          <a:effectLst/>
        </p:spPr>
      </p:cxnSp>
      <p:pic>
        <p:nvPicPr>
          <p:cNvPr id="31" name="Picture 2" descr="https://d30y9cdsu7xlg0.cloudfront.net/png/720482-200.png">
            <a:extLst>
              <a:ext uri="{FF2B5EF4-FFF2-40B4-BE49-F238E27FC236}">
                <a16:creationId xmlns:a16="http://schemas.microsoft.com/office/drawing/2014/main" id="{5B301C50-AE9F-4060-86FD-088A62DBAE4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05" y="11092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
            <a:extLst>
              <a:ext uri="{FF2B5EF4-FFF2-40B4-BE49-F238E27FC236}">
                <a16:creationId xmlns:a16="http://schemas.microsoft.com/office/drawing/2014/main" id="{208579ED-B727-4BEA-B8C1-FEE55E8D999D}"/>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pic>
        <p:nvPicPr>
          <p:cNvPr id="33" name="Imagen 32">
            <a:extLst>
              <a:ext uri="{FF2B5EF4-FFF2-40B4-BE49-F238E27FC236}">
                <a16:creationId xmlns:a16="http://schemas.microsoft.com/office/drawing/2014/main" id="{8F3928E2-8AB3-470A-B5AE-2EFD6BFA3E3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8472" b="18611"/>
          <a:stretch/>
        </p:blipFill>
        <p:spPr>
          <a:xfrm>
            <a:off x="270008" y="1462994"/>
            <a:ext cx="519113" cy="326609"/>
          </a:xfrm>
          <a:prstGeom prst="rect">
            <a:avLst/>
          </a:prstGeom>
        </p:spPr>
      </p:pic>
      <p:sp>
        <p:nvSpPr>
          <p:cNvPr id="34" name="Rectángulo 33">
            <a:extLst>
              <a:ext uri="{FF2B5EF4-FFF2-40B4-BE49-F238E27FC236}">
                <a16:creationId xmlns:a16="http://schemas.microsoft.com/office/drawing/2014/main" id="{326503D8-5CBB-4515-80F7-D63D3B35398F}"/>
              </a:ext>
            </a:extLst>
          </p:cNvPr>
          <p:cNvSpPr/>
          <p:nvPr/>
        </p:nvSpPr>
        <p:spPr>
          <a:xfrm>
            <a:off x="862097" y="1477597"/>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35" name="Rectangle 9">
            <a:extLst>
              <a:ext uri="{FF2B5EF4-FFF2-40B4-BE49-F238E27FC236}">
                <a16:creationId xmlns:a16="http://schemas.microsoft.com/office/drawing/2014/main" id="{AAAB348F-2157-498D-AC60-4DC46DF4D06B}"/>
              </a:ext>
            </a:extLst>
          </p:cNvPr>
          <p:cNvSpPr>
            <a:spLocks noChangeArrowheads="1"/>
          </p:cNvSpPr>
          <p:nvPr/>
        </p:nvSpPr>
        <p:spPr bwMode="auto">
          <a:xfrm>
            <a:off x="211773" y="2591105"/>
            <a:ext cx="1606368" cy="355600"/>
          </a:xfrm>
          <a:prstGeom prst="roundRect">
            <a:avLst/>
          </a:prstGeom>
          <a:solidFill>
            <a:srgbClr val="548235"/>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_tradnl" sz="1600" b="1" dirty="0">
                <a:solidFill>
                  <a:schemeClr val="bg1"/>
                </a:solidFill>
                <a:latin typeface="Calibri" pitchFamily="34" charset="0"/>
              </a:rPr>
              <a:t>POR SEXO</a:t>
            </a:r>
          </a:p>
        </p:txBody>
      </p:sp>
      <p:grpSp>
        <p:nvGrpSpPr>
          <p:cNvPr id="36" name="Grupo 35">
            <a:extLst>
              <a:ext uri="{FF2B5EF4-FFF2-40B4-BE49-F238E27FC236}">
                <a16:creationId xmlns:a16="http://schemas.microsoft.com/office/drawing/2014/main" id="{F84FC770-44D3-4536-9CFC-265F82974A53}"/>
              </a:ext>
            </a:extLst>
          </p:cNvPr>
          <p:cNvGrpSpPr/>
          <p:nvPr/>
        </p:nvGrpSpPr>
        <p:grpSpPr>
          <a:xfrm>
            <a:off x="657236" y="3041290"/>
            <a:ext cx="571271" cy="450002"/>
            <a:chOff x="2581503" y="1886236"/>
            <a:chExt cx="571271" cy="450002"/>
          </a:xfrm>
        </p:grpSpPr>
        <p:pic>
          <p:nvPicPr>
            <p:cNvPr id="37" name="Imagen 36">
              <a:extLst>
                <a:ext uri="{FF2B5EF4-FFF2-40B4-BE49-F238E27FC236}">
                  <a16:creationId xmlns:a16="http://schemas.microsoft.com/office/drawing/2014/main" id="{EEA03B63-EE8E-45A1-B393-70CF9DF12508}"/>
                </a:ext>
              </a:extLst>
            </p:cNvPr>
            <p:cNvPicPr>
              <a:picLocks noChangeAspect="1"/>
            </p:cNvPicPr>
            <p:nvPr/>
          </p:nvPicPr>
          <p:blipFill rotWithShape="1">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38" name="Picture 4" descr="https://d30y9cdsu7xlg0.cloudfront.net/png/2-200.png">
              <a:extLst>
                <a:ext uri="{FF2B5EF4-FFF2-40B4-BE49-F238E27FC236}">
                  <a16:creationId xmlns:a16="http://schemas.microsoft.com/office/drawing/2014/main" id="{EC50F0B7-AC19-4B4D-9B38-1D3190306C05}"/>
                </a:ext>
              </a:extLst>
            </p:cNvPr>
            <p:cNvPicPr>
              <a:picLocks noChangeAspect="1" noChangeArrowheads="1"/>
            </p:cNvPicPr>
            <p:nvPr/>
          </p:nvPicPr>
          <p:blipFill>
            <a:blip r:embed="rId1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ángulo 62">
            <a:extLst>
              <a:ext uri="{FF2B5EF4-FFF2-40B4-BE49-F238E27FC236}">
                <a16:creationId xmlns:a16="http://schemas.microsoft.com/office/drawing/2014/main" id="{AE95940A-FA93-43EA-81AD-254B99AB12FE}"/>
              </a:ext>
            </a:extLst>
          </p:cNvPr>
          <p:cNvSpPr/>
          <p:nvPr/>
        </p:nvSpPr>
        <p:spPr>
          <a:xfrm>
            <a:off x="210135" y="1960732"/>
            <a:ext cx="1675265" cy="584775"/>
          </a:xfrm>
          <a:prstGeom prst="rect">
            <a:avLst/>
          </a:prstGeom>
        </p:spPr>
        <p:txBody>
          <a:bodyPr wrap="square">
            <a:spAutoFit/>
          </a:bodyPr>
          <a:lstStyle/>
          <a:p>
            <a:pPr algn="ctr">
              <a:spcBef>
                <a:spcPct val="0"/>
              </a:spcBef>
            </a:pPr>
            <a:r>
              <a:rPr lang="es-ES" sz="1100" b="1" dirty="0">
                <a:solidFill>
                  <a:schemeClr val="tx1">
                    <a:lumMod val="95000"/>
                    <a:lumOff val="5000"/>
                  </a:schemeClr>
                </a:solidFill>
              </a:rPr>
              <a:t>% Total LECTORES</a:t>
            </a:r>
            <a:br>
              <a:rPr lang="es-ES" sz="1100" b="1" dirty="0">
                <a:solidFill>
                  <a:schemeClr val="tx1">
                    <a:lumMod val="95000"/>
                    <a:lumOff val="5000"/>
                  </a:schemeClr>
                </a:solidFill>
              </a:rPr>
            </a:br>
            <a:r>
              <a:rPr lang="es-ES" sz="1050" dirty="0">
                <a:solidFill>
                  <a:schemeClr val="tx1">
                    <a:lumMod val="95000"/>
                    <a:lumOff val="5000"/>
                  </a:schemeClr>
                </a:solidFill>
              </a:rPr>
              <a:t>(al menos una vez al trimestre)</a:t>
            </a:r>
            <a:endParaRPr lang="es-ES" sz="1100" dirty="0">
              <a:solidFill>
                <a:schemeClr val="tx1">
                  <a:lumMod val="95000"/>
                  <a:lumOff val="5000"/>
                </a:schemeClr>
              </a:solidFill>
            </a:endParaRPr>
          </a:p>
        </p:txBody>
      </p:sp>
      <p:pic>
        <p:nvPicPr>
          <p:cNvPr id="39" name="Imagen 38">
            <a:extLst>
              <a:ext uri="{FF2B5EF4-FFF2-40B4-BE49-F238E27FC236}">
                <a16:creationId xmlns:a16="http://schemas.microsoft.com/office/drawing/2014/main" id="{42BE1CAF-CE8F-4FC4-A7C6-362D21EE7EA2}"/>
              </a:ext>
            </a:extLst>
          </p:cNvPr>
          <p:cNvPicPr>
            <a:picLocks noChangeAspect="1"/>
          </p:cNvPicPr>
          <p:nvPr/>
        </p:nvPicPr>
        <p:blipFill>
          <a:blip r:embed="rId15" cstate="email">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3291791" y="5041305"/>
            <a:ext cx="576737" cy="340648"/>
          </a:xfrm>
          <a:prstGeom prst="rect">
            <a:avLst/>
          </a:prstGeom>
        </p:spPr>
      </p:pic>
      <p:pic>
        <p:nvPicPr>
          <p:cNvPr id="40" name="Imagen 39">
            <a:extLst>
              <a:ext uri="{FF2B5EF4-FFF2-40B4-BE49-F238E27FC236}">
                <a16:creationId xmlns:a16="http://schemas.microsoft.com/office/drawing/2014/main" id="{F2073D97-5F34-4ED3-B3D4-8C5BCE73308C}"/>
              </a:ext>
            </a:extLst>
          </p:cNvPr>
          <p:cNvPicPr>
            <a:picLocks noChangeAspect="1"/>
          </p:cNvPicPr>
          <p:nvPr/>
        </p:nvPicPr>
        <p:blipFill>
          <a:blip r:embed="rId15" cstate="email">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4360501" y="4503256"/>
            <a:ext cx="576737" cy="340648"/>
          </a:xfrm>
          <a:prstGeom prst="rect">
            <a:avLst/>
          </a:prstGeom>
        </p:spPr>
      </p:pic>
      <p:pic>
        <p:nvPicPr>
          <p:cNvPr id="41" name="Imagen 40">
            <a:extLst>
              <a:ext uri="{FF2B5EF4-FFF2-40B4-BE49-F238E27FC236}">
                <a16:creationId xmlns:a16="http://schemas.microsoft.com/office/drawing/2014/main" id="{A5002A76-1459-46AF-B565-6265AEA65259}"/>
              </a:ext>
            </a:extLst>
          </p:cNvPr>
          <p:cNvPicPr>
            <a:picLocks noChangeAspect="1"/>
          </p:cNvPicPr>
          <p:nvPr/>
        </p:nvPicPr>
        <p:blipFill>
          <a:blip r:embed="rId15" cstate="email">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6243198" y="5346525"/>
            <a:ext cx="576737" cy="340648"/>
          </a:xfrm>
          <a:prstGeom prst="rect">
            <a:avLst/>
          </a:prstGeom>
        </p:spPr>
      </p:pic>
      <p:pic>
        <p:nvPicPr>
          <p:cNvPr id="47" name="Imagen 46">
            <a:extLst>
              <a:ext uri="{FF2B5EF4-FFF2-40B4-BE49-F238E27FC236}">
                <a16:creationId xmlns:a16="http://schemas.microsoft.com/office/drawing/2014/main" id="{D79CFB94-E58E-4DE7-981D-A5AC4FB4A038}"/>
              </a:ext>
            </a:extLst>
          </p:cNvPr>
          <p:cNvPicPr>
            <a:picLocks noChangeAspect="1"/>
          </p:cNvPicPr>
          <p:nvPr/>
        </p:nvPicPr>
        <p:blipFill>
          <a:blip r:embed="rId15" cstate="email">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427152" y="4561604"/>
            <a:ext cx="576737" cy="340648"/>
          </a:xfrm>
          <a:prstGeom prst="rect">
            <a:avLst/>
          </a:prstGeom>
        </p:spPr>
      </p:pic>
      <p:pic>
        <p:nvPicPr>
          <p:cNvPr id="62" name="Imagen 61">
            <a:extLst>
              <a:ext uri="{FF2B5EF4-FFF2-40B4-BE49-F238E27FC236}">
                <a16:creationId xmlns:a16="http://schemas.microsoft.com/office/drawing/2014/main" id="{D77EB201-9269-46B3-954C-4745305E25FF}"/>
              </a:ext>
            </a:extLst>
          </p:cNvPr>
          <p:cNvPicPr>
            <a:picLocks noChangeAspect="1"/>
          </p:cNvPicPr>
          <p:nvPr/>
        </p:nvPicPr>
        <p:blipFill>
          <a:blip r:embed="rId15" cstate="email">
            <a:duotone>
              <a:schemeClr val="accent6">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8113926" y="4642059"/>
            <a:ext cx="576737" cy="340648"/>
          </a:xfrm>
          <a:prstGeom prst="rect">
            <a:avLst/>
          </a:prstGeom>
        </p:spPr>
      </p:pic>
      <p:sp>
        <p:nvSpPr>
          <p:cNvPr id="46" name="CuadroTexto 45">
            <a:extLst>
              <a:ext uri="{FF2B5EF4-FFF2-40B4-BE49-F238E27FC236}">
                <a16:creationId xmlns:a16="http://schemas.microsoft.com/office/drawing/2014/main" id="{411480D3-45A4-41ED-86DF-623B5038DE28}"/>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60" name="Grupo 59">
            <a:extLst>
              <a:ext uri="{FF2B5EF4-FFF2-40B4-BE49-F238E27FC236}">
                <a16:creationId xmlns:a16="http://schemas.microsoft.com/office/drawing/2014/main" id="{F5A6A980-8DBD-4CC8-825A-93913862C194}"/>
              </a:ext>
            </a:extLst>
          </p:cNvPr>
          <p:cNvGrpSpPr/>
          <p:nvPr/>
        </p:nvGrpSpPr>
        <p:grpSpPr>
          <a:xfrm>
            <a:off x="3581282" y="1375911"/>
            <a:ext cx="6225041" cy="400110"/>
            <a:chOff x="5285194" y="1776511"/>
            <a:chExt cx="6225041" cy="400110"/>
          </a:xfrm>
        </p:grpSpPr>
        <p:sp>
          <p:nvSpPr>
            <p:cNvPr id="65" name="Rectángulo 64">
              <a:extLst>
                <a:ext uri="{FF2B5EF4-FFF2-40B4-BE49-F238E27FC236}">
                  <a16:creationId xmlns:a16="http://schemas.microsoft.com/office/drawing/2014/main" id="{E515640F-8555-4A67-8EFB-E59563D24957}"/>
                </a:ext>
              </a:extLst>
            </p:cNvPr>
            <p:cNvSpPr/>
            <p:nvPr/>
          </p:nvSpPr>
          <p:spPr>
            <a:xfrm>
              <a:off x="5464393" y="1811888"/>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66" name="Rectángulo 65">
              <a:extLst>
                <a:ext uri="{FF2B5EF4-FFF2-40B4-BE49-F238E27FC236}">
                  <a16:creationId xmlns:a16="http://schemas.microsoft.com/office/drawing/2014/main" id="{D945CDE9-AECC-4BB6-81D4-BB556A411F23}"/>
                </a:ext>
              </a:extLst>
            </p:cNvPr>
            <p:cNvSpPr/>
            <p:nvPr/>
          </p:nvSpPr>
          <p:spPr>
            <a:xfrm>
              <a:off x="6749403" y="1811888"/>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67" name="Rectángulo 66">
              <a:extLst>
                <a:ext uri="{FF2B5EF4-FFF2-40B4-BE49-F238E27FC236}">
                  <a16:creationId xmlns:a16="http://schemas.microsoft.com/office/drawing/2014/main" id="{6CA6D42D-3AD8-45FD-9392-5D9FBA2009EB}"/>
                </a:ext>
              </a:extLst>
            </p:cNvPr>
            <p:cNvSpPr/>
            <p:nvPr/>
          </p:nvSpPr>
          <p:spPr>
            <a:xfrm>
              <a:off x="7946150" y="1811888"/>
              <a:ext cx="704039" cy="338554"/>
            </a:xfrm>
            <a:prstGeom prst="rect">
              <a:avLst/>
            </a:prstGeom>
          </p:spPr>
          <p:txBody>
            <a:bodyPr wrap="none">
              <a:spAutoFit/>
            </a:bodyPr>
            <a:lstStyle/>
            <a:p>
              <a:r>
                <a:rPr lang="es-ES" sz="1600" dirty="0">
                  <a:solidFill>
                    <a:srgbClr val="000000"/>
                  </a:solidFill>
                  <a:latin typeface="+mj-lt"/>
                </a:rPr>
                <a:t>2018</a:t>
              </a:r>
              <a:endParaRPr lang="es-ES" sz="1600" dirty="0">
                <a:latin typeface="+mj-lt"/>
              </a:endParaRPr>
            </a:p>
          </p:txBody>
        </p:sp>
        <p:sp>
          <p:nvSpPr>
            <p:cNvPr id="69" name="Elipse 68">
              <a:extLst>
                <a:ext uri="{FF2B5EF4-FFF2-40B4-BE49-F238E27FC236}">
                  <a16:creationId xmlns:a16="http://schemas.microsoft.com/office/drawing/2014/main" id="{76FDB32C-57A4-41D1-B171-CFB87762D4DA}"/>
                </a:ext>
              </a:extLst>
            </p:cNvPr>
            <p:cNvSpPr/>
            <p:nvPr/>
          </p:nvSpPr>
          <p:spPr>
            <a:xfrm>
              <a:off x="5285194" y="1871904"/>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0" name="Elipse 69">
              <a:extLst>
                <a:ext uri="{FF2B5EF4-FFF2-40B4-BE49-F238E27FC236}">
                  <a16:creationId xmlns:a16="http://schemas.microsoft.com/office/drawing/2014/main" id="{E8789417-0B91-436E-9A58-66E6668F9410}"/>
                </a:ext>
              </a:extLst>
            </p:cNvPr>
            <p:cNvSpPr/>
            <p:nvPr/>
          </p:nvSpPr>
          <p:spPr>
            <a:xfrm>
              <a:off x="6554546" y="1871904"/>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1" name="Elipse 70">
              <a:extLst>
                <a:ext uri="{FF2B5EF4-FFF2-40B4-BE49-F238E27FC236}">
                  <a16:creationId xmlns:a16="http://schemas.microsoft.com/office/drawing/2014/main" id="{D218C34B-74BA-4593-AAEE-1FE0027BC31E}"/>
                </a:ext>
              </a:extLst>
            </p:cNvPr>
            <p:cNvSpPr/>
            <p:nvPr/>
          </p:nvSpPr>
          <p:spPr>
            <a:xfrm>
              <a:off x="7736600" y="1871904"/>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2" name="Rectángulo 71">
              <a:extLst>
                <a:ext uri="{FF2B5EF4-FFF2-40B4-BE49-F238E27FC236}">
                  <a16:creationId xmlns:a16="http://schemas.microsoft.com/office/drawing/2014/main" id="{73F07BF6-04A0-4F3B-B486-0ACF6D3554BD}"/>
                </a:ext>
              </a:extLst>
            </p:cNvPr>
            <p:cNvSpPr/>
            <p:nvPr/>
          </p:nvSpPr>
          <p:spPr>
            <a:xfrm>
              <a:off x="9241309" y="1833661"/>
              <a:ext cx="704039" cy="338554"/>
            </a:xfrm>
            <a:prstGeom prst="rect">
              <a:avLst/>
            </a:prstGeom>
          </p:spPr>
          <p:txBody>
            <a:bodyPr wrap="none">
              <a:spAutoFit/>
            </a:bodyPr>
            <a:lstStyle/>
            <a:p>
              <a:r>
                <a:rPr lang="es-ES" sz="1600" dirty="0">
                  <a:solidFill>
                    <a:srgbClr val="000000"/>
                  </a:solidFill>
                  <a:latin typeface="+mj-lt"/>
                </a:rPr>
                <a:t>2019</a:t>
              </a:r>
            </a:p>
          </p:txBody>
        </p:sp>
        <p:sp>
          <p:nvSpPr>
            <p:cNvPr id="73" name="Elipse 72">
              <a:extLst>
                <a:ext uri="{FF2B5EF4-FFF2-40B4-BE49-F238E27FC236}">
                  <a16:creationId xmlns:a16="http://schemas.microsoft.com/office/drawing/2014/main" id="{2A278069-DB9E-488B-B831-B3606088180D}"/>
                </a:ext>
              </a:extLst>
            </p:cNvPr>
            <p:cNvSpPr/>
            <p:nvPr/>
          </p:nvSpPr>
          <p:spPr>
            <a:xfrm>
              <a:off x="9041284" y="1871904"/>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4" name="Rectángulo 73">
              <a:extLst>
                <a:ext uri="{FF2B5EF4-FFF2-40B4-BE49-F238E27FC236}">
                  <a16:creationId xmlns:a16="http://schemas.microsoft.com/office/drawing/2014/main" id="{467572ED-5980-4F3C-9E67-C286C7CDBF71}"/>
                </a:ext>
              </a:extLst>
            </p:cNvPr>
            <p:cNvSpPr/>
            <p:nvPr/>
          </p:nvSpPr>
          <p:spPr>
            <a:xfrm>
              <a:off x="10594600" y="1776511"/>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75" name="Elipse 74">
              <a:extLst>
                <a:ext uri="{FF2B5EF4-FFF2-40B4-BE49-F238E27FC236}">
                  <a16:creationId xmlns:a16="http://schemas.microsoft.com/office/drawing/2014/main" id="{B5DA4169-AE0A-4217-BD75-F62896F65248}"/>
                </a:ext>
              </a:extLst>
            </p:cNvPr>
            <p:cNvSpPr/>
            <p:nvPr/>
          </p:nvSpPr>
          <p:spPr>
            <a:xfrm>
              <a:off x="10394575" y="1871904"/>
              <a:ext cx="209550" cy="20955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atin typeface="+mj-lt"/>
              </a:endParaRPr>
            </a:p>
          </p:txBody>
        </p:sp>
      </p:grpSp>
      <p:sp>
        <p:nvSpPr>
          <p:cNvPr id="76" name="Rectángulo 75">
            <a:extLst>
              <a:ext uri="{FF2B5EF4-FFF2-40B4-BE49-F238E27FC236}">
                <a16:creationId xmlns:a16="http://schemas.microsoft.com/office/drawing/2014/main" id="{28FFF5BE-EA5F-45B4-A70A-02168CD6C533}"/>
              </a:ext>
            </a:extLst>
          </p:cNvPr>
          <p:cNvSpPr/>
          <p:nvPr/>
        </p:nvSpPr>
        <p:spPr>
          <a:xfrm>
            <a:off x="38871" y="185560"/>
            <a:ext cx="1189187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b="1" dirty="0">
                <a:solidFill>
                  <a:schemeClr val="tx1"/>
                </a:solidFill>
                <a:latin typeface="Arial" panose="020B0604020202020204" pitchFamily="34" charset="0"/>
                <a:ea typeface="Verdana" panose="020B0604030504040204" pitchFamily="34" charset="0"/>
                <a:cs typeface="Arial" panose="020B0604020202020204" pitchFamily="34" charset="0"/>
              </a:rPr>
              <a:t>Hay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una mayor proporción </a:t>
            </a: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de lectores de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periódicos, de webs, blogs y foros y de cómics </a:t>
            </a: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entre los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hombres </a:t>
            </a: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mientras que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las mujeres </a:t>
            </a:r>
            <a:r>
              <a:rPr lang="es-ES_tradnl" dirty="0">
                <a:solidFill>
                  <a:schemeClr val="tx1"/>
                </a:solidFill>
                <a:latin typeface="Arial" panose="020B0604020202020204" pitchFamily="34" charset="0"/>
                <a:ea typeface="Verdana" panose="020B0604030504040204" pitchFamily="34" charset="0"/>
                <a:cs typeface="Arial" panose="020B0604020202020204" pitchFamily="34" charset="0"/>
              </a:rPr>
              <a:t>son más lectoras </a:t>
            </a:r>
            <a:r>
              <a:rPr lang="es-ES_tradnl" b="1" dirty="0">
                <a:solidFill>
                  <a:schemeClr val="tx1"/>
                </a:solidFill>
                <a:latin typeface="Arial" panose="020B0604020202020204" pitchFamily="34" charset="0"/>
                <a:ea typeface="Verdana" panose="020B0604030504040204" pitchFamily="34" charset="0"/>
                <a:cs typeface="Arial" panose="020B0604020202020204" pitchFamily="34" charset="0"/>
              </a:rPr>
              <a:t>de revistas y más asiduas a la lectura en redes sociales.</a:t>
            </a:r>
            <a:r>
              <a:rPr lang="es-ES"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s-ES" sz="14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3296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8BF30D09-E95A-43F7-9CF5-118CAF39D002}"/>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8327A22A-4623-49B9-86A5-7141C7C7CEB6}"/>
              </a:ext>
            </a:extLst>
          </p:cNvPr>
          <p:cNvSpPr>
            <a:spLocks noGrp="1"/>
          </p:cNvSpPr>
          <p:nvPr>
            <p:ph type="sldNum" sz="quarter" idx="12"/>
          </p:nvPr>
        </p:nvSpPr>
        <p:spPr/>
        <p:txBody>
          <a:bodyPr/>
          <a:lstStyle/>
          <a:p>
            <a:fld id="{1A85DD5C-56C3-43D9-A91F-D75BD50A17B5}" type="slidenum">
              <a:rPr lang="es-ES_tradnl" smtClean="0"/>
              <a:pPr/>
              <a:t>19</a:t>
            </a:fld>
            <a:endParaRPr lang="es-ES_tradnl" dirty="0"/>
          </a:p>
        </p:txBody>
      </p:sp>
      <p:graphicFrame>
        <p:nvGraphicFramePr>
          <p:cNvPr id="3" name="Object 1">
            <a:extLst>
              <a:ext uri="{FF2B5EF4-FFF2-40B4-BE49-F238E27FC236}">
                <a16:creationId xmlns:a16="http://schemas.microsoft.com/office/drawing/2014/main" id="{608EEEC1-3212-46A2-A047-74F3FD886972}"/>
              </a:ext>
            </a:extLst>
          </p:cNvPr>
          <p:cNvGraphicFramePr>
            <a:graphicFrameLocks noChangeAspect="1"/>
          </p:cNvGraphicFramePr>
          <p:nvPr>
            <p:extLst>
              <p:ext uri="{D42A27DB-BD31-4B8C-83A1-F6EECF244321}">
                <p14:modId xmlns:p14="http://schemas.microsoft.com/office/powerpoint/2010/main" val="1481539615"/>
              </p:ext>
            </p:extLst>
          </p:nvPr>
        </p:nvGraphicFramePr>
        <p:xfrm>
          <a:off x="2408350" y="1288245"/>
          <a:ext cx="7316675" cy="2274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1">
            <a:extLst>
              <a:ext uri="{FF2B5EF4-FFF2-40B4-BE49-F238E27FC236}">
                <a16:creationId xmlns:a16="http://schemas.microsoft.com/office/drawing/2014/main" id="{9C98ADA0-CF00-46DA-AEAE-B7F91FD8423D}"/>
              </a:ext>
            </a:extLst>
          </p:cNvPr>
          <p:cNvGraphicFramePr>
            <a:graphicFrameLocks noChangeAspect="1"/>
          </p:cNvGraphicFramePr>
          <p:nvPr>
            <p:extLst>
              <p:ext uri="{D42A27DB-BD31-4B8C-83A1-F6EECF244321}">
                <p14:modId xmlns:p14="http://schemas.microsoft.com/office/powerpoint/2010/main" val="2473280324"/>
              </p:ext>
            </p:extLst>
          </p:nvPr>
        </p:nvGraphicFramePr>
        <p:xfrm>
          <a:off x="1" y="3505201"/>
          <a:ext cx="11996530" cy="2678458"/>
        </p:xfrm>
        <a:graphic>
          <a:graphicData uri="http://schemas.openxmlformats.org/drawingml/2006/chart">
            <c:chart xmlns:c="http://schemas.openxmlformats.org/drawingml/2006/chart" xmlns:r="http://schemas.openxmlformats.org/officeDocument/2006/relationships" r:id="rId3"/>
          </a:graphicData>
        </a:graphic>
      </p:graphicFrame>
      <p:sp>
        <p:nvSpPr>
          <p:cNvPr id="15" name="27 Forma libre">
            <a:extLst>
              <a:ext uri="{FF2B5EF4-FFF2-40B4-BE49-F238E27FC236}">
                <a16:creationId xmlns:a16="http://schemas.microsoft.com/office/drawing/2014/main" id="{298ABC22-82EF-45CC-AA32-3030102CA558}"/>
              </a:ext>
            </a:extLst>
          </p:cNvPr>
          <p:cNvSpPr/>
          <p:nvPr/>
        </p:nvSpPr>
        <p:spPr bwMode="auto">
          <a:xfrm>
            <a:off x="6026095" y="1731274"/>
            <a:ext cx="2851201" cy="139732"/>
          </a:xfrm>
          <a:custGeom>
            <a:avLst/>
            <a:gdLst>
              <a:gd name="connsiteX0" fmla="*/ 0 w 1017917"/>
              <a:gd name="connsiteY0" fmla="*/ 43132 h 560717"/>
              <a:gd name="connsiteX1" fmla="*/ 500332 w 1017917"/>
              <a:gd name="connsiteY1" fmla="*/ 86264 h 560717"/>
              <a:gd name="connsiteX2" fmla="*/ 1017917 w 1017917"/>
              <a:gd name="connsiteY2" fmla="*/ 560717 h 560717"/>
            </a:gdLst>
            <a:ahLst/>
            <a:cxnLst>
              <a:cxn ang="0">
                <a:pos x="connsiteX0" y="connsiteY0"/>
              </a:cxn>
              <a:cxn ang="0">
                <a:pos x="connsiteX1" y="connsiteY1"/>
              </a:cxn>
              <a:cxn ang="0">
                <a:pos x="connsiteX2" y="connsiteY2"/>
              </a:cxn>
            </a:cxnLst>
            <a:rect l="l" t="t" r="r" b="b"/>
            <a:pathLst>
              <a:path w="1017917" h="560717">
                <a:moveTo>
                  <a:pt x="0" y="43132"/>
                </a:moveTo>
                <a:cubicBezTo>
                  <a:pt x="165339" y="21566"/>
                  <a:pt x="330679" y="0"/>
                  <a:pt x="500332" y="86264"/>
                </a:cubicBezTo>
                <a:cubicBezTo>
                  <a:pt x="669985" y="172528"/>
                  <a:pt x="843951" y="366622"/>
                  <a:pt x="1017917" y="560717"/>
                </a:cubicBezTo>
              </a:path>
            </a:pathLst>
          </a:custGeom>
          <a:noFill/>
          <a:ln w="1905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noAutofit/>
          </a:bodyPr>
          <a:lstStyle/>
          <a:p>
            <a:pPr marL="0" marR="0" indent="0" defTabSz="914400" eaLnBrk="1" latinLnBrk="0" hangingPunct="1">
              <a:lnSpc>
                <a:spcPct val="100000"/>
              </a:lnSpc>
              <a:buClrTx/>
              <a:buSzTx/>
              <a:buFontTx/>
              <a:buNone/>
              <a:tabLst/>
            </a:pPr>
            <a:endParaRPr lang="es-ES">
              <a:solidFill>
                <a:srgbClr val="C00000"/>
              </a:solidFill>
              <a:latin typeface="+mj-lt"/>
            </a:endParaRPr>
          </a:p>
        </p:txBody>
      </p:sp>
      <p:cxnSp>
        <p:nvCxnSpPr>
          <p:cNvPr id="18" name="46 Conector recto de flecha">
            <a:extLst>
              <a:ext uri="{FF2B5EF4-FFF2-40B4-BE49-F238E27FC236}">
                <a16:creationId xmlns:a16="http://schemas.microsoft.com/office/drawing/2014/main" id="{C4643632-C7F9-44E5-A385-6C2D124750AD}"/>
              </a:ext>
            </a:extLst>
          </p:cNvPr>
          <p:cNvCxnSpPr>
            <a:cxnSpLocks/>
          </p:cNvCxnSpPr>
          <p:nvPr/>
        </p:nvCxnSpPr>
        <p:spPr bwMode="auto">
          <a:xfrm>
            <a:off x="5306428" y="4561447"/>
            <a:ext cx="332372" cy="384484"/>
          </a:xfrm>
          <a:prstGeom prst="straightConnector1">
            <a:avLst/>
          </a:prstGeom>
          <a:noFill/>
          <a:ln w="19050" cap="flat" cmpd="sng" algn="ctr">
            <a:solidFill>
              <a:srgbClr val="C00000"/>
            </a:solidFill>
            <a:prstDash val="solid"/>
            <a:round/>
            <a:headEnd type="none" w="med" len="med"/>
            <a:tailEnd type="arrow" w="med" len="med"/>
          </a:ln>
          <a:effectLst/>
        </p:spPr>
      </p:cxnSp>
      <p:cxnSp>
        <p:nvCxnSpPr>
          <p:cNvPr id="20" name="22 Conector recto de flecha">
            <a:extLst>
              <a:ext uri="{FF2B5EF4-FFF2-40B4-BE49-F238E27FC236}">
                <a16:creationId xmlns:a16="http://schemas.microsoft.com/office/drawing/2014/main" id="{827B705A-09B9-4E43-BDC3-639F4F5C7B35}"/>
              </a:ext>
            </a:extLst>
          </p:cNvPr>
          <p:cNvCxnSpPr>
            <a:cxnSpLocks/>
          </p:cNvCxnSpPr>
          <p:nvPr/>
        </p:nvCxnSpPr>
        <p:spPr bwMode="auto">
          <a:xfrm>
            <a:off x="8334375" y="4423684"/>
            <a:ext cx="1276350" cy="1238250"/>
          </a:xfrm>
          <a:prstGeom prst="straightConnector1">
            <a:avLst/>
          </a:prstGeom>
          <a:noFill/>
          <a:ln w="19050" cap="flat" cmpd="sng" algn="ctr">
            <a:solidFill>
              <a:srgbClr val="C00000"/>
            </a:solidFill>
            <a:prstDash val="solid"/>
            <a:round/>
            <a:headEnd type="none" w="med" len="med"/>
            <a:tailEnd type="arrow" w="med" len="med"/>
          </a:ln>
          <a:effectLst/>
        </p:spPr>
      </p:cxnSp>
      <p:cxnSp>
        <p:nvCxnSpPr>
          <p:cNvPr id="21" name="46 Conector recto de flecha">
            <a:extLst>
              <a:ext uri="{FF2B5EF4-FFF2-40B4-BE49-F238E27FC236}">
                <a16:creationId xmlns:a16="http://schemas.microsoft.com/office/drawing/2014/main" id="{AC34C505-5A49-4B6C-B8AC-A44B87ED2045}"/>
              </a:ext>
            </a:extLst>
          </p:cNvPr>
          <p:cNvCxnSpPr>
            <a:cxnSpLocks/>
          </p:cNvCxnSpPr>
          <p:nvPr/>
        </p:nvCxnSpPr>
        <p:spPr bwMode="auto">
          <a:xfrm>
            <a:off x="10242062" y="4489246"/>
            <a:ext cx="1370818" cy="1237348"/>
          </a:xfrm>
          <a:prstGeom prst="straightConnector1">
            <a:avLst/>
          </a:prstGeom>
          <a:noFill/>
          <a:ln w="19050" cap="flat" cmpd="sng" algn="ctr">
            <a:solidFill>
              <a:srgbClr val="C00000"/>
            </a:solidFill>
            <a:prstDash val="solid"/>
            <a:round/>
            <a:headEnd type="none" w="med" len="med"/>
            <a:tailEnd type="arrow" w="med" len="med"/>
          </a:ln>
          <a:effectLst/>
        </p:spPr>
      </p:cxnSp>
      <p:pic>
        <p:nvPicPr>
          <p:cNvPr id="23" name="Imagen 22">
            <a:extLst>
              <a:ext uri="{FF2B5EF4-FFF2-40B4-BE49-F238E27FC236}">
                <a16:creationId xmlns:a16="http://schemas.microsoft.com/office/drawing/2014/main" id="{05311EC8-001E-4383-B710-96114DC83D2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2838" y="5883443"/>
            <a:ext cx="257173" cy="257173"/>
          </a:xfrm>
          <a:prstGeom prst="rect">
            <a:avLst/>
          </a:prstGeom>
        </p:spPr>
      </p:pic>
      <p:pic>
        <p:nvPicPr>
          <p:cNvPr id="24" name="Imagen 23">
            <a:extLst>
              <a:ext uri="{FF2B5EF4-FFF2-40B4-BE49-F238E27FC236}">
                <a16:creationId xmlns:a16="http://schemas.microsoft.com/office/drawing/2014/main" id="{075DAA5C-4FB1-427A-9078-670908EA122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40778" y="5898683"/>
            <a:ext cx="257173" cy="257173"/>
          </a:xfrm>
          <a:prstGeom prst="rect">
            <a:avLst/>
          </a:prstGeom>
        </p:spPr>
      </p:pic>
      <p:pic>
        <p:nvPicPr>
          <p:cNvPr id="25" name="Imagen 24">
            <a:extLst>
              <a:ext uri="{FF2B5EF4-FFF2-40B4-BE49-F238E27FC236}">
                <a16:creationId xmlns:a16="http://schemas.microsoft.com/office/drawing/2014/main" id="{41DDB3C1-8559-46D8-8A8B-811EAA0155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474"/>
          <a:stretch/>
        </p:blipFill>
        <p:spPr>
          <a:xfrm>
            <a:off x="6528739" y="5883443"/>
            <a:ext cx="311629" cy="257173"/>
          </a:xfrm>
          <a:prstGeom prst="rect">
            <a:avLst/>
          </a:prstGeom>
        </p:spPr>
      </p:pic>
      <p:pic>
        <p:nvPicPr>
          <p:cNvPr id="26" name="Imagen 25">
            <a:extLst>
              <a:ext uri="{FF2B5EF4-FFF2-40B4-BE49-F238E27FC236}">
                <a16:creationId xmlns:a16="http://schemas.microsoft.com/office/drawing/2014/main" id="{014FDD1A-E115-456E-948A-2A729C1DDA4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70461" y="5842650"/>
            <a:ext cx="335979" cy="335979"/>
          </a:xfrm>
          <a:prstGeom prst="rect">
            <a:avLst/>
          </a:prstGeom>
        </p:spPr>
      </p:pic>
      <p:pic>
        <p:nvPicPr>
          <p:cNvPr id="27" name="Imagen 26">
            <a:extLst>
              <a:ext uri="{FF2B5EF4-FFF2-40B4-BE49-F238E27FC236}">
                <a16:creationId xmlns:a16="http://schemas.microsoft.com/office/drawing/2014/main" id="{33AD277C-F36B-4387-A4CF-89035979A39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b="-1"/>
          <a:stretch/>
        </p:blipFill>
        <p:spPr>
          <a:xfrm>
            <a:off x="794154" y="5889338"/>
            <a:ext cx="240398" cy="257173"/>
          </a:xfrm>
          <a:prstGeom prst="rect">
            <a:avLst/>
          </a:prstGeom>
        </p:spPr>
      </p:pic>
      <p:pic>
        <p:nvPicPr>
          <p:cNvPr id="29" name="Picture 2" descr="https://d30y9cdsu7xlg0.cloudfront.net/png/937597-200.png">
            <a:extLst>
              <a:ext uri="{FF2B5EF4-FFF2-40B4-BE49-F238E27FC236}">
                <a16:creationId xmlns:a16="http://schemas.microsoft.com/office/drawing/2014/main" id="{76742C38-02FC-4227-B6CD-80A56DA2F8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92679" y="5889157"/>
            <a:ext cx="256043" cy="256043"/>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onector recto 34">
            <a:extLst>
              <a:ext uri="{FF2B5EF4-FFF2-40B4-BE49-F238E27FC236}">
                <a16:creationId xmlns:a16="http://schemas.microsoft.com/office/drawing/2014/main" id="{E35CCF30-8DB9-474B-A19F-AC30B29E694D}"/>
              </a:ext>
            </a:extLst>
          </p:cNvPr>
          <p:cNvCxnSpPr>
            <a:cxnSpLocks/>
          </p:cNvCxnSpPr>
          <p:nvPr/>
        </p:nvCxnSpPr>
        <p:spPr>
          <a:xfrm>
            <a:off x="3719801" y="1447360"/>
            <a:ext cx="0" cy="2025500"/>
          </a:xfrm>
          <a:prstGeom prst="line">
            <a:avLst/>
          </a:prstGeom>
          <a:noFill/>
          <a:ln w="19050" cap="flat" cmpd="sng" algn="ctr">
            <a:solidFill>
              <a:sysClr val="windowText" lastClr="000000">
                <a:lumMod val="75000"/>
                <a:lumOff val="25000"/>
              </a:sysClr>
            </a:solidFill>
            <a:prstDash val="dashDot"/>
            <a:miter lim="800000"/>
          </a:ln>
          <a:effectLst/>
        </p:spPr>
      </p:cxnSp>
      <p:pic>
        <p:nvPicPr>
          <p:cNvPr id="38" name="Picture 2" descr="https://d30y9cdsu7xlg0.cloudfront.net/png/720482-200.png">
            <a:extLst>
              <a:ext uri="{FF2B5EF4-FFF2-40B4-BE49-F238E27FC236}">
                <a16:creationId xmlns:a16="http://schemas.microsoft.com/office/drawing/2014/main" id="{673E2C66-BF49-43A0-A415-813EC18846B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05" y="11092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40" name="Rectángulo 39">
            <a:extLst>
              <a:ext uri="{FF2B5EF4-FFF2-40B4-BE49-F238E27FC236}">
                <a16:creationId xmlns:a16="http://schemas.microsoft.com/office/drawing/2014/main" id="{455AED98-686B-4B76-A1E2-D826E767B22C}"/>
              </a:ext>
            </a:extLst>
          </p:cNvPr>
          <p:cNvSpPr/>
          <p:nvPr/>
        </p:nvSpPr>
        <p:spPr>
          <a:xfrm>
            <a:off x="437772" y="1790169"/>
            <a:ext cx="1675265" cy="584775"/>
          </a:xfrm>
          <a:prstGeom prst="rect">
            <a:avLst/>
          </a:prstGeom>
        </p:spPr>
        <p:txBody>
          <a:bodyPr wrap="square">
            <a:spAutoFit/>
          </a:bodyPr>
          <a:lstStyle/>
          <a:p>
            <a:pPr algn="ctr">
              <a:spcBef>
                <a:spcPct val="0"/>
              </a:spcBef>
            </a:pPr>
            <a:r>
              <a:rPr lang="es-ES" sz="1100" b="1" dirty="0">
                <a:solidFill>
                  <a:schemeClr val="tx1">
                    <a:lumMod val="95000"/>
                    <a:lumOff val="5000"/>
                  </a:schemeClr>
                </a:solidFill>
              </a:rPr>
              <a:t>% Total LECTORES</a:t>
            </a:r>
            <a:br>
              <a:rPr lang="es-ES" sz="1100" b="1" dirty="0">
                <a:solidFill>
                  <a:schemeClr val="tx1">
                    <a:lumMod val="95000"/>
                    <a:lumOff val="5000"/>
                  </a:schemeClr>
                </a:solidFill>
              </a:rPr>
            </a:br>
            <a:r>
              <a:rPr lang="es-ES" sz="1050" dirty="0">
                <a:solidFill>
                  <a:schemeClr val="tx1">
                    <a:lumMod val="95000"/>
                    <a:lumOff val="5000"/>
                  </a:schemeClr>
                </a:solidFill>
              </a:rPr>
              <a:t>(al menos una vez al trimestre)</a:t>
            </a:r>
            <a:endParaRPr lang="es-ES" sz="1100" dirty="0">
              <a:solidFill>
                <a:schemeClr val="tx1">
                  <a:lumMod val="95000"/>
                  <a:lumOff val="5000"/>
                </a:schemeClr>
              </a:solidFill>
            </a:endParaRPr>
          </a:p>
        </p:txBody>
      </p:sp>
      <p:sp>
        <p:nvSpPr>
          <p:cNvPr id="42" name="Rectangle 3">
            <a:extLst>
              <a:ext uri="{FF2B5EF4-FFF2-40B4-BE49-F238E27FC236}">
                <a16:creationId xmlns:a16="http://schemas.microsoft.com/office/drawing/2014/main" id="{9C6A54B2-14F3-4309-8E4F-79C2ADC23915}"/>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43" name="Rectangle 9">
            <a:extLst>
              <a:ext uri="{FF2B5EF4-FFF2-40B4-BE49-F238E27FC236}">
                <a16:creationId xmlns:a16="http://schemas.microsoft.com/office/drawing/2014/main" id="{408AA826-2E41-47ED-B43B-44186A6140D0}"/>
              </a:ext>
            </a:extLst>
          </p:cNvPr>
          <p:cNvSpPr>
            <a:spLocks noChangeArrowheads="1"/>
          </p:cNvSpPr>
          <p:nvPr/>
        </p:nvSpPr>
        <p:spPr bwMode="auto">
          <a:xfrm>
            <a:off x="506669" y="2414824"/>
            <a:ext cx="1606368" cy="355600"/>
          </a:xfrm>
          <a:prstGeom prst="roundRect">
            <a:avLst/>
          </a:prstGeom>
          <a:solidFill>
            <a:srgbClr val="548235"/>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_tradnl" sz="1600" b="1" dirty="0">
                <a:solidFill>
                  <a:schemeClr val="bg1"/>
                </a:solidFill>
                <a:latin typeface="Calibri" pitchFamily="34" charset="0"/>
              </a:rPr>
              <a:t>POR EDAD</a:t>
            </a:r>
          </a:p>
        </p:txBody>
      </p:sp>
      <p:pic>
        <p:nvPicPr>
          <p:cNvPr id="44" name="Picture 8" descr="https://d30y9cdsu7xlg0.cloudfront.net/png/848124-200.png">
            <a:extLst>
              <a:ext uri="{FF2B5EF4-FFF2-40B4-BE49-F238E27FC236}">
                <a16:creationId xmlns:a16="http://schemas.microsoft.com/office/drawing/2014/main" id="{DBE8ED77-D447-4945-B7B4-ABEB1ACE1A58}"/>
              </a:ext>
            </a:extLst>
          </p:cNvPr>
          <p:cNvPicPr>
            <a:picLocks noChangeAspect="1" noChangeArrowheads="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8254" y="2733674"/>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46">
            <a:extLst>
              <a:ext uri="{FF2B5EF4-FFF2-40B4-BE49-F238E27FC236}">
                <a16:creationId xmlns:a16="http://schemas.microsoft.com/office/drawing/2014/main" id="{A6AA9182-B9F0-4254-93E9-547654C18CD3}"/>
              </a:ext>
            </a:extLst>
          </p:cNvPr>
          <p:cNvSpPr/>
          <p:nvPr/>
        </p:nvSpPr>
        <p:spPr>
          <a:xfrm>
            <a:off x="64906" y="201848"/>
            <a:ext cx="11931626" cy="728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2000" b="1" dirty="0">
                <a:solidFill>
                  <a:schemeClr val="tx1"/>
                </a:solidFill>
                <a:latin typeface="Arial" panose="020B0604020202020204" pitchFamily="34" charset="0"/>
                <a:ea typeface="Verdana" panose="020B0604030504040204" pitchFamily="34" charset="0"/>
                <a:cs typeface="Arial" panose="020B0604020202020204" pitchFamily="34" charset="0"/>
              </a:rPr>
              <a:t>El porcentaje de lectores desciende entre los grupos de mayor edad. </a:t>
            </a:r>
          </a:p>
          <a:p>
            <a:pPr lvl="0">
              <a:spcBef>
                <a:spcPts val="200"/>
              </a:spcBef>
              <a:spcAft>
                <a:spcPts val="200"/>
              </a:spcAft>
              <a:buClr>
                <a:srgbClr val="233616"/>
              </a:buClr>
            </a:pPr>
            <a:r>
              <a:rPr lang="es-ES" dirty="0">
                <a:solidFill>
                  <a:schemeClr val="tx1"/>
                </a:solidFill>
                <a:latin typeface="Arial" panose="020B0604020202020204" pitchFamily="34" charset="0"/>
                <a:ea typeface="Verdana" panose="020B0604030504040204" pitchFamily="34" charset="0"/>
                <a:cs typeface="Arial" panose="020B0604020202020204" pitchFamily="34" charset="0"/>
              </a:rPr>
              <a:t>A excepción de las revistas, el porcentaje total de lectores en cualquier medio, desciende a partir de los 55 años.</a:t>
            </a:r>
          </a:p>
        </p:txBody>
      </p:sp>
      <p:sp>
        <p:nvSpPr>
          <p:cNvPr id="30" name="CuadroTexto 29">
            <a:extLst>
              <a:ext uri="{FF2B5EF4-FFF2-40B4-BE49-F238E27FC236}">
                <a16:creationId xmlns:a16="http://schemas.microsoft.com/office/drawing/2014/main" id="{B0F5FE11-6197-4FA2-951F-FFF41BC3085B}"/>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cxnSp>
        <p:nvCxnSpPr>
          <p:cNvPr id="31" name="46 Conector recto de flecha">
            <a:extLst>
              <a:ext uri="{FF2B5EF4-FFF2-40B4-BE49-F238E27FC236}">
                <a16:creationId xmlns:a16="http://schemas.microsoft.com/office/drawing/2014/main" id="{3CEA24A9-187F-4516-8818-24E697F8413B}"/>
              </a:ext>
            </a:extLst>
          </p:cNvPr>
          <p:cNvCxnSpPr>
            <a:cxnSpLocks/>
          </p:cNvCxnSpPr>
          <p:nvPr/>
        </p:nvCxnSpPr>
        <p:spPr bwMode="auto">
          <a:xfrm flipV="1">
            <a:off x="3125203" y="5269296"/>
            <a:ext cx="651095" cy="228885"/>
          </a:xfrm>
          <a:prstGeom prst="straightConnector1">
            <a:avLst/>
          </a:prstGeom>
          <a:noFill/>
          <a:ln w="19050" cap="flat" cmpd="sng" algn="ctr">
            <a:solidFill>
              <a:srgbClr val="C00000"/>
            </a:solidFill>
            <a:prstDash val="solid"/>
            <a:round/>
            <a:headEnd type="none" w="med" len="med"/>
            <a:tailEnd type="arrow" w="med" len="med"/>
          </a:ln>
          <a:effectLst/>
        </p:spPr>
      </p:cxnSp>
      <p:cxnSp>
        <p:nvCxnSpPr>
          <p:cNvPr id="32" name="46 Conector recto de flecha">
            <a:extLst>
              <a:ext uri="{FF2B5EF4-FFF2-40B4-BE49-F238E27FC236}">
                <a16:creationId xmlns:a16="http://schemas.microsoft.com/office/drawing/2014/main" id="{EABA816D-2A81-4C72-8F2C-DF349D74E19A}"/>
              </a:ext>
            </a:extLst>
          </p:cNvPr>
          <p:cNvCxnSpPr>
            <a:cxnSpLocks/>
          </p:cNvCxnSpPr>
          <p:nvPr/>
        </p:nvCxnSpPr>
        <p:spPr bwMode="auto">
          <a:xfrm>
            <a:off x="1421193" y="4844430"/>
            <a:ext cx="332372" cy="384484"/>
          </a:xfrm>
          <a:prstGeom prst="straightConnector1">
            <a:avLst/>
          </a:prstGeom>
          <a:noFill/>
          <a:ln w="19050"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145726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2</a:t>
            </a:fld>
            <a:endParaRPr lang="es-ES_tradnl"/>
          </a:p>
        </p:txBody>
      </p:sp>
      <p:sp>
        <p:nvSpPr>
          <p:cNvPr id="3" name="Título 2"/>
          <p:cNvSpPr>
            <a:spLocks noGrp="1"/>
          </p:cNvSpPr>
          <p:nvPr>
            <p:ph type="title" idx="4294967295"/>
          </p:nvPr>
        </p:nvSpPr>
        <p:spPr>
          <a:xfrm>
            <a:off x="364235" y="192935"/>
            <a:ext cx="7807613" cy="646331"/>
          </a:xfrm>
          <a:prstGeom prst="rect">
            <a:avLst/>
          </a:prstGeom>
        </p:spPr>
        <p:txBody>
          <a:bodyPr/>
          <a:lstStyle/>
          <a:p>
            <a:r>
              <a:rPr lang="es-ES" sz="3600" dirty="0"/>
              <a:t>ÍNDICE </a:t>
            </a:r>
          </a:p>
        </p:txBody>
      </p:sp>
      <p:graphicFrame>
        <p:nvGraphicFramePr>
          <p:cNvPr id="5" name="Tabelle 4"/>
          <p:cNvGraphicFramePr>
            <a:graphicFrameLocks noGrp="1"/>
          </p:cNvGraphicFramePr>
          <p:nvPr>
            <p:extLst>
              <p:ext uri="{D42A27DB-BD31-4B8C-83A1-F6EECF244321}">
                <p14:modId xmlns:p14="http://schemas.microsoft.com/office/powerpoint/2010/main" val="2969046682"/>
              </p:ext>
            </p:extLst>
          </p:nvPr>
        </p:nvGraphicFramePr>
        <p:xfrm>
          <a:off x="2094614" y="292715"/>
          <a:ext cx="8430193" cy="5890110"/>
        </p:xfrm>
        <a:graphic>
          <a:graphicData uri="http://schemas.openxmlformats.org/drawingml/2006/table">
            <a:tbl>
              <a:tblPr bandRow="1">
                <a:effectLst/>
              </a:tblPr>
              <a:tblGrid>
                <a:gridCol w="1105896">
                  <a:extLst>
                    <a:ext uri="{9D8B030D-6E8A-4147-A177-3AD203B41FA5}">
                      <a16:colId xmlns:a16="http://schemas.microsoft.com/office/drawing/2014/main" val="448262351"/>
                    </a:ext>
                  </a:extLst>
                </a:gridCol>
                <a:gridCol w="7324297">
                  <a:extLst>
                    <a:ext uri="{9D8B030D-6E8A-4147-A177-3AD203B41FA5}">
                      <a16:colId xmlns:a16="http://schemas.microsoft.com/office/drawing/2014/main" val="20000"/>
                    </a:ext>
                  </a:extLst>
                </a:gridCol>
              </a:tblGrid>
              <a:tr h="470804">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SzPct val="80000"/>
                        <a:buFont typeface="Courier New" panose="02070309020205020404" pitchFamily="49" charset="0"/>
                        <a:buNone/>
                      </a:pPr>
                      <a:r>
                        <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rPr>
                        <a:t>Antecedentes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769081"/>
                  </a:ext>
                </a:extLst>
              </a:tr>
              <a:tr h="470804">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SzPct val="80000"/>
                        <a:buFont typeface="Courier New" panose="02070309020205020404" pitchFamily="49" charset="0"/>
                        <a:buNone/>
                      </a:pPr>
                      <a:r>
                        <a:rPr lang="en-US" sz="2400" b="0" kern="1200" noProof="1">
                          <a:solidFill>
                            <a:schemeClr val="tx1"/>
                          </a:solidFill>
                          <a:latin typeface="Verdana" panose="020B0604030504040204" pitchFamily="34" charset="0"/>
                          <a:ea typeface="Verdana" panose="020B0604030504040204" pitchFamily="34" charset="0"/>
                          <a:cs typeface="Verdana" panose="020B0604030504040204" pitchFamily="34" charset="0"/>
                        </a:rPr>
                        <a:t>Objetivos y Metodología</a:t>
                      </a: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593807"/>
                  </a:ext>
                </a:extLst>
              </a:tr>
              <a:tr h="470804">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SzPct val="80000"/>
                        <a:buFont typeface="Courier New" panose="02070309020205020404" pitchFamily="49" charset="0"/>
                        <a:buNone/>
                      </a:pPr>
                      <a:r>
                        <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rPr>
                        <a:t>Resultados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429512"/>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Índice de lectores en España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La lectura de libros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358426"/>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La lectura en soporte digital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459645"/>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Audiolibros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169409"/>
                  </a:ext>
                </a:extLst>
              </a:tr>
              <a:tr h="619794">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El papel del libro y la lectura durante el periodo del confinamiento por Covid-19 en España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631395"/>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Compra de libros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6622"/>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Bibliotecas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566374"/>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La lectura en los menores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45513"/>
                  </a:ext>
                </a:extLst>
              </a:tr>
              <a:tr h="482238">
                <a:tc>
                  <a:txBody>
                    <a:bodyPr/>
                    <a:lstStyle/>
                    <a:p>
                      <a:pPr marL="0" indent="0" algn="ctr">
                        <a:buSzPct val="80000"/>
                        <a:buFont typeface="Courier New" panose="02070309020205020404" pitchFamily="49" charset="0"/>
                        <a:buNone/>
                      </a:pPr>
                      <a:endParaRPr lang="en-US" sz="2400" b="0" noProof="1">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7700" lvl="1" indent="-285750" algn="l">
                        <a:lnSpc>
                          <a:spcPct val="100000"/>
                        </a:lnSpc>
                        <a:spcBef>
                          <a:spcPts val="0"/>
                        </a:spcBef>
                        <a:buClr>
                          <a:srgbClr val="0070C0"/>
                        </a:buClr>
                        <a:buSzPct val="80000"/>
                        <a:buFont typeface="Wingdings" panose="05000000000000000000" pitchFamily="2" charset="2"/>
                        <a:buChar char="ü"/>
                      </a:pPr>
                      <a:r>
                        <a:rPr lang="es-ES" sz="2000" b="0" dirty="0">
                          <a:solidFill>
                            <a:schemeClr val="tx1"/>
                          </a:solidFill>
                          <a:effectLst/>
                          <a:latin typeface="+mj-lt"/>
                        </a:rPr>
                        <a:t>Ranking de títulos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940963"/>
                  </a:ext>
                </a:extLst>
              </a:tr>
            </a:tbl>
          </a:graphicData>
        </a:graphic>
      </p:graphicFrame>
      <p:pic>
        <p:nvPicPr>
          <p:cNvPr id="24" name="Imagen 23">
            <a:extLst>
              <a:ext uri="{FF2B5EF4-FFF2-40B4-BE49-F238E27FC236}">
                <a16:creationId xmlns:a16="http://schemas.microsoft.com/office/drawing/2014/main" id="{C7BD256B-2F17-4CE5-AF59-07F18A5235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37273" y="871436"/>
            <a:ext cx="270995" cy="270995"/>
          </a:xfrm>
          <a:prstGeom prst="rect">
            <a:avLst/>
          </a:prstGeom>
        </p:spPr>
      </p:pic>
      <p:pic>
        <p:nvPicPr>
          <p:cNvPr id="7" name="Imagen 6">
            <a:extLst>
              <a:ext uri="{FF2B5EF4-FFF2-40B4-BE49-F238E27FC236}">
                <a16:creationId xmlns:a16="http://schemas.microsoft.com/office/drawing/2014/main" id="{DE61B535-92E2-4051-B8F7-7D9FDF202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821" y="1342410"/>
            <a:ext cx="355789" cy="355789"/>
          </a:xfrm>
          <a:prstGeom prst="rect">
            <a:avLst/>
          </a:prstGeom>
        </p:spPr>
      </p:pic>
      <p:pic>
        <p:nvPicPr>
          <p:cNvPr id="11" name="Imagen 10">
            <a:extLst>
              <a:ext uri="{FF2B5EF4-FFF2-40B4-BE49-F238E27FC236}">
                <a16:creationId xmlns:a16="http://schemas.microsoft.com/office/drawing/2014/main" id="{92814970-6986-4372-B75B-82C2BF9A0A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092" y="365125"/>
            <a:ext cx="290565" cy="290565"/>
          </a:xfrm>
          <a:prstGeom prst="rect">
            <a:avLst/>
          </a:prstGeom>
        </p:spPr>
      </p:pic>
      <p:pic>
        <p:nvPicPr>
          <p:cNvPr id="10" name="Imagen 9">
            <a:extLst>
              <a:ext uri="{FF2B5EF4-FFF2-40B4-BE49-F238E27FC236}">
                <a16:creationId xmlns:a16="http://schemas.microsoft.com/office/drawing/2014/main" id="{F86748D7-54EA-499F-9FF5-4C8C27A86A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8649" y="1830461"/>
            <a:ext cx="301125" cy="301125"/>
          </a:xfrm>
          <a:prstGeom prst="rect">
            <a:avLst/>
          </a:prstGeom>
        </p:spPr>
      </p:pic>
      <p:pic>
        <p:nvPicPr>
          <p:cNvPr id="12" name="Imagen 11">
            <a:extLst>
              <a:ext uri="{FF2B5EF4-FFF2-40B4-BE49-F238E27FC236}">
                <a16:creationId xmlns:a16="http://schemas.microsoft.com/office/drawing/2014/main" id="{819936B8-8EA0-4542-9FC9-21925DB293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8649" y="2335435"/>
            <a:ext cx="301125" cy="301125"/>
          </a:xfrm>
          <a:prstGeom prst="rect">
            <a:avLst/>
          </a:prstGeom>
        </p:spPr>
      </p:pic>
      <p:pic>
        <p:nvPicPr>
          <p:cNvPr id="14" name="Imagen 13">
            <a:extLst>
              <a:ext uri="{FF2B5EF4-FFF2-40B4-BE49-F238E27FC236}">
                <a16:creationId xmlns:a16="http://schemas.microsoft.com/office/drawing/2014/main" id="{AF144F3B-53CD-46BB-9AAF-A7F2BC6D59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8649" y="2775534"/>
            <a:ext cx="295966" cy="295966"/>
          </a:xfrm>
          <a:prstGeom prst="rect">
            <a:avLst/>
          </a:prstGeom>
        </p:spPr>
      </p:pic>
      <p:pic>
        <p:nvPicPr>
          <p:cNvPr id="15" name="Imagen 14">
            <a:extLst>
              <a:ext uri="{FF2B5EF4-FFF2-40B4-BE49-F238E27FC236}">
                <a16:creationId xmlns:a16="http://schemas.microsoft.com/office/drawing/2014/main" id="{842798EE-550B-4DB0-ACD4-35A031ABF8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3488" y="4334278"/>
            <a:ext cx="284396" cy="319946"/>
          </a:xfrm>
          <a:prstGeom prst="rect">
            <a:avLst/>
          </a:prstGeom>
        </p:spPr>
      </p:pic>
      <p:pic>
        <p:nvPicPr>
          <p:cNvPr id="16" name="Imagen 15">
            <a:extLst>
              <a:ext uri="{FF2B5EF4-FFF2-40B4-BE49-F238E27FC236}">
                <a16:creationId xmlns:a16="http://schemas.microsoft.com/office/drawing/2014/main" id="{1C0E4813-1F1A-4676-92FF-0060EB3E00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8442" y="4797593"/>
            <a:ext cx="338766" cy="338765"/>
          </a:xfrm>
          <a:prstGeom prst="rect">
            <a:avLst/>
          </a:prstGeom>
        </p:spPr>
      </p:pic>
      <p:pic>
        <p:nvPicPr>
          <p:cNvPr id="17" name="Imagen 16">
            <a:extLst>
              <a:ext uri="{FF2B5EF4-FFF2-40B4-BE49-F238E27FC236}">
                <a16:creationId xmlns:a16="http://schemas.microsoft.com/office/drawing/2014/main" id="{91385A11-1606-4EE8-A7CC-E9E163F1F4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8222" y="5279842"/>
            <a:ext cx="376407" cy="376407"/>
          </a:xfrm>
          <a:prstGeom prst="rect">
            <a:avLst/>
          </a:prstGeom>
        </p:spPr>
      </p:pic>
      <p:pic>
        <p:nvPicPr>
          <p:cNvPr id="18" name="Picture 2" descr="https://d30y9cdsu7xlg0.cloudfront.net/png/43238-200.png">
            <a:extLst>
              <a:ext uri="{FF2B5EF4-FFF2-40B4-BE49-F238E27FC236}">
                <a16:creationId xmlns:a16="http://schemas.microsoft.com/office/drawing/2014/main" id="{E44036AE-312E-4EAF-9CB4-8B78E61EE8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80486" y="5775056"/>
            <a:ext cx="314678" cy="31467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6128DEE5-4C16-4AFC-97FC-5789A3BC11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8428" y="3226973"/>
            <a:ext cx="376408" cy="352410"/>
          </a:xfrm>
          <a:prstGeom prst="rect">
            <a:avLst/>
          </a:prstGeom>
        </p:spPr>
      </p:pic>
      <p:pic>
        <p:nvPicPr>
          <p:cNvPr id="20" name="Imagen 19">
            <a:extLst>
              <a:ext uri="{FF2B5EF4-FFF2-40B4-BE49-F238E27FC236}">
                <a16:creationId xmlns:a16="http://schemas.microsoft.com/office/drawing/2014/main" id="{2177B03E-435F-44F6-9095-AF523643F157}"/>
              </a:ext>
            </a:extLst>
          </p:cNvPr>
          <p:cNvPicPr>
            <a:picLocks noChangeAspect="1"/>
          </p:cNvPicPr>
          <p:nvPr/>
        </p:nvPicPr>
        <p:blipFill>
          <a:blip r:embed="rId14"/>
          <a:stretch>
            <a:fillRect/>
          </a:stretch>
        </p:blipFill>
        <p:spPr>
          <a:xfrm>
            <a:off x="3118314" y="3709904"/>
            <a:ext cx="306301" cy="404191"/>
          </a:xfrm>
          <a:prstGeom prst="rect">
            <a:avLst/>
          </a:prstGeom>
        </p:spPr>
      </p:pic>
    </p:spTree>
    <p:extLst>
      <p:ext uri="{BB962C8B-B14F-4D97-AF65-F5344CB8AC3E}">
        <p14:creationId xmlns:p14="http://schemas.microsoft.com/office/powerpoint/2010/main" val="189504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407134E-1FF5-409D-A5A0-53B90CB58E58}"/>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8327A22A-4623-49B9-86A5-7141C7C7CEB6}"/>
              </a:ext>
            </a:extLst>
          </p:cNvPr>
          <p:cNvSpPr>
            <a:spLocks noGrp="1"/>
          </p:cNvSpPr>
          <p:nvPr>
            <p:ph type="sldNum" sz="quarter" idx="12"/>
          </p:nvPr>
        </p:nvSpPr>
        <p:spPr/>
        <p:txBody>
          <a:bodyPr/>
          <a:lstStyle/>
          <a:p>
            <a:fld id="{1A85DD5C-56C3-43D9-A91F-D75BD50A17B5}" type="slidenum">
              <a:rPr lang="es-ES_tradnl" smtClean="0"/>
              <a:pPr/>
              <a:t>20</a:t>
            </a:fld>
            <a:endParaRPr lang="es-ES_tradnl" dirty="0"/>
          </a:p>
        </p:txBody>
      </p:sp>
      <p:graphicFrame>
        <p:nvGraphicFramePr>
          <p:cNvPr id="4" name="Object 1">
            <a:extLst>
              <a:ext uri="{FF2B5EF4-FFF2-40B4-BE49-F238E27FC236}">
                <a16:creationId xmlns:a16="http://schemas.microsoft.com/office/drawing/2014/main" id="{9C98ADA0-CF00-46DA-AEAE-B7F91FD8423D}"/>
              </a:ext>
            </a:extLst>
          </p:cNvPr>
          <p:cNvGraphicFramePr>
            <a:graphicFrameLocks noChangeAspect="1"/>
          </p:cNvGraphicFramePr>
          <p:nvPr>
            <p:extLst>
              <p:ext uri="{D42A27DB-BD31-4B8C-83A1-F6EECF244321}">
                <p14:modId xmlns:p14="http://schemas.microsoft.com/office/powerpoint/2010/main" val="4195558287"/>
              </p:ext>
            </p:extLst>
          </p:nvPr>
        </p:nvGraphicFramePr>
        <p:xfrm>
          <a:off x="358774" y="3695701"/>
          <a:ext cx="11147425" cy="2678458"/>
        </p:xfrm>
        <a:graphic>
          <a:graphicData uri="http://schemas.openxmlformats.org/drawingml/2006/chart">
            <c:chart xmlns:c="http://schemas.openxmlformats.org/drawingml/2006/chart" xmlns:r="http://schemas.openxmlformats.org/officeDocument/2006/relationships" r:id="rId2"/>
          </a:graphicData>
        </a:graphic>
      </p:graphicFrame>
      <p:pic>
        <p:nvPicPr>
          <p:cNvPr id="23" name="Imagen 22">
            <a:extLst>
              <a:ext uri="{FF2B5EF4-FFF2-40B4-BE49-F238E27FC236}">
                <a16:creationId xmlns:a16="http://schemas.microsoft.com/office/drawing/2014/main" id="{05311EC8-001E-4383-B710-96114DC83D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33869" y="6102518"/>
            <a:ext cx="257173" cy="257173"/>
          </a:xfrm>
          <a:prstGeom prst="rect">
            <a:avLst/>
          </a:prstGeom>
        </p:spPr>
      </p:pic>
      <p:pic>
        <p:nvPicPr>
          <p:cNvPr id="24" name="Imagen 23">
            <a:extLst>
              <a:ext uri="{FF2B5EF4-FFF2-40B4-BE49-F238E27FC236}">
                <a16:creationId xmlns:a16="http://schemas.microsoft.com/office/drawing/2014/main" id="{075DAA5C-4FB1-427A-9078-670908EA122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63637" y="6117758"/>
            <a:ext cx="257173" cy="257173"/>
          </a:xfrm>
          <a:prstGeom prst="rect">
            <a:avLst/>
          </a:prstGeom>
        </p:spPr>
      </p:pic>
      <p:pic>
        <p:nvPicPr>
          <p:cNvPr id="25" name="Imagen 24">
            <a:extLst>
              <a:ext uri="{FF2B5EF4-FFF2-40B4-BE49-F238E27FC236}">
                <a16:creationId xmlns:a16="http://schemas.microsoft.com/office/drawing/2014/main" id="{41DDB3C1-8559-46D8-8A8B-811EAA0155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474"/>
          <a:stretch/>
        </p:blipFill>
        <p:spPr>
          <a:xfrm>
            <a:off x="6405066" y="6102518"/>
            <a:ext cx="311629" cy="257173"/>
          </a:xfrm>
          <a:prstGeom prst="rect">
            <a:avLst/>
          </a:prstGeom>
        </p:spPr>
      </p:pic>
      <p:pic>
        <p:nvPicPr>
          <p:cNvPr id="26" name="Imagen 25">
            <a:extLst>
              <a:ext uri="{FF2B5EF4-FFF2-40B4-BE49-F238E27FC236}">
                <a16:creationId xmlns:a16="http://schemas.microsoft.com/office/drawing/2014/main" id="{014FDD1A-E115-456E-948A-2A729C1DDA4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00917" y="6071250"/>
            <a:ext cx="335979" cy="335979"/>
          </a:xfrm>
          <a:prstGeom prst="rect">
            <a:avLst/>
          </a:prstGeom>
        </p:spPr>
      </p:pic>
      <p:pic>
        <p:nvPicPr>
          <p:cNvPr id="27" name="Imagen 26">
            <a:extLst>
              <a:ext uri="{FF2B5EF4-FFF2-40B4-BE49-F238E27FC236}">
                <a16:creationId xmlns:a16="http://schemas.microsoft.com/office/drawing/2014/main" id="{33AD277C-F36B-4387-A4CF-89035979A39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1"/>
          <a:stretch/>
        </p:blipFill>
        <p:spPr>
          <a:xfrm>
            <a:off x="1046464" y="6121113"/>
            <a:ext cx="240398" cy="257173"/>
          </a:xfrm>
          <a:prstGeom prst="rect">
            <a:avLst/>
          </a:prstGeom>
        </p:spPr>
      </p:pic>
      <p:pic>
        <p:nvPicPr>
          <p:cNvPr id="29" name="Picture 2" descr="https://d30y9cdsu7xlg0.cloudfront.net/png/937597-200.png">
            <a:extLst>
              <a:ext uri="{FF2B5EF4-FFF2-40B4-BE49-F238E27FC236}">
                <a16:creationId xmlns:a16="http://schemas.microsoft.com/office/drawing/2014/main" id="{76742C38-02FC-4227-B6CD-80A56DA2F8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5436" y="6117757"/>
            <a:ext cx="256043" cy="25604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22 Conector recto de flecha">
            <a:extLst>
              <a:ext uri="{FF2B5EF4-FFF2-40B4-BE49-F238E27FC236}">
                <a16:creationId xmlns:a16="http://schemas.microsoft.com/office/drawing/2014/main" id="{5D3F795E-C6C6-4365-91BF-10708399C806}"/>
              </a:ext>
            </a:extLst>
          </p:cNvPr>
          <p:cNvCxnSpPr>
            <a:cxnSpLocks/>
          </p:cNvCxnSpPr>
          <p:nvPr/>
        </p:nvCxnSpPr>
        <p:spPr bwMode="auto">
          <a:xfrm flipV="1">
            <a:off x="1078360" y="4585250"/>
            <a:ext cx="1029154" cy="1051920"/>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cxnSp>
        <p:nvCxnSpPr>
          <p:cNvPr id="36" name="27 Conector recto de flecha">
            <a:extLst>
              <a:ext uri="{FF2B5EF4-FFF2-40B4-BE49-F238E27FC236}">
                <a16:creationId xmlns:a16="http://schemas.microsoft.com/office/drawing/2014/main" id="{EE785ADE-BC14-4CAA-B19B-8DEF68AB5B72}"/>
              </a:ext>
            </a:extLst>
          </p:cNvPr>
          <p:cNvCxnSpPr>
            <a:cxnSpLocks/>
          </p:cNvCxnSpPr>
          <p:nvPr/>
        </p:nvCxnSpPr>
        <p:spPr bwMode="auto">
          <a:xfrm flipV="1">
            <a:off x="4765234" y="4860854"/>
            <a:ext cx="957700" cy="348151"/>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cxnSp>
        <p:nvCxnSpPr>
          <p:cNvPr id="37" name="31 Conector recto de flecha">
            <a:extLst>
              <a:ext uri="{FF2B5EF4-FFF2-40B4-BE49-F238E27FC236}">
                <a16:creationId xmlns:a16="http://schemas.microsoft.com/office/drawing/2014/main" id="{1F23F298-1F05-47DC-BAA9-E62506F76E51}"/>
              </a:ext>
            </a:extLst>
          </p:cNvPr>
          <p:cNvCxnSpPr>
            <a:cxnSpLocks/>
          </p:cNvCxnSpPr>
          <p:nvPr/>
        </p:nvCxnSpPr>
        <p:spPr bwMode="auto">
          <a:xfrm flipV="1">
            <a:off x="8380654" y="5000625"/>
            <a:ext cx="858596" cy="841570"/>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cxnSp>
        <p:nvCxnSpPr>
          <p:cNvPr id="38" name="38 Conector recto de flecha">
            <a:extLst>
              <a:ext uri="{FF2B5EF4-FFF2-40B4-BE49-F238E27FC236}">
                <a16:creationId xmlns:a16="http://schemas.microsoft.com/office/drawing/2014/main" id="{49062F35-C6B9-4BB5-AAA5-3EA9887D8021}"/>
              </a:ext>
            </a:extLst>
          </p:cNvPr>
          <p:cNvCxnSpPr>
            <a:cxnSpLocks/>
          </p:cNvCxnSpPr>
          <p:nvPr/>
        </p:nvCxnSpPr>
        <p:spPr bwMode="auto">
          <a:xfrm flipV="1">
            <a:off x="6500906" y="5835248"/>
            <a:ext cx="1036700" cy="159515"/>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graphicFrame>
        <p:nvGraphicFramePr>
          <p:cNvPr id="40" name="Object 0">
            <a:extLst>
              <a:ext uri="{FF2B5EF4-FFF2-40B4-BE49-F238E27FC236}">
                <a16:creationId xmlns:a16="http://schemas.microsoft.com/office/drawing/2014/main" id="{CE5BB5D6-3FE8-4734-819F-136DDAD6FD74}"/>
              </a:ext>
            </a:extLst>
          </p:cNvPr>
          <p:cNvGraphicFramePr>
            <a:graphicFrameLocks noChangeAspect="1"/>
          </p:cNvGraphicFramePr>
          <p:nvPr>
            <p:extLst>
              <p:ext uri="{D42A27DB-BD31-4B8C-83A1-F6EECF244321}">
                <p14:modId xmlns:p14="http://schemas.microsoft.com/office/powerpoint/2010/main" val="3375539838"/>
              </p:ext>
            </p:extLst>
          </p:nvPr>
        </p:nvGraphicFramePr>
        <p:xfrm>
          <a:off x="2276480" y="1539736"/>
          <a:ext cx="8886820" cy="2323542"/>
        </p:xfrm>
        <a:graphic>
          <a:graphicData uri="http://schemas.openxmlformats.org/drawingml/2006/chart">
            <c:chart xmlns:c="http://schemas.openxmlformats.org/drawingml/2006/chart" xmlns:r="http://schemas.openxmlformats.org/officeDocument/2006/relationships" r:id="rId10"/>
          </a:graphicData>
        </a:graphic>
      </p:graphicFrame>
      <p:cxnSp>
        <p:nvCxnSpPr>
          <p:cNvPr id="42" name="Conector recto 41">
            <a:extLst>
              <a:ext uri="{FF2B5EF4-FFF2-40B4-BE49-F238E27FC236}">
                <a16:creationId xmlns:a16="http://schemas.microsoft.com/office/drawing/2014/main" id="{4B110809-96C5-4B22-80F2-65F60CB05991}"/>
              </a:ext>
            </a:extLst>
          </p:cNvPr>
          <p:cNvCxnSpPr>
            <a:cxnSpLocks/>
          </p:cNvCxnSpPr>
          <p:nvPr/>
        </p:nvCxnSpPr>
        <p:spPr>
          <a:xfrm>
            <a:off x="4535743" y="1923091"/>
            <a:ext cx="0" cy="1809600"/>
          </a:xfrm>
          <a:prstGeom prst="line">
            <a:avLst/>
          </a:prstGeom>
          <a:noFill/>
          <a:ln w="19050" cap="flat" cmpd="sng" algn="ctr">
            <a:solidFill>
              <a:sysClr val="windowText" lastClr="000000">
                <a:lumMod val="75000"/>
                <a:lumOff val="25000"/>
              </a:sysClr>
            </a:solidFill>
            <a:prstDash val="dashDot"/>
            <a:miter lim="800000"/>
          </a:ln>
          <a:effectLst/>
        </p:spPr>
      </p:cxnSp>
      <p:pic>
        <p:nvPicPr>
          <p:cNvPr id="45" name="Picture 2" descr="https://d30y9cdsu7xlg0.cloudfront.net/png/720482-200.png">
            <a:extLst>
              <a:ext uri="{FF2B5EF4-FFF2-40B4-BE49-F238E27FC236}">
                <a16:creationId xmlns:a16="http://schemas.microsoft.com/office/drawing/2014/main" id="{869DFDE0-A51E-4266-8942-DBB20266AA2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05" y="11092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a:extLst>
              <a:ext uri="{FF2B5EF4-FFF2-40B4-BE49-F238E27FC236}">
                <a16:creationId xmlns:a16="http://schemas.microsoft.com/office/drawing/2014/main" id="{FA32ED09-D3F0-4AB0-B7EC-7CD586E52815}"/>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47" name="Rectángulo 46">
            <a:extLst>
              <a:ext uri="{FF2B5EF4-FFF2-40B4-BE49-F238E27FC236}">
                <a16:creationId xmlns:a16="http://schemas.microsoft.com/office/drawing/2014/main" id="{DA6F1919-344F-4EF8-B998-5A709E7B086F}"/>
              </a:ext>
            </a:extLst>
          </p:cNvPr>
          <p:cNvSpPr/>
          <p:nvPr/>
        </p:nvSpPr>
        <p:spPr>
          <a:xfrm>
            <a:off x="437771" y="167210"/>
            <a:ext cx="10605623"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2000" dirty="0">
                <a:solidFill>
                  <a:schemeClr val="tx1"/>
                </a:solidFill>
                <a:ea typeface="Verdana" panose="020B0604030504040204" pitchFamily="34" charset="0"/>
                <a:cs typeface="Verdana" panose="020B0604030504040204" pitchFamily="34" charset="0"/>
              </a:rPr>
              <a:t>Se observa una relación directa entre el nivel de estudios finalizados y el ratio de lectores.</a:t>
            </a:r>
          </a:p>
        </p:txBody>
      </p:sp>
      <p:sp>
        <p:nvSpPr>
          <p:cNvPr id="50" name="Rectángulo 49">
            <a:extLst>
              <a:ext uri="{FF2B5EF4-FFF2-40B4-BE49-F238E27FC236}">
                <a16:creationId xmlns:a16="http://schemas.microsoft.com/office/drawing/2014/main" id="{CBE77B50-D3F2-45D4-AA5E-3629A39BF35E}"/>
              </a:ext>
            </a:extLst>
          </p:cNvPr>
          <p:cNvSpPr/>
          <p:nvPr/>
        </p:nvSpPr>
        <p:spPr>
          <a:xfrm>
            <a:off x="437772" y="1790169"/>
            <a:ext cx="1675265" cy="584775"/>
          </a:xfrm>
          <a:prstGeom prst="rect">
            <a:avLst/>
          </a:prstGeom>
        </p:spPr>
        <p:txBody>
          <a:bodyPr wrap="square">
            <a:spAutoFit/>
          </a:bodyPr>
          <a:lstStyle/>
          <a:p>
            <a:pPr algn="ctr">
              <a:spcBef>
                <a:spcPct val="0"/>
              </a:spcBef>
            </a:pPr>
            <a:r>
              <a:rPr lang="es-ES" sz="1100" b="1" dirty="0">
                <a:solidFill>
                  <a:schemeClr val="tx1">
                    <a:lumMod val="95000"/>
                    <a:lumOff val="5000"/>
                  </a:schemeClr>
                </a:solidFill>
              </a:rPr>
              <a:t>% Total LECTORES</a:t>
            </a:r>
            <a:br>
              <a:rPr lang="es-ES" sz="1100" b="1" dirty="0">
                <a:solidFill>
                  <a:schemeClr val="tx1">
                    <a:lumMod val="95000"/>
                    <a:lumOff val="5000"/>
                  </a:schemeClr>
                </a:solidFill>
              </a:rPr>
            </a:br>
            <a:r>
              <a:rPr lang="es-ES" sz="1050" dirty="0">
                <a:solidFill>
                  <a:schemeClr val="tx1">
                    <a:lumMod val="95000"/>
                    <a:lumOff val="5000"/>
                  </a:schemeClr>
                </a:solidFill>
              </a:rPr>
              <a:t>(al menos una vez al trimestre)</a:t>
            </a:r>
            <a:endParaRPr lang="es-ES" sz="1100" dirty="0">
              <a:solidFill>
                <a:schemeClr val="tx1">
                  <a:lumMod val="95000"/>
                  <a:lumOff val="5000"/>
                </a:schemeClr>
              </a:solidFill>
            </a:endParaRPr>
          </a:p>
        </p:txBody>
      </p:sp>
      <p:sp>
        <p:nvSpPr>
          <p:cNvPr id="51" name="Rectangle 9">
            <a:extLst>
              <a:ext uri="{FF2B5EF4-FFF2-40B4-BE49-F238E27FC236}">
                <a16:creationId xmlns:a16="http://schemas.microsoft.com/office/drawing/2014/main" id="{34414487-F912-4783-B7BD-8AE3D2C97C3E}"/>
              </a:ext>
            </a:extLst>
          </p:cNvPr>
          <p:cNvSpPr>
            <a:spLocks noChangeArrowheads="1"/>
          </p:cNvSpPr>
          <p:nvPr/>
        </p:nvSpPr>
        <p:spPr bwMode="auto">
          <a:xfrm>
            <a:off x="529219" y="2415501"/>
            <a:ext cx="1573915" cy="290464"/>
          </a:xfrm>
          <a:prstGeom prst="roundRect">
            <a:avLst/>
          </a:prstGeom>
          <a:solidFill>
            <a:srgbClr val="548235"/>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_tradnl" sz="1600" b="1" dirty="0">
                <a:solidFill>
                  <a:schemeClr val="bg1"/>
                </a:solidFill>
                <a:latin typeface="Calibri" pitchFamily="34" charset="0"/>
              </a:rPr>
              <a:t>POR ESTUDIOS</a:t>
            </a:r>
          </a:p>
        </p:txBody>
      </p:sp>
      <p:pic>
        <p:nvPicPr>
          <p:cNvPr id="53" name="Picture 4" descr="https://d30y9cdsu7xlg0.cloudfront.net/png/816723-200.png">
            <a:extLst>
              <a:ext uri="{FF2B5EF4-FFF2-40B4-BE49-F238E27FC236}">
                <a16:creationId xmlns:a16="http://schemas.microsoft.com/office/drawing/2014/main" id="{DCE146A3-38ED-4192-8918-90F6B30A5288}"/>
              </a:ext>
            </a:extLst>
          </p:cNvPr>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9038" y="2855416"/>
            <a:ext cx="434275" cy="434275"/>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n 38">
            <a:extLst>
              <a:ext uri="{FF2B5EF4-FFF2-40B4-BE49-F238E27FC236}">
                <a16:creationId xmlns:a16="http://schemas.microsoft.com/office/drawing/2014/main" id="{31DDA7E7-05AB-4AFC-AB4B-3A0077CEA5C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472" b="18611"/>
          <a:stretch/>
        </p:blipFill>
        <p:spPr>
          <a:xfrm>
            <a:off x="270008" y="1462994"/>
            <a:ext cx="519113" cy="326609"/>
          </a:xfrm>
          <a:prstGeom prst="rect">
            <a:avLst/>
          </a:prstGeom>
        </p:spPr>
      </p:pic>
      <p:sp>
        <p:nvSpPr>
          <p:cNvPr id="41" name="Rectángulo 40">
            <a:extLst>
              <a:ext uri="{FF2B5EF4-FFF2-40B4-BE49-F238E27FC236}">
                <a16:creationId xmlns:a16="http://schemas.microsoft.com/office/drawing/2014/main" id="{F67D1324-5DC5-4F13-BA24-8810EF703CA0}"/>
              </a:ext>
            </a:extLst>
          </p:cNvPr>
          <p:cNvSpPr/>
          <p:nvPr/>
        </p:nvSpPr>
        <p:spPr>
          <a:xfrm>
            <a:off x="862097" y="1477597"/>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cxnSp>
        <p:nvCxnSpPr>
          <p:cNvPr id="43" name="31 Conector recto de flecha">
            <a:extLst>
              <a:ext uri="{FF2B5EF4-FFF2-40B4-BE49-F238E27FC236}">
                <a16:creationId xmlns:a16="http://schemas.microsoft.com/office/drawing/2014/main" id="{296CA0A2-D6B0-40C5-8669-56796BD3BA73}"/>
              </a:ext>
            </a:extLst>
          </p:cNvPr>
          <p:cNvCxnSpPr>
            <a:cxnSpLocks/>
          </p:cNvCxnSpPr>
          <p:nvPr/>
        </p:nvCxnSpPr>
        <p:spPr bwMode="auto">
          <a:xfrm flipV="1">
            <a:off x="10271051" y="5041962"/>
            <a:ext cx="772344" cy="594329"/>
          </a:xfrm>
          <a:prstGeom prst="straightConnector1">
            <a:avLst/>
          </a:prstGeom>
          <a:solidFill>
            <a:schemeClr val="accent1"/>
          </a:solidFill>
          <a:ln w="22225" cap="flat" cmpd="sng" algn="ctr">
            <a:solidFill>
              <a:srgbClr val="C00000"/>
            </a:solidFill>
            <a:prstDash val="solid"/>
            <a:round/>
            <a:headEnd type="none" w="med" len="med"/>
            <a:tailEnd type="arrow"/>
          </a:ln>
          <a:effectLst/>
        </p:spPr>
      </p:cxnSp>
      <p:sp>
        <p:nvSpPr>
          <p:cNvPr id="55" name="CuadroTexto 54">
            <a:extLst>
              <a:ext uri="{FF2B5EF4-FFF2-40B4-BE49-F238E27FC236}">
                <a16:creationId xmlns:a16="http://schemas.microsoft.com/office/drawing/2014/main" id="{60DCD6F8-A78B-4E5C-A3DD-9B6219EC8689}"/>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54" name="Grupo 53">
            <a:extLst>
              <a:ext uri="{FF2B5EF4-FFF2-40B4-BE49-F238E27FC236}">
                <a16:creationId xmlns:a16="http://schemas.microsoft.com/office/drawing/2014/main" id="{C215DDF9-81B4-442F-AC0E-FB10277D6269}"/>
              </a:ext>
            </a:extLst>
          </p:cNvPr>
          <p:cNvGrpSpPr/>
          <p:nvPr/>
        </p:nvGrpSpPr>
        <p:grpSpPr>
          <a:xfrm>
            <a:off x="3066010" y="1328028"/>
            <a:ext cx="6225041" cy="400110"/>
            <a:chOff x="5285194" y="1776511"/>
            <a:chExt cx="6225041" cy="400110"/>
          </a:xfrm>
        </p:grpSpPr>
        <p:sp>
          <p:nvSpPr>
            <p:cNvPr id="57" name="Rectángulo 56">
              <a:extLst>
                <a:ext uri="{FF2B5EF4-FFF2-40B4-BE49-F238E27FC236}">
                  <a16:creationId xmlns:a16="http://schemas.microsoft.com/office/drawing/2014/main" id="{9C7CD687-C79D-4142-8404-A59B9F332966}"/>
                </a:ext>
              </a:extLst>
            </p:cNvPr>
            <p:cNvSpPr/>
            <p:nvPr/>
          </p:nvSpPr>
          <p:spPr>
            <a:xfrm>
              <a:off x="5464393" y="1811888"/>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58" name="Rectángulo 57">
              <a:extLst>
                <a:ext uri="{FF2B5EF4-FFF2-40B4-BE49-F238E27FC236}">
                  <a16:creationId xmlns:a16="http://schemas.microsoft.com/office/drawing/2014/main" id="{E3B73AFE-C255-4CF2-B3DB-899399BC10C4}"/>
                </a:ext>
              </a:extLst>
            </p:cNvPr>
            <p:cNvSpPr/>
            <p:nvPr/>
          </p:nvSpPr>
          <p:spPr>
            <a:xfrm>
              <a:off x="6749403" y="1811888"/>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59" name="Rectángulo 58">
              <a:extLst>
                <a:ext uri="{FF2B5EF4-FFF2-40B4-BE49-F238E27FC236}">
                  <a16:creationId xmlns:a16="http://schemas.microsoft.com/office/drawing/2014/main" id="{D64A54FA-BEC6-4C6C-BD99-0E2BAC0DB1B6}"/>
                </a:ext>
              </a:extLst>
            </p:cNvPr>
            <p:cNvSpPr/>
            <p:nvPr/>
          </p:nvSpPr>
          <p:spPr>
            <a:xfrm>
              <a:off x="7946150" y="1811888"/>
              <a:ext cx="704039" cy="338554"/>
            </a:xfrm>
            <a:prstGeom prst="rect">
              <a:avLst/>
            </a:prstGeom>
          </p:spPr>
          <p:txBody>
            <a:bodyPr wrap="none">
              <a:spAutoFit/>
            </a:bodyPr>
            <a:lstStyle/>
            <a:p>
              <a:r>
                <a:rPr lang="es-ES" sz="1600" dirty="0">
                  <a:solidFill>
                    <a:srgbClr val="000000"/>
                  </a:solidFill>
                  <a:latin typeface="+mj-lt"/>
                </a:rPr>
                <a:t>2018</a:t>
              </a:r>
              <a:endParaRPr lang="es-ES" sz="1600" dirty="0">
                <a:latin typeface="+mj-lt"/>
              </a:endParaRPr>
            </a:p>
          </p:txBody>
        </p:sp>
        <p:sp>
          <p:nvSpPr>
            <p:cNvPr id="61" name="Elipse 60">
              <a:extLst>
                <a:ext uri="{FF2B5EF4-FFF2-40B4-BE49-F238E27FC236}">
                  <a16:creationId xmlns:a16="http://schemas.microsoft.com/office/drawing/2014/main" id="{0AEDA77D-0A9E-42AB-9E7C-ABE0CA7A7090}"/>
                </a:ext>
              </a:extLst>
            </p:cNvPr>
            <p:cNvSpPr/>
            <p:nvPr/>
          </p:nvSpPr>
          <p:spPr>
            <a:xfrm>
              <a:off x="5285194" y="1871904"/>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62" name="Elipse 61">
              <a:extLst>
                <a:ext uri="{FF2B5EF4-FFF2-40B4-BE49-F238E27FC236}">
                  <a16:creationId xmlns:a16="http://schemas.microsoft.com/office/drawing/2014/main" id="{64994E70-92B6-4779-B199-DECD857BDB4F}"/>
                </a:ext>
              </a:extLst>
            </p:cNvPr>
            <p:cNvSpPr/>
            <p:nvPr/>
          </p:nvSpPr>
          <p:spPr>
            <a:xfrm>
              <a:off x="6554546" y="1871904"/>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63" name="Elipse 62">
              <a:extLst>
                <a:ext uri="{FF2B5EF4-FFF2-40B4-BE49-F238E27FC236}">
                  <a16:creationId xmlns:a16="http://schemas.microsoft.com/office/drawing/2014/main" id="{A426C9AD-1B8C-474D-ABDC-517078FFCF3A}"/>
                </a:ext>
              </a:extLst>
            </p:cNvPr>
            <p:cNvSpPr/>
            <p:nvPr/>
          </p:nvSpPr>
          <p:spPr>
            <a:xfrm>
              <a:off x="7736600" y="1871904"/>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2" name="Rectángulo 71">
              <a:extLst>
                <a:ext uri="{FF2B5EF4-FFF2-40B4-BE49-F238E27FC236}">
                  <a16:creationId xmlns:a16="http://schemas.microsoft.com/office/drawing/2014/main" id="{A1178487-BAC3-486E-9D87-535A2989D588}"/>
                </a:ext>
              </a:extLst>
            </p:cNvPr>
            <p:cNvSpPr/>
            <p:nvPr/>
          </p:nvSpPr>
          <p:spPr>
            <a:xfrm>
              <a:off x="9241309" y="1833661"/>
              <a:ext cx="704039" cy="338554"/>
            </a:xfrm>
            <a:prstGeom prst="rect">
              <a:avLst/>
            </a:prstGeom>
          </p:spPr>
          <p:txBody>
            <a:bodyPr wrap="none">
              <a:spAutoFit/>
            </a:bodyPr>
            <a:lstStyle/>
            <a:p>
              <a:r>
                <a:rPr lang="es-ES" sz="1600" dirty="0">
                  <a:solidFill>
                    <a:srgbClr val="000000"/>
                  </a:solidFill>
                  <a:latin typeface="+mj-lt"/>
                </a:rPr>
                <a:t>2019</a:t>
              </a:r>
            </a:p>
          </p:txBody>
        </p:sp>
        <p:sp>
          <p:nvSpPr>
            <p:cNvPr id="73" name="Elipse 72">
              <a:extLst>
                <a:ext uri="{FF2B5EF4-FFF2-40B4-BE49-F238E27FC236}">
                  <a16:creationId xmlns:a16="http://schemas.microsoft.com/office/drawing/2014/main" id="{036C26A5-650E-4095-B4C1-8C35D090270B}"/>
                </a:ext>
              </a:extLst>
            </p:cNvPr>
            <p:cNvSpPr/>
            <p:nvPr/>
          </p:nvSpPr>
          <p:spPr>
            <a:xfrm>
              <a:off x="9041284" y="1871904"/>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74" name="Rectángulo 73">
              <a:extLst>
                <a:ext uri="{FF2B5EF4-FFF2-40B4-BE49-F238E27FC236}">
                  <a16:creationId xmlns:a16="http://schemas.microsoft.com/office/drawing/2014/main" id="{9CA8A4D9-8249-470D-9CEE-00DE381D0ADF}"/>
                </a:ext>
              </a:extLst>
            </p:cNvPr>
            <p:cNvSpPr/>
            <p:nvPr/>
          </p:nvSpPr>
          <p:spPr>
            <a:xfrm>
              <a:off x="10594600" y="1776511"/>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75" name="Elipse 74">
              <a:extLst>
                <a:ext uri="{FF2B5EF4-FFF2-40B4-BE49-F238E27FC236}">
                  <a16:creationId xmlns:a16="http://schemas.microsoft.com/office/drawing/2014/main" id="{9643CBFB-B58F-419D-A22E-5B004887D34E}"/>
                </a:ext>
              </a:extLst>
            </p:cNvPr>
            <p:cNvSpPr/>
            <p:nvPr/>
          </p:nvSpPr>
          <p:spPr>
            <a:xfrm>
              <a:off x="10394575" y="1871904"/>
              <a:ext cx="209550" cy="20955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atin typeface="+mj-lt"/>
              </a:endParaRPr>
            </a:p>
          </p:txBody>
        </p:sp>
      </p:grpSp>
    </p:spTree>
    <p:extLst>
      <p:ext uri="{BB962C8B-B14F-4D97-AF65-F5344CB8AC3E}">
        <p14:creationId xmlns:p14="http://schemas.microsoft.com/office/powerpoint/2010/main" val="347398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E22E09EF-56C0-47D0-86CC-6AF693CE20C3}"/>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n 14"/>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30891" y="5822800"/>
            <a:ext cx="419155" cy="441216"/>
          </a:xfrm>
          <a:prstGeom prst="rect">
            <a:avLst/>
          </a:prstGeom>
        </p:spPr>
      </p:pic>
      <p:grpSp>
        <p:nvGrpSpPr>
          <p:cNvPr id="21" name="Grupo 20"/>
          <p:cNvGrpSpPr/>
          <p:nvPr/>
        </p:nvGrpSpPr>
        <p:grpSpPr>
          <a:xfrm>
            <a:off x="226209" y="1992960"/>
            <a:ext cx="11615945" cy="4162792"/>
            <a:chOff x="391887" y="1565787"/>
            <a:chExt cx="5850294" cy="4620823"/>
          </a:xfrm>
        </p:grpSpPr>
        <p:graphicFrame>
          <p:nvGraphicFramePr>
            <p:cNvPr id="22" name="1 Gráfico"/>
            <p:cNvGraphicFramePr/>
            <p:nvPr>
              <p:extLst>
                <p:ext uri="{D42A27DB-BD31-4B8C-83A1-F6EECF244321}">
                  <p14:modId xmlns:p14="http://schemas.microsoft.com/office/powerpoint/2010/main" val="1436077861"/>
                </p:ext>
              </p:extLst>
            </p:nvPr>
          </p:nvGraphicFramePr>
          <p:xfrm>
            <a:off x="391887" y="1565787"/>
            <a:ext cx="5850294" cy="462082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ángulo 22"/>
            <p:cNvSpPr/>
            <p:nvPr/>
          </p:nvSpPr>
          <p:spPr>
            <a:xfrm>
              <a:off x="2440616" y="1845899"/>
              <a:ext cx="678854" cy="444134"/>
            </a:xfrm>
            <a:prstGeom prst="rect">
              <a:avLst/>
            </a:prstGeom>
          </p:spPr>
          <p:txBody>
            <a:bodyPr wrap="square">
              <a:spAutoFit/>
            </a:bodyPr>
            <a:lstStyle/>
            <a:p>
              <a:pPr algn="ctr"/>
              <a:r>
                <a:rPr lang="es-ES_tradnl" sz="1000" dirty="0">
                  <a:solidFill>
                    <a:schemeClr val="tx1">
                      <a:lumMod val="65000"/>
                      <a:lumOff val="35000"/>
                    </a:schemeClr>
                  </a:solidFill>
                </a:rPr>
                <a:t>(al menos 1 vez al trimestre)</a:t>
              </a:r>
            </a:p>
          </p:txBody>
        </p:sp>
        <p:sp>
          <p:nvSpPr>
            <p:cNvPr id="24" name="Rectángulo 23"/>
            <p:cNvSpPr/>
            <p:nvPr/>
          </p:nvSpPr>
          <p:spPr>
            <a:xfrm>
              <a:off x="3643360" y="1812497"/>
              <a:ext cx="646331" cy="444134"/>
            </a:xfrm>
            <a:prstGeom prst="rect">
              <a:avLst/>
            </a:prstGeom>
          </p:spPr>
          <p:txBody>
            <a:bodyPr wrap="square">
              <a:spAutoFit/>
            </a:bodyPr>
            <a:lstStyle/>
            <a:p>
              <a:pPr algn="ctr"/>
              <a:r>
                <a:rPr lang="es-ES_tradnl" sz="1000" dirty="0">
                  <a:solidFill>
                    <a:schemeClr val="tx1">
                      <a:lumMod val="65000"/>
                      <a:lumOff val="35000"/>
                    </a:schemeClr>
                  </a:solidFill>
                </a:rPr>
                <a:t>(al menos 1 vez a la semana)</a:t>
              </a:r>
            </a:p>
          </p:txBody>
        </p:sp>
      </p:grpSp>
      <p:pic>
        <p:nvPicPr>
          <p:cNvPr id="25" name="Imagen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4595" y="5911270"/>
            <a:ext cx="360000" cy="360000"/>
          </a:xfrm>
          <a:prstGeom prst="rect">
            <a:avLst/>
          </a:prstGeom>
        </p:spPr>
      </p:pic>
      <p:pic>
        <p:nvPicPr>
          <p:cNvPr id="26" name="Imagen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08994" y="5911270"/>
            <a:ext cx="360000" cy="360000"/>
          </a:xfrm>
          <a:prstGeom prst="rect">
            <a:avLst/>
          </a:prstGeom>
        </p:spPr>
      </p:pic>
      <p:pic>
        <p:nvPicPr>
          <p:cNvPr id="27" name="Imagen 26"/>
          <p:cNvPicPr>
            <a:picLocks noChangeAspect="1"/>
          </p:cNvPicPr>
          <p:nvPr/>
        </p:nvPicPr>
        <p:blipFill rotWithShape="1">
          <a:blip r:embed="rId6" cstate="print">
            <a:extLst>
              <a:ext uri="{28A0092B-C50C-407E-A947-70E740481C1C}">
                <a14:useLocalDpi xmlns:a14="http://schemas.microsoft.com/office/drawing/2010/main" val="0"/>
              </a:ext>
            </a:extLst>
          </a:blip>
          <a:srcRect b="17474"/>
          <a:stretch/>
        </p:blipFill>
        <p:spPr>
          <a:xfrm>
            <a:off x="7511621" y="5911270"/>
            <a:ext cx="436229" cy="360000"/>
          </a:xfrm>
          <a:prstGeom prst="rect">
            <a:avLst/>
          </a:prstGeom>
        </p:spPr>
      </p:pic>
      <p:pic>
        <p:nvPicPr>
          <p:cNvPr id="28" name="Imagen 2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33219" y="5873170"/>
            <a:ext cx="470316" cy="470316"/>
          </a:xfrm>
          <a:prstGeom prst="rect">
            <a:avLst/>
          </a:prstGeom>
        </p:spPr>
      </p:pic>
      <p:pic>
        <p:nvPicPr>
          <p:cNvPr id="29" name="Imagen 28"/>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b="-1"/>
          <a:stretch/>
        </p:blipFill>
        <p:spPr>
          <a:xfrm>
            <a:off x="2673441" y="5911270"/>
            <a:ext cx="336518" cy="360000"/>
          </a:xfrm>
          <a:prstGeom prst="rect">
            <a:avLst/>
          </a:prstGeom>
        </p:spPr>
      </p:pic>
      <p:sp>
        <p:nvSpPr>
          <p:cNvPr id="30" name="Rectángulo 29"/>
          <p:cNvSpPr/>
          <p:nvPr/>
        </p:nvSpPr>
        <p:spPr>
          <a:xfrm>
            <a:off x="825282" y="2249253"/>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96,8%</a:t>
            </a:r>
            <a:endParaRPr lang="es-ES_tradnl" sz="800" dirty="0">
              <a:solidFill>
                <a:schemeClr val="tx1">
                  <a:lumMod val="75000"/>
                  <a:lumOff val="25000"/>
                </a:schemeClr>
              </a:solidFill>
            </a:endParaRPr>
          </a:p>
        </p:txBody>
      </p:sp>
      <p:sp>
        <p:nvSpPr>
          <p:cNvPr id="31" name="Rectángulo 30"/>
          <p:cNvSpPr/>
          <p:nvPr/>
        </p:nvSpPr>
        <p:spPr>
          <a:xfrm>
            <a:off x="2441284" y="2998910"/>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83,1%</a:t>
            </a:r>
            <a:endParaRPr lang="es-ES_tradnl" sz="800" dirty="0">
              <a:solidFill>
                <a:schemeClr val="tx1">
                  <a:lumMod val="75000"/>
                  <a:lumOff val="25000"/>
                </a:schemeClr>
              </a:solidFill>
            </a:endParaRPr>
          </a:p>
        </p:txBody>
      </p:sp>
      <p:sp>
        <p:nvSpPr>
          <p:cNvPr id="32" name="Rectángulo 31"/>
          <p:cNvSpPr/>
          <p:nvPr/>
        </p:nvSpPr>
        <p:spPr>
          <a:xfrm>
            <a:off x="4070969" y="3711040"/>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44,3%</a:t>
            </a:r>
            <a:endParaRPr lang="es-ES_tradnl" sz="800" dirty="0">
              <a:solidFill>
                <a:schemeClr val="tx1">
                  <a:lumMod val="75000"/>
                  <a:lumOff val="25000"/>
                </a:schemeClr>
              </a:solidFill>
            </a:endParaRPr>
          </a:p>
        </p:txBody>
      </p:sp>
      <p:sp>
        <p:nvSpPr>
          <p:cNvPr id="33" name="Rectángulo 32"/>
          <p:cNvSpPr/>
          <p:nvPr/>
        </p:nvSpPr>
        <p:spPr>
          <a:xfrm>
            <a:off x="5654957" y="2828082"/>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95,2%</a:t>
            </a:r>
            <a:endParaRPr lang="es-ES_tradnl" sz="800" dirty="0">
              <a:solidFill>
                <a:schemeClr val="tx1">
                  <a:lumMod val="75000"/>
                  <a:lumOff val="25000"/>
                </a:schemeClr>
              </a:solidFill>
            </a:endParaRPr>
          </a:p>
        </p:txBody>
      </p:sp>
      <p:sp>
        <p:nvSpPr>
          <p:cNvPr id="34" name="Rectángulo 33"/>
          <p:cNvSpPr/>
          <p:nvPr/>
        </p:nvSpPr>
        <p:spPr>
          <a:xfrm>
            <a:off x="7241335" y="4524166"/>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30,8%</a:t>
            </a:r>
            <a:endParaRPr lang="es-ES_tradnl" sz="800" dirty="0">
              <a:solidFill>
                <a:schemeClr val="tx1">
                  <a:lumMod val="75000"/>
                  <a:lumOff val="25000"/>
                </a:schemeClr>
              </a:solidFill>
            </a:endParaRPr>
          </a:p>
        </p:txBody>
      </p:sp>
      <p:sp>
        <p:nvSpPr>
          <p:cNvPr id="35" name="Rectángulo 34"/>
          <p:cNvSpPr/>
          <p:nvPr/>
        </p:nvSpPr>
        <p:spPr>
          <a:xfrm>
            <a:off x="8913037" y="3108013"/>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87,7%</a:t>
            </a:r>
            <a:endParaRPr lang="es-ES_tradnl" sz="800" dirty="0">
              <a:solidFill>
                <a:schemeClr val="tx1">
                  <a:lumMod val="75000"/>
                  <a:lumOff val="25000"/>
                </a:schemeClr>
              </a:solidFill>
            </a:endParaRPr>
          </a:p>
        </p:txBody>
      </p:sp>
      <p:sp>
        <p:nvSpPr>
          <p:cNvPr id="37" name="Rectángulo 36"/>
          <p:cNvSpPr/>
          <p:nvPr/>
        </p:nvSpPr>
        <p:spPr>
          <a:xfrm>
            <a:off x="3394909" y="1315852"/>
            <a:ext cx="5874302" cy="677108"/>
          </a:xfrm>
          <a:prstGeom prst="rect">
            <a:avLst/>
          </a:prstGeom>
        </p:spPr>
        <p:txBody>
          <a:bodyPr wrap="square">
            <a:spAutoFit/>
          </a:bodyPr>
          <a:lstStyle/>
          <a:p>
            <a:pPr algn="ctr">
              <a:defRPr sz="1800" b="0" i="0" u="none" strike="noStrike" kern="1200" spc="0" baseline="0">
                <a:solidFill>
                  <a:prstClr val="black">
                    <a:lumMod val="65000"/>
                    <a:lumOff val="35000"/>
                  </a:prstClr>
                </a:solidFill>
                <a:latin typeface="+mn-lt"/>
                <a:ea typeface="+mn-ea"/>
                <a:cs typeface="+mn-cs"/>
              </a:defRPr>
            </a:pPr>
            <a:r>
              <a:rPr lang="es-ES" sz="24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Lectura total vs Lectura frecuente </a:t>
            </a:r>
          </a:p>
          <a:p>
            <a:pPr algn="ctr">
              <a:defRPr sz="1800" b="0" i="0" u="none" strike="noStrike" kern="1200" spc="0" baseline="0">
                <a:solidFill>
                  <a:prstClr val="black">
                    <a:lumMod val="65000"/>
                    <a:lumOff val="35000"/>
                  </a:prstClr>
                </a:solidFill>
                <a:latin typeface="+mn-lt"/>
                <a:ea typeface="+mn-ea"/>
                <a:cs typeface="+mn-cs"/>
              </a:defRPr>
            </a:pPr>
            <a:r>
              <a:rPr lang="es-ES" sz="1400" dirty="0"/>
              <a:t>(en cualquier soporte, impreso o digital)</a:t>
            </a:r>
          </a:p>
        </p:txBody>
      </p:sp>
      <p:sp>
        <p:nvSpPr>
          <p:cNvPr id="38" name="Rectángulo 37">
            <a:extLst>
              <a:ext uri="{FF2B5EF4-FFF2-40B4-BE49-F238E27FC236}">
                <a16:creationId xmlns:a16="http://schemas.microsoft.com/office/drawing/2014/main" id="{51CC7D9F-0EA7-4A38-B6DE-D0DFAB2B937B}"/>
              </a:ext>
            </a:extLst>
          </p:cNvPr>
          <p:cNvSpPr/>
          <p:nvPr/>
        </p:nvSpPr>
        <p:spPr>
          <a:xfrm>
            <a:off x="10529373" y="3249658"/>
            <a:ext cx="990318" cy="426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lumMod val="75000"/>
                    <a:lumOff val="25000"/>
                  </a:schemeClr>
                </a:solidFill>
              </a:rPr>
              <a:t>Ratio Frecuente/Total</a:t>
            </a:r>
          </a:p>
          <a:p>
            <a:pPr algn="ctr"/>
            <a:r>
              <a:rPr lang="es-ES" sz="800" dirty="0">
                <a:solidFill>
                  <a:schemeClr val="tx1">
                    <a:lumMod val="75000"/>
                    <a:lumOff val="25000"/>
                  </a:schemeClr>
                </a:solidFill>
              </a:rPr>
              <a:t>94,3%</a:t>
            </a:r>
            <a:endParaRPr lang="es-ES_tradnl" sz="800" dirty="0">
              <a:solidFill>
                <a:schemeClr val="tx1">
                  <a:lumMod val="75000"/>
                  <a:lumOff val="25000"/>
                </a:schemeClr>
              </a:solidFill>
            </a:endParaRPr>
          </a:p>
        </p:txBody>
      </p:sp>
      <p:pic>
        <p:nvPicPr>
          <p:cNvPr id="39" name="Picture 2" descr="https://d30y9cdsu7xlg0.cloudfront.net/png/937597-200.png">
            <a:extLst>
              <a:ext uri="{FF2B5EF4-FFF2-40B4-BE49-F238E27FC236}">
                <a16:creationId xmlns:a16="http://schemas.microsoft.com/office/drawing/2014/main" id="{E1894D5C-1DB6-473E-BDCB-6D2D3117643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817479" y="5943751"/>
            <a:ext cx="329154" cy="329154"/>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ector recto 39">
            <a:extLst>
              <a:ext uri="{FF2B5EF4-FFF2-40B4-BE49-F238E27FC236}">
                <a16:creationId xmlns:a16="http://schemas.microsoft.com/office/drawing/2014/main" id="{F1D279A7-81A7-4174-B980-387211B4176F}"/>
              </a:ext>
            </a:extLst>
          </p:cNvPr>
          <p:cNvCxnSpPr>
            <a:cxnSpLocks/>
          </p:cNvCxnSpPr>
          <p:nvPr/>
        </p:nvCxnSpPr>
        <p:spPr>
          <a:xfrm>
            <a:off x="2067586" y="2356371"/>
            <a:ext cx="0" cy="3421602"/>
          </a:xfrm>
          <a:prstGeom prst="line">
            <a:avLst/>
          </a:prstGeom>
          <a:noFill/>
          <a:ln w="19050" cap="flat" cmpd="sng" algn="ctr">
            <a:solidFill>
              <a:sysClr val="windowText" lastClr="000000">
                <a:lumMod val="75000"/>
                <a:lumOff val="25000"/>
              </a:sysClr>
            </a:solidFill>
            <a:prstDash val="dashDot"/>
            <a:miter lim="800000"/>
          </a:ln>
          <a:effectLst/>
        </p:spPr>
      </p:cxnSp>
      <p:sp>
        <p:nvSpPr>
          <p:cNvPr id="3" name="Rectángulo 2">
            <a:extLst>
              <a:ext uri="{FF2B5EF4-FFF2-40B4-BE49-F238E27FC236}">
                <a16:creationId xmlns:a16="http://schemas.microsoft.com/office/drawing/2014/main" id="{19C63EDC-EE24-442B-93C0-969B2FEC378C}"/>
              </a:ext>
            </a:extLst>
          </p:cNvPr>
          <p:cNvSpPr/>
          <p:nvPr/>
        </p:nvSpPr>
        <p:spPr>
          <a:xfrm>
            <a:off x="745677" y="2061519"/>
            <a:ext cx="1069923" cy="200055"/>
          </a:xfrm>
          <a:prstGeom prst="rect">
            <a:avLst/>
          </a:prstGeom>
        </p:spPr>
        <p:txBody>
          <a:bodyPr wrap="square">
            <a:spAutoFit/>
          </a:bodyPr>
          <a:lstStyle/>
          <a:p>
            <a:r>
              <a:rPr lang="es-ES" sz="700" dirty="0">
                <a:solidFill>
                  <a:schemeClr val="accent2"/>
                </a:solidFill>
              </a:rPr>
              <a:t>Ratio 2019: 97,4%</a:t>
            </a:r>
            <a:endParaRPr lang="es-ES_tradnl" sz="700" dirty="0">
              <a:solidFill>
                <a:schemeClr val="accent2"/>
              </a:solidFill>
            </a:endParaRPr>
          </a:p>
        </p:txBody>
      </p:sp>
      <p:cxnSp>
        <p:nvCxnSpPr>
          <p:cNvPr id="47" name="Conector recto de flecha 46">
            <a:extLst>
              <a:ext uri="{FF2B5EF4-FFF2-40B4-BE49-F238E27FC236}">
                <a16:creationId xmlns:a16="http://schemas.microsoft.com/office/drawing/2014/main" id="{9E8CA0C8-EADE-4025-99E5-4BDBF47643B9}"/>
              </a:ext>
            </a:extLst>
          </p:cNvPr>
          <p:cNvCxnSpPr>
            <a:cxnSpLocks/>
          </p:cNvCxnSpPr>
          <p:nvPr/>
        </p:nvCxnSpPr>
        <p:spPr>
          <a:xfrm>
            <a:off x="4787686" y="4000925"/>
            <a:ext cx="0" cy="1292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2" descr="https://d30y9cdsu7xlg0.cloudfront.net/png/720482-200.png">
            <a:extLst>
              <a:ext uri="{FF2B5EF4-FFF2-40B4-BE49-F238E27FC236}">
                <a16:creationId xmlns:a16="http://schemas.microsoft.com/office/drawing/2014/main" id="{FDE3D8AF-2B25-47F9-A41D-433BFD269C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05" y="11092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3">
            <a:extLst>
              <a:ext uri="{FF2B5EF4-FFF2-40B4-BE49-F238E27FC236}">
                <a16:creationId xmlns:a16="http://schemas.microsoft.com/office/drawing/2014/main" id="{E6E29A11-918C-4D5A-AF0A-681BDD824A3F}"/>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53" name="Rectángulo 52">
            <a:extLst>
              <a:ext uri="{FF2B5EF4-FFF2-40B4-BE49-F238E27FC236}">
                <a16:creationId xmlns:a16="http://schemas.microsoft.com/office/drawing/2014/main" id="{C6D7B5C7-1FBD-45B6-BDC7-4811226E01C5}"/>
              </a:ext>
            </a:extLst>
          </p:cNvPr>
          <p:cNvSpPr/>
          <p:nvPr/>
        </p:nvSpPr>
        <p:spPr>
          <a:xfrm>
            <a:off x="16985" y="76685"/>
            <a:ext cx="11968639" cy="99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900" b="1" dirty="0">
                <a:solidFill>
                  <a:schemeClr val="tx1"/>
                </a:solidFill>
                <a:ea typeface="Verdana" panose="020B0604030504040204" pitchFamily="34" charset="0"/>
                <a:cs typeface="Verdana" panose="020B0604030504040204" pitchFamily="34" charset="0"/>
              </a:rPr>
              <a:t>Prácticamente todos de los lectores son lectores frecuentes </a:t>
            </a:r>
            <a:r>
              <a:rPr lang="es-ES" dirty="0">
                <a:solidFill>
                  <a:schemeClr val="tx1"/>
                </a:solidFill>
                <a:ea typeface="Verdana" panose="020B0604030504040204" pitchFamily="34" charset="0"/>
                <a:cs typeface="Verdana" panose="020B0604030504040204" pitchFamily="34" charset="0"/>
              </a:rPr>
              <a:t>(leen todas las semanas). </a:t>
            </a:r>
            <a:endParaRPr lang="es-ES" sz="1900" dirty="0">
              <a:solidFill>
                <a:schemeClr val="tx1"/>
              </a:solidFill>
              <a:ea typeface="Verdana" panose="020B0604030504040204" pitchFamily="34" charset="0"/>
              <a:cs typeface="Verdana" panose="020B0604030504040204" pitchFamily="34" charset="0"/>
            </a:endParaRPr>
          </a:p>
          <a:p>
            <a:pPr lvl="0">
              <a:spcBef>
                <a:spcPts val="200"/>
              </a:spcBef>
              <a:spcAft>
                <a:spcPts val="200"/>
              </a:spcAft>
              <a:buClr>
                <a:srgbClr val="233616"/>
              </a:buClr>
            </a:pPr>
            <a:r>
              <a:rPr lang="es-ES" dirty="0">
                <a:solidFill>
                  <a:schemeClr val="tx1"/>
                </a:solidFill>
                <a:ea typeface="Verdana" panose="020B0604030504040204" pitchFamily="34" charset="0"/>
                <a:cs typeface="Verdana" panose="020B0604030504040204" pitchFamily="34" charset="0"/>
              </a:rPr>
              <a:t>Centrándonos en lectores de libros, el 57,2% de la población (el 83,1% del total de lectores)</a:t>
            </a:r>
            <a:r>
              <a:rPr lang="es-ES" dirty="0">
                <a:solidFill>
                  <a:srgbClr val="FF0000"/>
                </a:solidFill>
                <a:ea typeface="Verdana" panose="020B0604030504040204" pitchFamily="34" charset="0"/>
                <a:cs typeface="Verdana" panose="020B0604030504040204" pitchFamily="34" charset="0"/>
              </a:rPr>
              <a:t> </a:t>
            </a:r>
            <a:r>
              <a:rPr lang="es-ES" dirty="0">
                <a:solidFill>
                  <a:schemeClr val="tx1"/>
                </a:solidFill>
                <a:ea typeface="Verdana" panose="020B0604030504040204" pitchFamily="34" charset="0"/>
                <a:cs typeface="Verdana" panose="020B0604030504040204" pitchFamily="34" charset="0"/>
              </a:rPr>
              <a:t>son lectores frecuentes.</a:t>
            </a:r>
            <a:endParaRPr lang="es-ES" dirty="0">
              <a:solidFill>
                <a:srgbClr val="FF0000"/>
              </a:solidFill>
              <a:ea typeface="Verdana" panose="020B0604030504040204" pitchFamily="34" charset="0"/>
              <a:cs typeface="Verdana" panose="020B0604030504040204" pitchFamily="34" charset="0"/>
            </a:endParaRPr>
          </a:p>
        </p:txBody>
      </p:sp>
      <p:sp>
        <p:nvSpPr>
          <p:cNvPr id="56" name="Marcador de número de diapositiva 1">
            <a:extLst>
              <a:ext uri="{FF2B5EF4-FFF2-40B4-BE49-F238E27FC236}">
                <a16:creationId xmlns:a16="http://schemas.microsoft.com/office/drawing/2014/main" id="{51ABB2D5-890D-4D8C-8FB3-D86D587816A9}"/>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21</a:t>
            </a:fld>
            <a:endParaRPr lang="es-ES_tradnl" dirty="0"/>
          </a:p>
        </p:txBody>
      </p:sp>
      <p:sp>
        <p:nvSpPr>
          <p:cNvPr id="48" name="Rectángulo 47">
            <a:extLst>
              <a:ext uri="{FF2B5EF4-FFF2-40B4-BE49-F238E27FC236}">
                <a16:creationId xmlns:a16="http://schemas.microsoft.com/office/drawing/2014/main" id="{5E713674-8092-4625-AE2E-8AB590D2B862}"/>
              </a:ext>
            </a:extLst>
          </p:cNvPr>
          <p:cNvSpPr/>
          <p:nvPr/>
        </p:nvSpPr>
        <p:spPr>
          <a:xfrm>
            <a:off x="2420531" y="2790618"/>
            <a:ext cx="1069923" cy="200055"/>
          </a:xfrm>
          <a:prstGeom prst="rect">
            <a:avLst/>
          </a:prstGeom>
        </p:spPr>
        <p:txBody>
          <a:bodyPr wrap="square">
            <a:spAutoFit/>
          </a:bodyPr>
          <a:lstStyle/>
          <a:p>
            <a:r>
              <a:rPr lang="es-ES" sz="700" dirty="0">
                <a:solidFill>
                  <a:schemeClr val="accent2"/>
                </a:solidFill>
              </a:rPr>
              <a:t>Ratio 2019: 82,4%</a:t>
            </a:r>
            <a:endParaRPr lang="es-ES_tradnl" sz="700" dirty="0">
              <a:solidFill>
                <a:schemeClr val="accent2"/>
              </a:solidFill>
            </a:endParaRPr>
          </a:p>
        </p:txBody>
      </p:sp>
      <p:sp>
        <p:nvSpPr>
          <p:cNvPr id="50" name="Rectángulo 49">
            <a:extLst>
              <a:ext uri="{FF2B5EF4-FFF2-40B4-BE49-F238E27FC236}">
                <a16:creationId xmlns:a16="http://schemas.microsoft.com/office/drawing/2014/main" id="{6512C7D3-AE67-4243-A2C8-A47D7093A564}"/>
              </a:ext>
            </a:extLst>
          </p:cNvPr>
          <p:cNvSpPr/>
          <p:nvPr/>
        </p:nvSpPr>
        <p:spPr>
          <a:xfrm>
            <a:off x="4049811" y="3503846"/>
            <a:ext cx="1069923" cy="200055"/>
          </a:xfrm>
          <a:prstGeom prst="rect">
            <a:avLst/>
          </a:prstGeom>
        </p:spPr>
        <p:txBody>
          <a:bodyPr wrap="square">
            <a:spAutoFit/>
          </a:bodyPr>
          <a:lstStyle/>
          <a:p>
            <a:r>
              <a:rPr lang="es-ES" sz="700" dirty="0">
                <a:solidFill>
                  <a:schemeClr val="accent2"/>
                </a:solidFill>
              </a:rPr>
              <a:t>Ratio 2019: 50,8%</a:t>
            </a:r>
            <a:endParaRPr lang="es-ES_tradnl" sz="700" dirty="0">
              <a:solidFill>
                <a:schemeClr val="accent2"/>
              </a:solidFill>
            </a:endParaRPr>
          </a:p>
        </p:txBody>
      </p:sp>
      <p:sp>
        <p:nvSpPr>
          <p:cNvPr id="57" name="Rectángulo 56">
            <a:extLst>
              <a:ext uri="{FF2B5EF4-FFF2-40B4-BE49-F238E27FC236}">
                <a16:creationId xmlns:a16="http://schemas.microsoft.com/office/drawing/2014/main" id="{DDB69434-4009-4704-A10C-5053FC19021C}"/>
              </a:ext>
            </a:extLst>
          </p:cNvPr>
          <p:cNvSpPr/>
          <p:nvPr/>
        </p:nvSpPr>
        <p:spPr>
          <a:xfrm>
            <a:off x="5630241" y="2628027"/>
            <a:ext cx="1069923" cy="200055"/>
          </a:xfrm>
          <a:prstGeom prst="rect">
            <a:avLst/>
          </a:prstGeom>
        </p:spPr>
        <p:txBody>
          <a:bodyPr wrap="square">
            <a:spAutoFit/>
          </a:bodyPr>
          <a:lstStyle/>
          <a:p>
            <a:r>
              <a:rPr lang="es-ES" sz="700" dirty="0">
                <a:solidFill>
                  <a:schemeClr val="accent2"/>
                </a:solidFill>
              </a:rPr>
              <a:t>Ratio 2019: 95,0%</a:t>
            </a:r>
            <a:endParaRPr lang="es-ES_tradnl" sz="700" dirty="0">
              <a:solidFill>
                <a:schemeClr val="accent2"/>
              </a:solidFill>
            </a:endParaRPr>
          </a:p>
        </p:txBody>
      </p:sp>
      <p:sp>
        <p:nvSpPr>
          <p:cNvPr id="58" name="Rectángulo 57">
            <a:extLst>
              <a:ext uri="{FF2B5EF4-FFF2-40B4-BE49-F238E27FC236}">
                <a16:creationId xmlns:a16="http://schemas.microsoft.com/office/drawing/2014/main" id="{1DF90D7A-FDE3-4CC5-A081-6ED88D5D3110}"/>
              </a:ext>
            </a:extLst>
          </p:cNvPr>
          <p:cNvSpPr/>
          <p:nvPr/>
        </p:nvSpPr>
        <p:spPr>
          <a:xfrm>
            <a:off x="7201532" y="4324111"/>
            <a:ext cx="1069923" cy="200055"/>
          </a:xfrm>
          <a:prstGeom prst="rect">
            <a:avLst/>
          </a:prstGeom>
        </p:spPr>
        <p:txBody>
          <a:bodyPr wrap="square">
            <a:spAutoFit/>
          </a:bodyPr>
          <a:lstStyle/>
          <a:p>
            <a:r>
              <a:rPr lang="es-ES" sz="700" dirty="0">
                <a:solidFill>
                  <a:schemeClr val="accent2"/>
                </a:solidFill>
              </a:rPr>
              <a:t>Ratio 2019: 34,3%</a:t>
            </a:r>
            <a:endParaRPr lang="es-ES_tradnl" sz="700" dirty="0">
              <a:solidFill>
                <a:schemeClr val="accent2"/>
              </a:solidFill>
            </a:endParaRPr>
          </a:p>
        </p:txBody>
      </p:sp>
      <p:sp>
        <p:nvSpPr>
          <p:cNvPr id="59" name="Rectángulo 58">
            <a:extLst>
              <a:ext uri="{FF2B5EF4-FFF2-40B4-BE49-F238E27FC236}">
                <a16:creationId xmlns:a16="http://schemas.microsoft.com/office/drawing/2014/main" id="{7FA5BB9E-D1B6-4347-A58B-A99A4B5CFED9}"/>
              </a:ext>
            </a:extLst>
          </p:cNvPr>
          <p:cNvSpPr/>
          <p:nvPr/>
        </p:nvSpPr>
        <p:spPr>
          <a:xfrm>
            <a:off x="8892284" y="2894653"/>
            <a:ext cx="1069923" cy="200055"/>
          </a:xfrm>
          <a:prstGeom prst="rect">
            <a:avLst/>
          </a:prstGeom>
        </p:spPr>
        <p:txBody>
          <a:bodyPr wrap="square">
            <a:spAutoFit/>
          </a:bodyPr>
          <a:lstStyle/>
          <a:p>
            <a:r>
              <a:rPr lang="es-ES" sz="700" dirty="0">
                <a:solidFill>
                  <a:schemeClr val="accent2"/>
                </a:solidFill>
              </a:rPr>
              <a:t>Ratio 2019: 86,5%</a:t>
            </a:r>
            <a:endParaRPr lang="es-ES_tradnl" sz="700" dirty="0">
              <a:solidFill>
                <a:schemeClr val="accent2"/>
              </a:solidFill>
            </a:endParaRPr>
          </a:p>
        </p:txBody>
      </p:sp>
      <p:sp>
        <p:nvSpPr>
          <p:cNvPr id="60" name="Rectángulo 59">
            <a:extLst>
              <a:ext uri="{FF2B5EF4-FFF2-40B4-BE49-F238E27FC236}">
                <a16:creationId xmlns:a16="http://schemas.microsoft.com/office/drawing/2014/main" id="{0BA47192-A7B1-4340-805D-01C9DB32453A}"/>
              </a:ext>
            </a:extLst>
          </p:cNvPr>
          <p:cNvSpPr/>
          <p:nvPr/>
        </p:nvSpPr>
        <p:spPr>
          <a:xfrm>
            <a:off x="10489570" y="3021790"/>
            <a:ext cx="1069923" cy="200055"/>
          </a:xfrm>
          <a:prstGeom prst="rect">
            <a:avLst/>
          </a:prstGeom>
        </p:spPr>
        <p:txBody>
          <a:bodyPr wrap="square">
            <a:spAutoFit/>
          </a:bodyPr>
          <a:lstStyle/>
          <a:p>
            <a:r>
              <a:rPr lang="es-ES" sz="700" dirty="0">
                <a:solidFill>
                  <a:schemeClr val="accent2"/>
                </a:solidFill>
              </a:rPr>
              <a:t>Ratio 2019: 94,8%</a:t>
            </a:r>
            <a:endParaRPr lang="es-ES_tradnl" sz="700" dirty="0">
              <a:solidFill>
                <a:schemeClr val="accent2"/>
              </a:solidFill>
            </a:endParaRPr>
          </a:p>
        </p:txBody>
      </p:sp>
      <p:cxnSp>
        <p:nvCxnSpPr>
          <p:cNvPr id="65" name="Conector recto de flecha 64">
            <a:extLst>
              <a:ext uri="{FF2B5EF4-FFF2-40B4-BE49-F238E27FC236}">
                <a16:creationId xmlns:a16="http://schemas.microsoft.com/office/drawing/2014/main" id="{668A6848-8024-4100-B4D6-544FD87BB82E}"/>
              </a:ext>
            </a:extLst>
          </p:cNvPr>
          <p:cNvCxnSpPr>
            <a:cxnSpLocks/>
          </p:cNvCxnSpPr>
          <p:nvPr/>
        </p:nvCxnSpPr>
        <p:spPr>
          <a:xfrm>
            <a:off x="7970369" y="4804718"/>
            <a:ext cx="0" cy="1292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2EFAF0B7-F363-4DF2-A21C-386863E06B66}"/>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18836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2" name="Tabla 41">
            <a:extLst>
              <a:ext uri="{FF2B5EF4-FFF2-40B4-BE49-F238E27FC236}">
                <a16:creationId xmlns:a16="http://schemas.microsoft.com/office/drawing/2014/main" id="{9F90DC5A-83BB-43FB-B02C-F1FE0ED9583B}"/>
              </a:ext>
            </a:extLst>
          </p:cNvPr>
          <p:cNvGraphicFramePr>
            <a:graphicFrameLocks noGrp="1"/>
          </p:cNvGraphicFramePr>
          <p:nvPr>
            <p:extLst>
              <p:ext uri="{D42A27DB-BD31-4B8C-83A1-F6EECF244321}">
                <p14:modId xmlns:p14="http://schemas.microsoft.com/office/powerpoint/2010/main" val="4147295326"/>
              </p:ext>
            </p:extLst>
          </p:nvPr>
        </p:nvGraphicFramePr>
        <p:xfrm>
          <a:off x="2037378" y="1710329"/>
          <a:ext cx="1554273" cy="743424"/>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Hombre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Mujer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bl>
          </a:graphicData>
        </a:graphic>
      </p:graphicFrame>
      <p:graphicFrame>
        <p:nvGraphicFramePr>
          <p:cNvPr id="5" name="Object 1024"/>
          <p:cNvGraphicFramePr>
            <a:graphicFrameLocks noChangeAspect="1"/>
          </p:cNvGraphicFramePr>
          <p:nvPr>
            <p:extLst>
              <p:ext uri="{D42A27DB-BD31-4B8C-83A1-F6EECF244321}">
                <p14:modId xmlns:p14="http://schemas.microsoft.com/office/powerpoint/2010/main" val="3839536660"/>
              </p:ext>
            </p:extLst>
          </p:nvPr>
        </p:nvGraphicFramePr>
        <p:xfrm>
          <a:off x="3580045" y="858142"/>
          <a:ext cx="5061009" cy="575892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15 Conector recto"/>
          <p:cNvCxnSpPr>
            <a:cxnSpLocks/>
          </p:cNvCxnSpPr>
          <p:nvPr/>
        </p:nvCxnSpPr>
        <p:spPr bwMode="auto">
          <a:xfrm flipH="1">
            <a:off x="6772218" y="1001840"/>
            <a:ext cx="10108" cy="5688000"/>
          </a:xfrm>
          <a:prstGeom prst="line">
            <a:avLst/>
          </a:prstGeom>
          <a:solidFill>
            <a:schemeClr val="accent1"/>
          </a:solidFill>
          <a:ln w="19050" cap="flat" cmpd="sng" algn="ctr">
            <a:solidFill>
              <a:srgbClr val="20310D"/>
            </a:solidFill>
            <a:prstDash val="sysDash"/>
            <a:round/>
            <a:headEnd type="none" w="med" len="med"/>
            <a:tailEnd type="none" w="med" len="med"/>
          </a:ln>
          <a:effectLst/>
        </p:spPr>
      </p:cxnSp>
      <p:sp>
        <p:nvSpPr>
          <p:cNvPr id="6" name="Rectangle 5"/>
          <p:cNvSpPr>
            <a:spLocks noChangeArrowheads="1"/>
          </p:cNvSpPr>
          <p:nvPr/>
        </p:nvSpPr>
        <p:spPr bwMode="auto">
          <a:xfrm>
            <a:off x="2989002" y="940292"/>
            <a:ext cx="583814" cy="350096"/>
          </a:xfrm>
          <a:prstGeom prst="rect">
            <a:avLst/>
          </a:prstGeom>
          <a:noFill/>
          <a:ln w="28575">
            <a:noFill/>
            <a:miter lim="800000"/>
            <a:headEnd/>
            <a:tailEnd/>
          </a:ln>
          <a:effectLst/>
        </p:spPr>
        <p:txBody>
          <a:bodyPr wrap="none" anchor="ctr">
            <a:spAutoFit/>
          </a:bodyPr>
          <a:lstStyle/>
          <a:p>
            <a:pPr algn="l">
              <a:lnSpc>
                <a:spcPct val="180000"/>
              </a:lnSpc>
              <a:spcBef>
                <a:spcPct val="0"/>
              </a:spcBef>
            </a:pPr>
            <a:r>
              <a:rPr lang="es-ES" sz="11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Total</a:t>
            </a:r>
          </a:p>
        </p:txBody>
      </p:sp>
      <p:grpSp>
        <p:nvGrpSpPr>
          <p:cNvPr id="2" name="Grupo 1"/>
          <p:cNvGrpSpPr/>
          <p:nvPr/>
        </p:nvGrpSpPr>
        <p:grpSpPr>
          <a:xfrm>
            <a:off x="1727282" y="1810820"/>
            <a:ext cx="571271" cy="450002"/>
            <a:chOff x="2581503" y="1886236"/>
            <a:chExt cx="571271" cy="450002"/>
          </a:xfrm>
        </p:grpSpPr>
        <p:pic>
          <p:nvPicPr>
            <p:cNvPr id="22" name="Imagen 21"/>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23" name="Picture 4" descr="https://d30y9cdsu7xlg0.cloudfront.net/png/2-200.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8" descr="https://d30y9cdsu7xlg0.cloudfront.net/png/848124-200.png"/>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9428" y="355754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d30y9cdsu7xlg0.cloudfront.net/png/816723-200.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4278" y="5848351"/>
            <a:ext cx="434275" cy="4342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9147002" y="1272127"/>
            <a:ext cx="2784674" cy="1008403"/>
            <a:chOff x="8743339" y="1194329"/>
            <a:chExt cx="2784674" cy="1008403"/>
          </a:xfrm>
        </p:grpSpPr>
        <p:grpSp>
          <p:nvGrpSpPr>
            <p:cNvPr id="14" name="22 Grupo"/>
            <p:cNvGrpSpPr/>
            <p:nvPr/>
          </p:nvGrpSpPr>
          <p:grpSpPr>
            <a:xfrm>
              <a:off x="8743339" y="1194329"/>
              <a:ext cx="2221065" cy="830407"/>
              <a:chOff x="6315838" y="2871608"/>
              <a:chExt cx="2221065" cy="830407"/>
            </a:xfrm>
          </p:grpSpPr>
          <p:sp>
            <p:nvSpPr>
              <p:cNvPr id="15" name="23 Rectángulo"/>
              <p:cNvSpPr/>
              <p:nvPr/>
            </p:nvSpPr>
            <p:spPr bwMode="auto">
              <a:xfrm>
                <a:off x="6315838" y="2950248"/>
                <a:ext cx="327412" cy="144000"/>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05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24 Rectángulo"/>
              <p:cNvSpPr/>
              <p:nvPr/>
            </p:nvSpPr>
            <p:spPr bwMode="auto">
              <a:xfrm>
                <a:off x="6315838" y="3465554"/>
                <a:ext cx="327412" cy="1440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05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25 Rectángulo"/>
              <p:cNvSpPr/>
              <p:nvPr/>
            </p:nvSpPr>
            <p:spPr>
              <a:xfrm>
                <a:off x="6624200" y="2871608"/>
                <a:ext cx="1382494" cy="338554"/>
              </a:xfrm>
              <a:prstGeom prst="rect">
                <a:avLst/>
              </a:prstGeom>
            </p:spPr>
            <p:txBody>
              <a:bodyPr wrap="none">
                <a:spAutoFit/>
              </a:bodyPr>
              <a:lstStyle/>
              <a:p>
                <a:r>
                  <a:rPr lang="es-ES" sz="1600" dirty="0">
                    <a:solidFill>
                      <a:srgbClr val="5F5F5F"/>
                    </a:solidFill>
                    <a:latin typeface="Verdana" panose="020B0604030504040204" pitchFamily="34" charset="0"/>
                    <a:ea typeface="Verdana" panose="020B0604030504040204" pitchFamily="34" charset="0"/>
                    <a:cs typeface="Verdana" panose="020B0604030504040204" pitchFamily="34" charset="0"/>
                  </a:rPr>
                  <a:t>Total Lector</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18" name="26 Rectángulo"/>
              <p:cNvSpPr/>
              <p:nvPr/>
            </p:nvSpPr>
            <p:spPr>
              <a:xfrm>
                <a:off x="6624200" y="3363461"/>
                <a:ext cx="1912703" cy="338554"/>
              </a:xfrm>
              <a:prstGeom prst="rect">
                <a:avLst/>
              </a:prstGeom>
            </p:spPr>
            <p:txBody>
              <a:bodyPr wrap="none">
                <a:spAutoFit/>
              </a:bodyPr>
              <a:lstStyle/>
              <a:p>
                <a:r>
                  <a:rPr lang="es-ES" sz="1600" dirty="0">
                    <a:solidFill>
                      <a:srgbClr val="5F5F5F"/>
                    </a:solidFill>
                    <a:latin typeface="Verdana" panose="020B0604030504040204" pitchFamily="34" charset="0"/>
                    <a:ea typeface="Verdana" panose="020B0604030504040204" pitchFamily="34" charset="0"/>
                    <a:cs typeface="Verdana" panose="020B0604030504040204" pitchFamily="34" charset="0"/>
                  </a:rPr>
                  <a:t>Lector Frecuente</a:t>
                </a:r>
                <a:endParaRPr lang="es-ES" sz="1600" dirty="0">
                  <a:latin typeface="Verdana" panose="020B0604030504040204" pitchFamily="34" charset="0"/>
                  <a:ea typeface="Verdana" panose="020B0604030504040204" pitchFamily="34" charset="0"/>
                  <a:cs typeface="Verdana" panose="020B0604030504040204" pitchFamily="34" charset="0"/>
                </a:endParaRPr>
              </a:p>
            </p:txBody>
          </p:sp>
        </p:grpSp>
        <p:sp>
          <p:nvSpPr>
            <p:cNvPr id="27" name="10 Rectángulo"/>
            <p:cNvSpPr/>
            <p:nvPr/>
          </p:nvSpPr>
          <p:spPr>
            <a:xfrm>
              <a:off x="8816894" y="1416969"/>
              <a:ext cx="2711119" cy="269212"/>
            </a:xfrm>
            <a:prstGeom prst="rect">
              <a:avLst/>
            </a:prstGeom>
            <a:noFill/>
            <a:ln w="9525">
              <a:noFill/>
              <a:miter lim="800000"/>
              <a:headEnd/>
              <a:tailEnd/>
            </a:ln>
            <a:effectLst/>
          </p:spPr>
          <p:txBody>
            <a:bodyPr anchor="ctr"/>
            <a:lstStyle/>
            <a:p>
              <a:pPr algn="ctr"/>
              <a:r>
                <a:rPr lang="es-ES" sz="100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al trimestre)</a:t>
              </a:r>
              <a:endParaRPr lang="es-ES" sz="1000" b="1" dirty="0">
                <a:solidFill>
                  <a:srgbClr val="233616"/>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10 Rectángulo"/>
            <p:cNvSpPr/>
            <p:nvPr/>
          </p:nvSpPr>
          <p:spPr>
            <a:xfrm>
              <a:off x="8816894" y="1933520"/>
              <a:ext cx="2711119" cy="269212"/>
            </a:xfrm>
            <a:prstGeom prst="rect">
              <a:avLst/>
            </a:prstGeom>
            <a:noFill/>
            <a:ln w="9525">
              <a:noFill/>
              <a:miter lim="800000"/>
              <a:headEnd/>
              <a:tailEnd/>
            </a:ln>
            <a:effectLst/>
          </p:spPr>
          <p:txBody>
            <a:bodyPr anchor="ctr"/>
            <a:lstStyle/>
            <a:p>
              <a:pPr algn="ctr"/>
              <a:r>
                <a:rPr lang="es-ES" sz="100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 la semana)</a:t>
              </a:r>
              <a:endParaRPr lang="es-ES" sz="1000" b="1" dirty="0">
                <a:solidFill>
                  <a:srgbClr val="233616"/>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0" name="Rectangle 17">
            <a:extLst>
              <a:ext uri="{FF2B5EF4-FFF2-40B4-BE49-F238E27FC236}">
                <a16:creationId xmlns:a16="http://schemas.microsoft.com/office/drawing/2014/main" id="{5E8C2BD3-2AD9-4A9D-9B23-67E16E287461}"/>
              </a:ext>
            </a:extLst>
          </p:cNvPr>
          <p:cNvSpPr>
            <a:spLocks noChangeArrowheads="1"/>
          </p:cNvSpPr>
          <p:nvPr/>
        </p:nvSpPr>
        <p:spPr bwMode="auto">
          <a:xfrm>
            <a:off x="716389" y="1895881"/>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SEXO</a:t>
            </a:r>
            <a:endParaRPr lang="es-ES" sz="1400" b="1" dirty="0">
              <a:solidFill>
                <a:srgbClr val="002060"/>
              </a:solidFill>
              <a:latin typeface="+mj-lt"/>
            </a:endParaRPr>
          </a:p>
        </p:txBody>
      </p:sp>
      <p:sp>
        <p:nvSpPr>
          <p:cNvPr id="31" name="Rectangle 17">
            <a:extLst>
              <a:ext uri="{FF2B5EF4-FFF2-40B4-BE49-F238E27FC236}">
                <a16:creationId xmlns:a16="http://schemas.microsoft.com/office/drawing/2014/main" id="{A065D052-A291-4305-B6BD-C48DD12BBFC0}"/>
              </a:ext>
            </a:extLst>
          </p:cNvPr>
          <p:cNvSpPr>
            <a:spLocks noChangeArrowheads="1"/>
          </p:cNvSpPr>
          <p:nvPr/>
        </p:nvSpPr>
        <p:spPr bwMode="auto">
          <a:xfrm>
            <a:off x="673129" y="3778699"/>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EDAD</a:t>
            </a:r>
            <a:endParaRPr lang="es-ES" sz="1400" b="1" dirty="0">
              <a:solidFill>
                <a:srgbClr val="002060"/>
              </a:solidFill>
              <a:latin typeface="+mj-lt"/>
            </a:endParaRPr>
          </a:p>
        </p:txBody>
      </p:sp>
      <p:sp>
        <p:nvSpPr>
          <p:cNvPr id="32" name="Rectangle 17">
            <a:extLst>
              <a:ext uri="{FF2B5EF4-FFF2-40B4-BE49-F238E27FC236}">
                <a16:creationId xmlns:a16="http://schemas.microsoft.com/office/drawing/2014/main" id="{58B5B805-4DB1-4943-80CD-7F94EE02DB48}"/>
              </a:ext>
            </a:extLst>
          </p:cNvPr>
          <p:cNvSpPr>
            <a:spLocks noChangeArrowheads="1"/>
          </p:cNvSpPr>
          <p:nvPr/>
        </p:nvSpPr>
        <p:spPr bwMode="auto">
          <a:xfrm>
            <a:off x="572066" y="5911599"/>
            <a:ext cx="1438502" cy="307777"/>
          </a:xfrm>
          <a:prstGeom prst="rect">
            <a:avLst/>
          </a:prstGeom>
          <a:noFill/>
          <a:ln w="28575">
            <a:noFill/>
            <a:miter lim="800000"/>
            <a:headEnd/>
            <a:tailEnd/>
          </a:ln>
          <a:effectLst/>
        </p:spPr>
        <p:txBody>
          <a:bodyPr wrap="square">
            <a:spAutoFit/>
          </a:bodyPr>
          <a:lstStyle/>
          <a:p>
            <a:pPr algn="ctr">
              <a:spcBef>
                <a:spcPct val="0"/>
              </a:spcBef>
            </a:pPr>
            <a:r>
              <a:rPr lang="es-ES" sz="1400" b="1" dirty="0">
                <a:solidFill>
                  <a:srgbClr val="002060"/>
                </a:solidFill>
                <a:latin typeface="+mj-lt"/>
              </a:rPr>
              <a:t>E</a:t>
            </a:r>
            <a:r>
              <a:rPr lang="es-ES_tradnl" sz="1400" b="1" dirty="0">
                <a:solidFill>
                  <a:srgbClr val="002060"/>
                </a:solidFill>
                <a:latin typeface="+mj-lt"/>
              </a:rPr>
              <a:t>STUDIOS</a:t>
            </a:r>
            <a:endParaRPr lang="es-ES" sz="1400" b="1" dirty="0">
              <a:solidFill>
                <a:srgbClr val="002060"/>
              </a:solidFill>
              <a:latin typeface="+mj-lt"/>
            </a:endParaRPr>
          </a:p>
        </p:txBody>
      </p:sp>
      <p:cxnSp>
        <p:nvCxnSpPr>
          <p:cNvPr id="33" name="15 Conector recto">
            <a:extLst>
              <a:ext uri="{FF2B5EF4-FFF2-40B4-BE49-F238E27FC236}">
                <a16:creationId xmlns:a16="http://schemas.microsoft.com/office/drawing/2014/main" id="{66E5470D-0114-476A-9CE2-3D9FA96F35C6}"/>
              </a:ext>
            </a:extLst>
          </p:cNvPr>
          <p:cNvCxnSpPr>
            <a:cxnSpLocks/>
          </p:cNvCxnSpPr>
          <p:nvPr/>
        </p:nvCxnSpPr>
        <p:spPr bwMode="auto">
          <a:xfrm flipH="1">
            <a:off x="3578655" y="1187450"/>
            <a:ext cx="6350" cy="46736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9" name="Rectángulo 8">
            <a:extLst>
              <a:ext uri="{FF2B5EF4-FFF2-40B4-BE49-F238E27FC236}">
                <a16:creationId xmlns:a16="http://schemas.microsoft.com/office/drawing/2014/main" id="{8E8238AB-0F70-434A-8946-62F366169C75}"/>
              </a:ext>
            </a:extLst>
          </p:cNvPr>
          <p:cNvSpPr/>
          <p:nvPr/>
        </p:nvSpPr>
        <p:spPr>
          <a:xfrm>
            <a:off x="7423004" y="545045"/>
            <a:ext cx="1291932" cy="432619"/>
          </a:xfrm>
          <a:prstGeom prst="rect">
            <a:avLst/>
          </a:prstGeom>
        </p:spPr>
        <p:txBody>
          <a:bodyPr wrap="square">
            <a:spAutoFit/>
          </a:bodyPr>
          <a:lstStyle/>
          <a:p>
            <a:pPr lvl="0" algn="ctr" fontAlgn="base">
              <a:lnSpc>
                <a:spcPct val="105000"/>
              </a:lnSpc>
              <a:spcBef>
                <a:spcPct val="45000"/>
              </a:spcBef>
              <a:spcAft>
                <a:spcPct val="0"/>
              </a:spcAft>
              <a:buClr>
                <a:srgbClr val="FF6600"/>
              </a:buClr>
            </a:pPr>
            <a:r>
              <a:rPr lang="es-ES" sz="1100" i="1" dirty="0">
                <a:solidFill>
                  <a:schemeClr val="accent6">
                    <a:lumMod val="50000"/>
                  </a:schemeClr>
                </a:solidFill>
              </a:rPr>
              <a:t>Ratio Frecuente/Total</a:t>
            </a:r>
          </a:p>
        </p:txBody>
      </p:sp>
      <p:pic>
        <p:nvPicPr>
          <p:cNvPr id="36" name="Picture 2" descr="https://d30y9cdsu7xlg0.cloudfront.net/png/720482-200.png">
            <a:extLst>
              <a:ext uri="{FF2B5EF4-FFF2-40B4-BE49-F238E27FC236}">
                <a16:creationId xmlns:a16="http://schemas.microsoft.com/office/drawing/2014/main" id="{F722328C-BDD8-4F5E-831F-17D6A2E75A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74" y="333454"/>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a:extLst>
              <a:ext uri="{FF2B5EF4-FFF2-40B4-BE49-F238E27FC236}">
                <a16:creationId xmlns:a16="http://schemas.microsoft.com/office/drawing/2014/main" id="{1F52B691-2FB4-4A3D-919A-D9567BA4AA27}"/>
              </a:ext>
            </a:extLst>
          </p:cNvPr>
          <p:cNvSpPr>
            <a:spLocks noChangeArrowheads="1"/>
          </p:cNvSpPr>
          <p:nvPr/>
        </p:nvSpPr>
        <p:spPr bwMode="auto">
          <a:xfrm>
            <a:off x="278877" y="47702"/>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38" name="Rectangle 3">
            <a:extLst>
              <a:ext uri="{FF2B5EF4-FFF2-40B4-BE49-F238E27FC236}">
                <a16:creationId xmlns:a16="http://schemas.microsoft.com/office/drawing/2014/main" id="{1A4CE31C-7558-4990-836A-3DB091CA7609}"/>
              </a:ext>
            </a:extLst>
          </p:cNvPr>
          <p:cNvSpPr>
            <a:spLocks noChangeArrowheads="1"/>
          </p:cNvSpPr>
          <p:nvPr/>
        </p:nvSpPr>
        <p:spPr bwMode="auto">
          <a:xfrm>
            <a:off x="278877" y="240935"/>
            <a:ext cx="6912498" cy="504825"/>
          </a:xfrm>
          <a:prstGeom prst="rect">
            <a:avLst/>
          </a:prstGeom>
        </p:spPr>
        <p:txBody>
          <a:bodyPr vert="horz" lIns="91440" tIns="45720" rIns="91440" bIns="45720" rtlCol="0" anchor="ctr">
            <a:normAutofit fontScale="97500"/>
          </a:bodyPr>
          <a:lstStyle/>
          <a:p>
            <a:pPr>
              <a:lnSpc>
                <a:spcPct val="90000"/>
              </a:lnSpc>
              <a:spcBef>
                <a:spcPts val="600"/>
              </a:spcBef>
            </a:pPr>
            <a:r>
              <a:rPr lang="es-ES" sz="25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Perfil de los lectores: Total Vs Frecuentes</a:t>
            </a:r>
          </a:p>
        </p:txBody>
      </p:sp>
      <p:graphicFrame>
        <p:nvGraphicFramePr>
          <p:cNvPr id="10" name="Tabla 9">
            <a:extLst>
              <a:ext uri="{FF2B5EF4-FFF2-40B4-BE49-F238E27FC236}">
                <a16:creationId xmlns:a16="http://schemas.microsoft.com/office/drawing/2014/main" id="{9C4D5BA7-70A2-4F5B-A670-032CA51945E3}"/>
              </a:ext>
            </a:extLst>
          </p:cNvPr>
          <p:cNvGraphicFramePr>
            <a:graphicFrameLocks noGrp="1"/>
          </p:cNvGraphicFramePr>
          <p:nvPr>
            <p:extLst>
              <p:ext uri="{D42A27DB-BD31-4B8C-83A1-F6EECF244321}">
                <p14:modId xmlns:p14="http://schemas.microsoft.com/office/powerpoint/2010/main" val="2728627690"/>
              </p:ext>
            </p:extLst>
          </p:nvPr>
        </p:nvGraphicFramePr>
        <p:xfrm>
          <a:off x="2037378" y="2853463"/>
          <a:ext cx="1554273" cy="2254464"/>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14 a 24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25 a 34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35 a 45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45 a 54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680385"/>
                  </a:ext>
                </a:extLst>
              </a:tr>
              <a:tr h="395904">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55 a 64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642833"/>
                  </a:ext>
                </a:extLst>
              </a:tr>
              <a:tr h="3717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65 años y más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099512"/>
                  </a:ext>
                </a:extLst>
              </a:tr>
            </a:tbl>
          </a:graphicData>
        </a:graphic>
      </p:graphicFrame>
      <p:graphicFrame>
        <p:nvGraphicFramePr>
          <p:cNvPr id="46" name="Tabla 45">
            <a:extLst>
              <a:ext uri="{FF2B5EF4-FFF2-40B4-BE49-F238E27FC236}">
                <a16:creationId xmlns:a16="http://schemas.microsoft.com/office/drawing/2014/main" id="{B1CA2632-FE48-48C8-A12E-998F9E35175E}"/>
              </a:ext>
            </a:extLst>
          </p:cNvPr>
          <p:cNvGraphicFramePr>
            <a:graphicFrameLocks noGrp="1"/>
          </p:cNvGraphicFramePr>
          <p:nvPr>
            <p:extLst>
              <p:ext uri="{D42A27DB-BD31-4B8C-83A1-F6EECF244321}">
                <p14:modId xmlns:p14="http://schemas.microsoft.com/office/powerpoint/2010/main" val="3801448212"/>
              </p:ext>
            </p:extLst>
          </p:nvPr>
        </p:nvGraphicFramePr>
        <p:xfrm>
          <a:off x="2029618" y="5465896"/>
          <a:ext cx="1554273" cy="1115136"/>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Hasta primarios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Secundarios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Universitarios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bl>
          </a:graphicData>
        </a:graphic>
      </p:graphicFrame>
      <p:sp>
        <p:nvSpPr>
          <p:cNvPr id="47" name="Rectangle 5">
            <a:extLst>
              <a:ext uri="{FF2B5EF4-FFF2-40B4-BE49-F238E27FC236}">
                <a16:creationId xmlns:a16="http://schemas.microsoft.com/office/drawing/2014/main" id="{A60990A4-7AF0-4FD2-93EC-0E80A0985009}"/>
              </a:ext>
            </a:extLst>
          </p:cNvPr>
          <p:cNvSpPr>
            <a:spLocks noChangeArrowheads="1"/>
          </p:cNvSpPr>
          <p:nvPr/>
        </p:nvSpPr>
        <p:spPr bwMode="auto">
          <a:xfrm>
            <a:off x="7725592" y="950905"/>
            <a:ext cx="718466" cy="350096"/>
          </a:xfrm>
          <a:prstGeom prst="rect">
            <a:avLst/>
          </a:prstGeom>
          <a:noFill/>
          <a:ln w="28575">
            <a:noFill/>
            <a:miter lim="800000"/>
            <a:headEnd/>
            <a:tailEnd/>
          </a:ln>
          <a:effectLst/>
        </p:spPr>
        <p:txBody>
          <a:bodyPr wrap="none" anchor="ctr">
            <a:spAutoFit/>
          </a:bodyPr>
          <a:lstStyle/>
          <a:p>
            <a:pPr algn="l">
              <a:lnSpc>
                <a:spcPct val="180000"/>
              </a:lnSpc>
              <a:spcBef>
                <a:spcPct val="0"/>
              </a:spcBef>
            </a:pPr>
            <a:r>
              <a:rPr lang="es-ES" sz="11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96,8%</a:t>
            </a:r>
          </a:p>
        </p:txBody>
      </p:sp>
      <p:graphicFrame>
        <p:nvGraphicFramePr>
          <p:cNvPr id="48" name="Tabla 47">
            <a:extLst>
              <a:ext uri="{FF2B5EF4-FFF2-40B4-BE49-F238E27FC236}">
                <a16:creationId xmlns:a16="http://schemas.microsoft.com/office/drawing/2014/main" id="{81169BC7-CDCA-4F51-8054-72029EECAA7E}"/>
              </a:ext>
            </a:extLst>
          </p:cNvPr>
          <p:cNvGraphicFramePr>
            <a:graphicFrameLocks noGrp="1"/>
          </p:cNvGraphicFramePr>
          <p:nvPr>
            <p:extLst>
              <p:ext uri="{D42A27DB-BD31-4B8C-83A1-F6EECF244321}">
                <p14:modId xmlns:p14="http://schemas.microsoft.com/office/powerpoint/2010/main" val="2962147415"/>
              </p:ext>
            </p:extLst>
          </p:nvPr>
        </p:nvGraphicFramePr>
        <p:xfrm>
          <a:off x="7699758" y="1710329"/>
          <a:ext cx="777136" cy="743424"/>
        </p:xfrm>
        <a:graphic>
          <a:graphicData uri="http://schemas.openxmlformats.org/drawingml/2006/table">
            <a:tbl>
              <a:tblPr firstRow="1" bandRow="1">
                <a:tableStyleId>{93296810-A885-4BE3-A3E7-6D5BEEA58F35}</a:tableStyleId>
              </a:tblPr>
              <a:tblGrid>
                <a:gridCol w="777136">
                  <a:extLst>
                    <a:ext uri="{9D8B030D-6E8A-4147-A177-3AD203B41FA5}">
                      <a16:colId xmlns:a16="http://schemas.microsoft.com/office/drawing/2014/main" val="552291142"/>
                    </a:ext>
                  </a:extLst>
                </a:gridCol>
              </a:tblGrid>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bl>
          </a:graphicData>
        </a:graphic>
      </p:graphicFrame>
      <p:graphicFrame>
        <p:nvGraphicFramePr>
          <p:cNvPr id="49" name="Tabla 48">
            <a:extLst>
              <a:ext uri="{FF2B5EF4-FFF2-40B4-BE49-F238E27FC236}">
                <a16:creationId xmlns:a16="http://schemas.microsoft.com/office/drawing/2014/main" id="{128A63C7-DE9F-41EA-B61B-EF4F55C67DAF}"/>
              </a:ext>
            </a:extLst>
          </p:cNvPr>
          <p:cNvGraphicFramePr>
            <a:graphicFrameLocks noGrp="1"/>
          </p:cNvGraphicFramePr>
          <p:nvPr>
            <p:extLst>
              <p:ext uri="{D42A27DB-BD31-4B8C-83A1-F6EECF244321}">
                <p14:modId xmlns:p14="http://schemas.microsoft.com/office/powerpoint/2010/main" val="3770191029"/>
              </p:ext>
            </p:extLst>
          </p:nvPr>
        </p:nvGraphicFramePr>
        <p:xfrm>
          <a:off x="7699758" y="2892654"/>
          <a:ext cx="777136" cy="2230272"/>
        </p:xfrm>
        <a:graphic>
          <a:graphicData uri="http://schemas.openxmlformats.org/drawingml/2006/table">
            <a:tbl>
              <a:tblPr firstRow="1" bandRow="1">
                <a:tableStyleId>{93296810-A885-4BE3-A3E7-6D5BEEA58F35}</a:tableStyleId>
              </a:tblPr>
              <a:tblGrid>
                <a:gridCol w="777136">
                  <a:extLst>
                    <a:ext uri="{9D8B030D-6E8A-4147-A177-3AD203B41FA5}">
                      <a16:colId xmlns:a16="http://schemas.microsoft.com/office/drawing/2014/main" val="552291142"/>
                    </a:ext>
                  </a:extLst>
                </a:gridCol>
              </a:tblGrid>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044223"/>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070811"/>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677129"/>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5577390"/>
                  </a:ext>
                </a:extLst>
              </a:tr>
            </a:tbl>
          </a:graphicData>
        </a:graphic>
      </p:graphicFrame>
      <p:graphicFrame>
        <p:nvGraphicFramePr>
          <p:cNvPr id="50" name="Tabla 49">
            <a:extLst>
              <a:ext uri="{FF2B5EF4-FFF2-40B4-BE49-F238E27FC236}">
                <a16:creationId xmlns:a16="http://schemas.microsoft.com/office/drawing/2014/main" id="{FF7B0ABA-3BB7-492E-9439-D4DC3212DAB6}"/>
              </a:ext>
            </a:extLst>
          </p:cNvPr>
          <p:cNvGraphicFramePr>
            <a:graphicFrameLocks noGrp="1"/>
          </p:cNvGraphicFramePr>
          <p:nvPr>
            <p:extLst>
              <p:ext uri="{D42A27DB-BD31-4B8C-83A1-F6EECF244321}">
                <p14:modId xmlns:p14="http://schemas.microsoft.com/office/powerpoint/2010/main" val="437326164"/>
              </p:ext>
            </p:extLst>
          </p:nvPr>
        </p:nvGraphicFramePr>
        <p:xfrm>
          <a:off x="7689927" y="5461340"/>
          <a:ext cx="777136" cy="1115136"/>
        </p:xfrm>
        <a:graphic>
          <a:graphicData uri="http://schemas.openxmlformats.org/drawingml/2006/table">
            <a:tbl>
              <a:tblPr firstRow="1" bandRow="1">
                <a:tableStyleId>{93296810-A885-4BE3-A3E7-6D5BEEA58F35}</a:tableStyleId>
              </a:tblPr>
              <a:tblGrid>
                <a:gridCol w="777136">
                  <a:extLst>
                    <a:ext uri="{9D8B030D-6E8A-4147-A177-3AD203B41FA5}">
                      <a16:colId xmlns:a16="http://schemas.microsoft.com/office/drawing/2014/main" val="552291142"/>
                    </a:ext>
                  </a:extLst>
                </a:gridCol>
              </a:tblGrid>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i="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99,2%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044223"/>
                  </a:ext>
                </a:extLst>
              </a:tr>
            </a:tbl>
          </a:graphicData>
        </a:graphic>
      </p:graphicFrame>
      <p:sp>
        <p:nvSpPr>
          <p:cNvPr id="51" name="Marcador de número de diapositiva 1">
            <a:extLst>
              <a:ext uri="{FF2B5EF4-FFF2-40B4-BE49-F238E27FC236}">
                <a16:creationId xmlns:a16="http://schemas.microsoft.com/office/drawing/2014/main" id="{10366F04-81D6-40F3-AEC1-BA7671BF2EE0}"/>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22</a:t>
            </a:fld>
            <a:endParaRPr lang="es-ES_tradnl" dirty="0"/>
          </a:p>
        </p:txBody>
      </p:sp>
      <p:sp>
        <p:nvSpPr>
          <p:cNvPr id="39" name="CuadroTexto 38">
            <a:extLst>
              <a:ext uri="{FF2B5EF4-FFF2-40B4-BE49-F238E27FC236}">
                <a16:creationId xmlns:a16="http://schemas.microsoft.com/office/drawing/2014/main" id="{367A0653-701B-47F9-8184-BD1684E3E456}"/>
              </a:ext>
            </a:extLst>
          </p:cNvPr>
          <p:cNvSpPr txBox="1"/>
          <p:nvPr/>
        </p:nvSpPr>
        <p:spPr>
          <a:xfrm>
            <a:off x="8993767" y="72443"/>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cxnSp>
        <p:nvCxnSpPr>
          <p:cNvPr id="40" name="15 Conector recto">
            <a:extLst>
              <a:ext uri="{FF2B5EF4-FFF2-40B4-BE49-F238E27FC236}">
                <a16:creationId xmlns:a16="http://schemas.microsoft.com/office/drawing/2014/main" id="{CBFC5EE6-9140-4C47-90F9-46DDA2C294BD}"/>
              </a:ext>
            </a:extLst>
          </p:cNvPr>
          <p:cNvCxnSpPr>
            <a:cxnSpLocks/>
          </p:cNvCxnSpPr>
          <p:nvPr/>
        </p:nvCxnSpPr>
        <p:spPr bwMode="auto">
          <a:xfrm flipH="1">
            <a:off x="6550152" y="997480"/>
            <a:ext cx="10108" cy="5688000"/>
          </a:xfrm>
          <a:prstGeom prst="line">
            <a:avLst/>
          </a:prstGeom>
          <a:solidFill>
            <a:schemeClr val="accent1"/>
          </a:solidFill>
          <a:ln w="19050" cap="flat" cmpd="sng" algn="ctr">
            <a:solidFill>
              <a:schemeClr val="accent6">
                <a:lumMod val="60000"/>
                <a:lumOff val="40000"/>
              </a:schemeClr>
            </a:solidFill>
            <a:prstDash val="sysDash"/>
            <a:round/>
            <a:headEnd type="none" w="med" len="med"/>
            <a:tailEnd type="none" w="med" len="med"/>
          </a:ln>
          <a:effectLst/>
        </p:spPr>
      </p:cxnSp>
    </p:spTree>
    <p:extLst>
      <p:ext uri="{BB962C8B-B14F-4D97-AF65-F5344CB8AC3E}">
        <p14:creationId xmlns:p14="http://schemas.microsoft.com/office/powerpoint/2010/main" val="328959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Rectangle 16"/>
          <p:cNvSpPr>
            <a:spLocks noChangeArrowheads="1"/>
          </p:cNvSpPr>
          <p:nvPr/>
        </p:nvSpPr>
        <p:spPr bwMode="auto">
          <a:xfrm>
            <a:off x="568587" y="1666947"/>
            <a:ext cx="4746363" cy="366713"/>
          </a:xfrm>
          <a:prstGeom prst="rect">
            <a:avLst/>
          </a:prstGeom>
          <a:noFill/>
          <a:ln w="9525">
            <a:noFill/>
            <a:miter lim="800000"/>
            <a:headEnd/>
            <a:tailEnd/>
          </a:ln>
          <a:effectLst/>
        </p:spPr>
        <p:txBody>
          <a:bodyPr anchor="ct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¿Cuál es su idioma habitual de lectura?</a:t>
            </a:r>
          </a:p>
        </p:txBody>
      </p:sp>
      <p:sp>
        <p:nvSpPr>
          <p:cNvPr id="22545" name="Rectangle 17"/>
          <p:cNvSpPr>
            <a:spLocks noChangeArrowheads="1"/>
          </p:cNvSpPr>
          <p:nvPr/>
        </p:nvSpPr>
        <p:spPr bwMode="auto">
          <a:xfrm>
            <a:off x="576234" y="1913889"/>
            <a:ext cx="4005291" cy="366712"/>
          </a:xfrm>
          <a:prstGeom prst="rect">
            <a:avLst/>
          </a:prstGeom>
          <a:noFill/>
          <a:ln w="9525">
            <a:noFill/>
            <a:miter lim="800000"/>
            <a:headEnd/>
            <a:tailEnd/>
          </a:ln>
          <a:effectLst/>
        </p:spPr>
        <p:txBody>
          <a:bodyPr anchor="ct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 además, ¿lee en otras lenguas?</a:t>
            </a:r>
          </a:p>
        </p:txBody>
      </p:sp>
      <p:sp>
        <p:nvSpPr>
          <p:cNvPr id="51" name="Rectangle 3">
            <a:extLst>
              <a:ext uri="{FF2B5EF4-FFF2-40B4-BE49-F238E27FC236}">
                <a16:creationId xmlns:a16="http://schemas.microsoft.com/office/drawing/2014/main" id="{E9531465-EC19-40AC-A636-7507D5D9C1AD}"/>
              </a:ext>
            </a:extLst>
          </p:cNvPr>
          <p:cNvSpPr>
            <a:spLocks noChangeArrowheads="1"/>
          </p:cNvSpPr>
          <p:nvPr/>
        </p:nvSpPr>
        <p:spPr bwMode="auto">
          <a:xfrm>
            <a:off x="281628" y="1288170"/>
            <a:ext cx="3080131" cy="475410"/>
          </a:xfrm>
          <a:prstGeom prst="rect">
            <a:avLst/>
          </a:prstGeom>
        </p:spPr>
        <p:txBody>
          <a:bodyPr vert="horz" lIns="91440" tIns="45720" rIns="91440" bIns="45720" rtlCol="0" anchor="ctr">
            <a:normAutofit fontScale="97500"/>
          </a:bodyPr>
          <a:lstStyle/>
          <a:p>
            <a:pPr>
              <a:lnSpc>
                <a:spcPct val="90000"/>
              </a:lnSpc>
              <a:spcBef>
                <a:spcPts val="600"/>
              </a:spcBef>
            </a:pPr>
            <a:r>
              <a:rPr lang="es-ES" sz="25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Idiomas de lectura</a:t>
            </a:r>
          </a:p>
        </p:txBody>
      </p:sp>
      <p:sp>
        <p:nvSpPr>
          <p:cNvPr id="62" name="Rectángulo 61">
            <a:extLst>
              <a:ext uri="{FF2B5EF4-FFF2-40B4-BE49-F238E27FC236}">
                <a16:creationId xmlns:a16="http://schemas.microsoft.com/office/drawing/2014/main" id="{1552A121-C646-404A-9943-7A80C90D2F2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descr="https://d30y9cdsu7xlg0.cloudfront.net/png/720482-200.png">
            <a:extLst>
              <a:ext uri="{FF2B5EF4-FFF2-40B4-BE49-F238E27FC236}">
                <a16:creationId xmlns:a16="http://schemas.microsoft.com/office/drawing/2014/main" id="{221A1776-D15A-4029-B6C1-25FB36D27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5" y="13759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3">
            <a:extLst>
              <a:ext uri="{FF2B5EF4-FFF2-40B4-BE49-F238E27FC236}">
                <a16:creationId xmlns:a16="http://schemas.microsoft.com/office/drawing/2014/main" id="{21B8AD37-EB7E-46D6-ACE5-AACE97D868DF}"/>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66" name="Rectángulo 65">
            <a:extLst>
              <a:ext uri="{FF2B5EF4-FFF2-40B4-BE49-F238E27FC236}">
                <a16:creationId xmlns:a16="http://schemas.microsoft.com/office/drawing/2014/main" id="{A4FCE80A-9524-4DCE-928E-282BE6754408}"/>
              </a:ext>
            </a:extLst>
          </p:cNvPr>
          <p:cNvSpPr/>
          <p:nvPr/>
        </p:nvSpPr>
        <p:spPr>
          <a:xfrm>
            <a:off x="26805" y="39146"/>
            <a:ext cx="12127094" cy="979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900" dirty="0">
                <a:solidFill>
                  <a:schemeClr val="tx1"/>
                </a:solidFill>
                <a:ea typeface="Verdana" panose="020B0604030504040204" pitchFamily="34" charset="0"/>
                <a:cs typeface="Verdana" panose="020B0604030504040204" pitchFamily="34" charset="0"/>
              </a:rPr>
              <a:t>El </a:t>
            </a:r>
            <a:r>
              <a:rPr lang="es-ES" sz="1900" b="1" dirty="0">
                <a:solidFill>
                  <a:schemeClr val="tx1"/>
                </a:solidFill>
                <a:ea typeface="Verdana" panose="020B0604030504040204" pitchFamily="34" charset="0"/>
                <a:cs typeface="Verdana" panose="020B0604030504040204" pitchFamily="34" charset="0"/>
              </a:rPr>
              <a:t>99,7% de la población de 14 o más años lee habitualmente en castellano</a:t>
            </a:r>
            <a:r>
              <a:rPr lang="es-ES" sz="1900" dirty="0">
                <a:solidFill>
                  <a:schemeClr val="tx1"/>
                </a:solidFill>
                <a:ea typeface="Verdana" panose="020B0604030504040204" pitchFamily="34" charset="0"/>
                <a:cs typeface="Verdana" panose="020B0604030504040204" pitchFamily="34" charset="0"/>
              </a:rPr>
              <a:t>.</a:t>
            </a:r>
          </a:p>
          <a:p>
            <a:pPr marL="285750" lvl="0" indent="-285750">
              <a:spcBef>
                <a:spcPts val="200"/>
              </a:spcBef>
              <a:spcAft>
                <a:spcPts val="200"/>
              </a:spcAft>
              <a:buClr>
                <a:srgbClr val="233616"/>
              </a:buClr>
              <a:buFont typeface="Arial" panose="020B0604020202020204" pitchFamily="34" charset="0"/>
              <a:buChar char="•"/>
            </a:pPr>
            <a:r>
              <a:rPr lang="es-ES" sz="1400" dirty="0">
                <a:solidFill>
                  <a:schemeClr val="tx1"/>
                </a:solidFill>
                <a:ea typeface="Verdana" panose="020B0604030504040204" pitchFamily="34" charset="0"/>
              </a:rPr>
              <a:t>El 21,0% suele leer en inglés y el 20,6% en catalán o valenciano. </a:t>
            </a:r>
          </a:p>
          <a:p>
            <a:pPr lvl="0">
              <a:spcBef>
                <a:spcPts val="200"/>
              </a:spcBef>
              <a:spcAft>
                <a:spcPts val="200"/>
              </a:spcAft>
              <a:buClr>
                <a:srgbClr val="233616"/>
              </a:buClr>
            </a:pPr>
            <a:r>
              <a:rPr lang="es-ES" dirty="0">
                <a:solidFill>
                  <a:schemeClr val="tx1"/>
                </a:solidFill>
                <a:ea typeface="Verdana" panose="020B0604030504040204" pitchFamily="34" charset="0"/>
                <a:cs typeface="Verdana" panose="020B0604030504040204" pitchFamily="34" charset="0"/>
              </a:rPr>
              <a:t>Un </a:t>
            </a:r>
            <a:r>
              <a:rPr lang="es-ES" b="1" dirty="0">
                <a:solidFill>
                  <a:schemeClr val="tx1"/>
                </a:solidFill>
                <a:ea typeface="Verdana" panose="020B0604030504040204" pitchFamily="34" charset="0"/>
                <a:cs typeface="Verdana" panose="020B0604030504040204" pitchFamily="34" charset="0"/>
              </a:rPr>
              <a:t>46,1% de los lectores lee </a:t>
            </a:r>
            <a:r>
              <a:rPr lang="es-ES" dirty="0">
                <a:solidFill>
                  <a:schemeClr val="tx1"/>
                </a:solidFill>
                <a:ea typeface="Verdana" panose="020B0604030504040204" pitchFamily="34" charset="0"/>
                <a:cs typeface="Verdana" panose="020B0604030504040204" pitchFamily="34" charset="0"/>
              </a:rPr>
              <a:t>habitual u ocasionalmente </a:t>
            </a:r>
            <a:r>
              <a:rPr lang="es-ES" b="1" dirty="0">
                <a:solidFill>
                  <a:schemeClr val="tx1"/>
                </a:solidFill>
                <a:ea typeface="Verdana" panose="020B0604030504040204" pitchFamily="34" charset="0"/>
                <a:cs typeface="Verdana" panose="020B0604030504040204" pitchFamily="34" charset="0"/>
              </a:rPr>
              <a:t>en dos o más lenguas</a:t>
            </a:r>
            <a:r>
              <a:rPr lang="es-ES" dirty="0">
                <a:solidFill>
                  <a:schemeClr val="tx1"/>
                </a:solidFill>
                <a:ea typeface="Verdana" panose="020B0604030504040204" pitchFamily="34" charset="0"/>
                <a:cs typeface="Verdana" panose="020B0604030504040204" pitchFamily="34" charset="0"/>
              </a:rPr>
              <a:t>.</a:t>
            </a:r>
          </a:p>
        </p:txBody>
      </p:sp>
      <p:sp>
        <p:nvSpPr>
          <p:cNvPr id="68" name="Marcador de número de diapositiva 1">
            <a:extLst>
              <a:ext uri="{FF2B5EF4-FFF2-40B4-BE49-F238E27FC236}">
                <a16:creationId xmlns:a16="http://schemas.microsoft.com/office/drawing/2014/main" id="{038B0147-48C1-42A6-936A-379091B27BF1}"/>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23</a:t>
            </a:fld>
            <a:endParaRPr lang="es-ES_tradnl" dirty="0"/>
          </a:p>
        </p:txBody>
      </p:sp>
      <p:graphicFrame>
        <p:nvGraphicFramePr>
          <p:cNvPr id="82" name="2 Gráfico">
            <a:extLst>
              <a:ext uri="{FF2B5EF4-FFF2-40B4-BE49-F238E27FC236}">
                <a16:creationId xmlns:a16="http://schemas.microsoft.com/office/drawing/2014/main" id="{8C821FC8-80FA-4C8F-81D9-B5391B04CE6E}"/>
              </a:ext>
            </a:extLst>
          </p:cNvPr>
          <p:cNvGraphicFramePr/>
          <p:nvPr>
            <p:extLst>
              <p:ext uri="{D42A27DB-BD31-4B8C-83A1-F6EECF244321}">
                <p14:modId xmlns:p14="http://schemas.microsoft.com/office/powerpoint/2010/main" val="1700869337"/>
              </p:ext>
            </p:extLst>
          </p:nvPr>
        </p:nvGraphicFramePr>
        <p:xfrm>
          <a:off x="7296400" y="3119290"/>
          <a:ext cx="4895600" cy="1281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Object 9">
            <a:extLst>
              <a:ext uri="{FF2B5EF4-FFF2-40B4-BE49-F238E27FC236}">
                <a16:creationId xmlns:a16="http://schemas.microsoft.com/office/drawing/2014/main" id="{0421A0EF-1CB1-4BB7-9EAC-9B028166C0B9}"/>
              </a:ext>
            </a:extLst>
          </p:cNvPr>
          <p:cNvGraphicFramePr>
            <a:graphicFrameLocks noChangeAspect="1"/>
          </p:cNvGraphicFramePr>
          <p:nvPr>
            <p:extLst>
              <p:ext uri="{D42A27DB-BD31-4B8C-83A1-F6EECF244321}">
                <p14:modId xmlns:p14="http://schemas.microsoft.com/office/powerpoint/2010/main" val="1945379094"/>
              </p:ext>
            </p:extLst>
          </p:nvPr>
        </p:nvGraphicFramePr>
        <p:xfrm>
          <a:off x="1008002" y="2735481"/>
          <a:ext cx="7024047" cy="3868639"/>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o 7">
            <a:extLst>
              <a:ext uri="{FF2B5EF4-FFF2-40B4-BE49-F238E27FC236}">
                <a16:creationId xmlns:a16="http://schemas.microsoft.com/office/drawing/2014/main" id="{8E530A08-B85D-4609-A630-8B5167E3918F}"/>
              </a:ext>
            </a:extLst>
          </p:cNvPr>
          <p:cNvGrpSpPr/>
          <p:nvPr/>
        </p:nvGrpSpPr>
        <p:grpSpPr>
          <a:xfrm>
            <a:off x="2042788" y="2341085"/>
            <a:ext cx="1357335" cy="369332"/>
            <a:chOff x="1417638" y="2341085"/>
            <a:chExt cx="1357335" cy="369332"/>
          </a:xfrm>
        </p:grpSpPr>
        <p:sp>
          <p:nvSpPr>
            <p:cNvPr id="2" name="Rectángulo 1">
              <a:extLst>
                <a:ext uri="{FF2B5EF4-FFF2-40B4-BE49-F238E27FC236}">
                  <a16:creationId xmlns:a16="http://schemas.microsoft.com/office/drawing/2014/main" id="{9E0254C8-CAFD-4C64-A840-508B93B8A627}"/>
                </a:ext>
              </a:extLst>
            </p:cNvPr>
            <p:cNvSpPr/>
            <p:nvPr/>
          </p:nvSpPr>
          <p:spPr>
            <a:xfrm>
              <a:off x="1562077" y="2341085"/>
              <a:ext cx="1212896"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habitual </a:t>
              </a:r>
              <a:endParaRPr lang="es-ES" dirty="0"/>
            </a:p>
          </p:txBody>
        </p:sp>
        <p:sp>
          <p:nvSpPr>
            <p:cNvPr id="6" name="Rectángulo 5">
              <a:extLst>
                <a:ext uri="{FF2B5EF4-FFF2-40B4-BE49-F238E27FC236}">
                  <a16:creationId xmlns:a16="http://schemas.microsoft.com/office/drawing/2014/main" id="{C473F969-C927-4564-A6C7-44FDB1DB3A41}"/>
                </a:ext>
              </a:extLst>
            </p:cNvPr>
            <p:cNvSpPr/>
            <p:nvPr/>
          </p:nvSpPr>
          <p:spPr>
            <a:xfrm>
              <a:off x="1417638" y="2458142"/>
              <a:ext cx="188913" cy="188913"/>
            </a:xfrm>
            <a:prstGeom prst="rect">
              <a:avLst/>
            </a:prstGeom>
            <a:solidFill>
              <a:srgbClr val="C3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7" name="Grupo 6">
            <a:extLst>
              <a:ext uri="{FF2B5EF4-FFF2-40B4-BE49-F238E27FC236}">
                <a16:creationId xmlns:a16="http://schemas.microsoft.com/office/drawing/2014/main" id="{1CE50CDF-B349-4C2F-8693-560AF381D202}"/>
              </a:ext>
            </a:extLst>
          </p:cNvPr>
          <p:cNvGrpSpPr/>
          <p:nvPr/>
        </p:nvGrpSpPr>
        <p:grpSpPr>
          <a:xfrm>
            <a:off x="3401510" y="2360678"/>
            <a:ext cx="3378198" cy="369332"/>
            <a:chOff x="3186905" y="2360678"/>
            <a:chExt cx="3378198" cy="369332"/>
          </a:xfrm>
        </p:grpSpPr>
        <p:sp>
          <p:nvSpPr>
            <p:cNvPr id="80" name="Rectángulo 79">
              <a:extLst>
                <a:ext uri="{FF2B5EF4-FFF2-40B4-BE49-F238E27FC236}">
                  <a16:creationId xmlns:a16="http://schemas.microsoft.com/office/drawing/2014/main" id="{407A8A30-7B71-4818-A40E-71AFE18C2733}"/>
                </a:ext>
              </a:extLst>
            </p:cNvPr>
            <p:cNvSpPr/>
            <p:nvPr/>
          </p:nvSpPr>
          <p:spPr>
            <a:xfrm>
              <a:off x="3354159" y="2360678"/>
              <a:ext cx="3210944"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Total </a:t>
              </a:r>
              <a:r>
                <a:rPr lang="es-ES" sz="16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(habitual + ocasional)</a:t>
              </a:r>
              <a:endParaRPr lang="es-ES" dirty="0"/>
            </a:p>
          </p:txBody>
        </p:sp>
        <p:sp>
          <p:nvSpPr>
            <p:cNvPr id="84" name="Rectángulo 83">
              <a:extLst>
                <a:ext uri="{FF2B5EF4-FFF2-40B4-BE49-F238E27FC236}">
                  <a16:creationId xmlns:a16="http://schemas.microsoft.com/office/drawing/2014/main" id="{C6102C7A-136A-4B28-88CC-230428D78B2F}"/>
                </a:ext>
              </a:extLst>
            </p:cNvPr>
            <p:cNvSpPr/>
            <p:nvPr/>
          </p:nvSpPr>
          <p:spPr>
            <a:xfrm>
              <a:off x="3306196" y="2458142"/>
              <a:ext cx="108000" cy="18891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Rectángulo 84">
              <a:extLst>
                <a:ext uri="{FF2B5EF4-FFF2-40B4-BE49-F238E27FC236}">
                  <a16:creationId xmlns:a16="http://schemas.microsoft.com/office/drawing/2014/main" id="{EBF32351-1A77-4978-8E2D-12445C0B0036}"/>
                </a:ext>
              </a:extLst>
            </p:cNvPr>
            <p:cNvSpPr/>
            <p:nvPr/>
          </p:nvSpPr>
          <p:spPr>
            <a:xfrm>
              <a:off x="3186905" y="2458142"/>
              <a:ext cx="108000" cy="188913"/>
            </a:xfrm>
            <a:prstGeom prst="rect">
              <a:avLst/>
            </a:prstGeom>
            <a:solidFill>
              <a:srgbClr val="C3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 name="Bocadillo: rectángulo 8">
            <a:extLst>
              <a:ext uri="{FF2B5EF4-FFF2-40B4-BE49-F238E27FC236}">
                <a16:creationId xmlns:a16="http://schemas.microsoft.com/office/drawing/2014/main" id="{20667B1A-B214-45A5-B475-A3FB25314CBB}"/>
              </a:ext>
            </a:extLst>
          </p:cNvPr>
          <p:cNvSpPr/>
          <p:nvPr/>
        </p:nvSpPr>
        <p:spPr>
          <a:xfrm>
            <a:off x="2975529" y="5595889"/>
            <a:ext cx="1398578" cy="421283"/>
          </a:xfrm>
          <a:prstGeom prst="wedgeRectCallout">
            <a:avLst>
              <a:gd name="adj1" fmla="val -68720"/>
              <a:gd name="adj2" fmla="val -89065"/>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rPr>
              <a:t>País Vasco: 34,0% Navarra: 8,7%</a:t>
            </a:r>
          </a:p>
        </p:txBody>
      </p:sp>
      <p:sp>
        <p:nvSpPr>
          <p:cNvPr id="86" name="Bocadillo: rectángulo 85">
            <a:extLst>
              <a:ext uri="{FF2B5EF4-FFF2-40B4-BE49-F238E27FC236}">
                <a16:creationId xmlns:a16="http://schemas.microsoft.com/office/drawing/2014/main" id="{EF303E34-B9D0-4D11-8F76-262B85CB37B6}"/>
              </a:ext>
            </a:extLst>
          </p:cNvPr>
          <p:cNvSpPr/>
          <p:nvPr/>
        </p:nvSpPr>
        <p:spPr>
          <a:xfrm>
            <a:off x="4113490" y="3852102"/>
            <a:ext cx="1599801" cy="576219"/>
          </a:xfrm>
          <a:prstGeom prst="wedgeRectCallout">
            <a:avLst>
              <a:gd name="adj1" fmla="val -84160"/>
              <a:gd name="adj2" fmla="val -24169"/>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rPr>
              <a:t>Cataluña: 88,0% Baleares: 57,6%</a:t>
            </a:r>
          </a:p>
          <a:p>
            <a:r>
              <a:rPr lang="es-ES" sz="1000" dirty="0">
                <a:solidFill>
                  <a:schemeClr val="tx1"/>
                </a:solidFill>
              </a:rPr>
              <a:t>C. Valenciana: 42,2% </a:t>
            </a:r>
          </a:p>
        </p:txBody>
      </p:sp>
      <p:sp>
        <p:nvSpPr>
          <p:cNvPr id="87" name="Bocadillo: rectángulo 86">
            <a:extLst>
              <a:ext uri="{FF2B5EF4-FFF2-40B4-BE49-F238E27FC236}">
                <a16:creationId xmlns:a16="http://schemas.microsoft.com/office/drawing/2014/main" id="{E9108E16-218F-41D6-B5A9-735DF6944CA0}"/>
              </a:ext>
            </a:extLst>
          </p:cNvPr>
          <p:cNvSpPr/>
          <p:nvPr/>
        </p:nvSpPr>
        <p:spPr>
          <a:xfrm>
            <a:off x="3921089" y="3386064"/>
            <a:ext cx="1460541" cy="284576"/>
          </a:xfrm>
          <a:prstGeom prst="wedgeRectCallout">
            <a:avLst>
              <a:gd name="adj1" fmla="val -73296"/>
              <a:gd name="adj2" fmla="val -29559"/>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rPr>
              <a:t>Madrid: 36,2%</a:t>
            </a:r>
          </a:p>
        </p:txBody>
      </p:sp>
      <p:pic>
        <p:nvPicPr>
          <p:cNvPr id="90" name="Picture 10" descr="Resultado de imagen de bandera españa png">
            <a:extLst>
              <a:ext uri="{FF2B5EF4-FFF2-40B4-BE49-F238E27FC236}">
                <a16:creationId xmlns:a16="http://schemas.microsoft.com/office/drawing/2014/main" id="{52CB8376-C56A-473B-94E6-E4B2388B239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1756" y="2871149"/>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Resultado de imagen de bandera inglaterra png">
            <a:extLst>
              <a:ext uri="{FF2B5EF4-FFF2-40B4-BE49-F238E27FC236}">
                <a16:creationId xmlns:a16="http://schemas.microsoft.com/office/drawing/2014/main" id="{76D8E635-4518-4240-B2AF-F6BFBAAAF89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2444" y="3379492"/>
            <a:ext cx="238125" cy="23360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Resultado de imagen de bandera png francia">
            <a:extLst>
              <a:ext uri="{FF2B5EF4-FFF2-40B4-BE49-F238E27FC236}">
                <a16:creationId xmlns:a16="http://schemas.microsoft.com/office/drawing/2014/main" id="{197A3770-7511-40A6-B63D-1D2EAC7870AE}"/>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92000" y="4333895"/>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Resultado de imagen de bandera png italia">
            <a:extLst>
              <a:ext uri="{FF2B5EF4-FFF2-40B4-BE49-F238E27FC236}">
                <a16:creationId xmlns:a16="http://schemas.microsoft.com/office/drawing/2014/main" id="{3DFDAD4F-22AE-4511-A5F7-E7136BDDAE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02" y="5765591"/>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Resultado de imagen de bandera png alemania">
            <a:extLst>
              <a:ext uri="{FF2B5EF4-FFF2-40B4-BE49-F238E27FC236}">
                <a16:creationId xmlns:a16="http://schemas.microsoft.com/office/drawing/2014/main" id="{9CC63E8E-167D-460F-BF71-74B8A57F9D9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2444" y="6202277"/>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Imagen relacionada">
            <a:extLst>
              <a:ext uri="{FF2B5EF4-FFF2-40B4-BE49-F238E27FC236}">
                <a16:creationId xmlns:a16="http://schemas.microsoft.com/office/drawing/2014/main" id="{8B946B45-271D-4E62-8D44-01F3C0B64C3C}"/>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2838" y="4791933"/>
            <a:ext cx="274770" cy="27477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Resultado de imagen de bandera png euskadi">
            <a:extLst>
              <a:ext uri="{FF2B5EF4-FFF2-40B4-BE49-F238E27FC236}">
                <a16:creationId xmlns:a16="http://schemas.microsoft.com/office/drawing/2014/main" id="{44C13D07-16AB-48FB-94E2-441506C4BD3D}"/>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p:blipFill>
        <p:spPr bwMode="auto">
          <a:xfrm>
            <a:off x="772444" y="5271146"/>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Resultado de imagen de bandera png cataluña">
            <a:extLst>
              <a:ext uri="{FF2B5EF4-FFF2-40B4-BE49-F238E27FC236}">
                <a16:creationId xmlns:a16="http://schemas.microsoft.com/office/drawing/2014/main" id="{6FCCC74B-C02B-4D0B-9F20-5A628392441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74506" y="3816734"/>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Resultado de imagen de bandera españa png">
            <a:extLst>
              <a:ext uri="{FF2B5EF4-FFF2-40B4-BE49-F238E27FC236}">
                <a16:creationId xmlns:a16="http://schemas.microsoft.com/office/drawing/2014/main" id="{C461BAFB-AEDE-4EC0-AD9B-357402F087D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1138" y="2929026"/>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48CAF69A-4C4E-466F-A016-EA1D2CA5AC00}"/>
              </a:ext>
            </a:extLst>
          </p:cNvPr>
          <p:cNvSpPr/>
          <p:nvPr/>
        </p:nvSpPr>
        <p:spPr>
          <a:xfrm>
            <a:off x="7902875" y="2834344"/>
            <a:ext cx="1445332"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nvGrpSpPr>
          <p:cNvPr id="13" name="Grupo 12">
            <a:extLst>
              <a:ext uri="{FF2B5EF4-FFF2-40B4-BE49-F238E27FC236}">
                <a16:creationId xmlns:a16="http://schemas.microsoft.com/office/drawing/2014/main" id="{2080F2B3-ED0D-4911-9DF3-052BF725B98B}"/>
              </a:ext>
            </a:extLst>
          </p:cNvPr>
          <p:cNvGrpSpPr/>
          <p:nvPr/>
        </p:nvGrpSpPr>
        <p:grpSpPr>
          <a:xfrm>
            <a:off x="7296400" y="3753767"/>
            <a:ext cx="4895600" cy="1281772"/>
            <a:chOff x="7296400" y="3753767"/>
            <a:chExt cx="4895600" cy="1281772"/>
          </a:xfrm>
        </p:grpSpPr>
        <p:graphicFrame>
          <p:nvGraphicFramePr>
            <p:cNvPr id="115" name="2 Gráfico">
              <a:extLst>
                <a:ext uri="{FF2B5EF4-FFF2-40B4-BE49-F238E27FC236}">
                  <a16:creationId xmlns:a16="http://schemas.microsoft.com/office/drawing/2014/main" id="{580EB3EC-38B9-489A-A678-8CAB4B47D6FE}"/>
                </a:ext>
              </a:extLst>
            </p:cNvPr>
            <p:cNvGraphicFramePr/>
            <p:nvPr>
              <p:extLst>
                <p:ext uri="{D42A27DB-BD31-4B8C-83A1-F6EECF244321}">
                  <p14:modId xmlns:p14="http://schemas.microsoft.com/office/powerpoint/2010/main" val="3614359574"/>
                </p:ext>
              </p:extLst>
            </p:nvPr>
          </p:nvGraphicFramePr>
          <p:xfrm>
            <a:off x="7296400" y="3753767"/>
            <a:ext cx="4895600" cy="1281772"/>
          </p:xfrm>
          <a:graphic>
            <a:graphicData uri="http://schemas.openxmlformats.org/drawingml/2006/chart">
              <c:chart xmlns:c="http://schemas.openxmlformats.org/drawingml/2006/chart" xmlns:r="http://schemas.openxmlformats.org/officeDocument/2006/relationships" r:id="rId13"/>
            </a:graphicData>
          </a:graphic>
        </p:graphicFrame>
        <p:pic>
          <p:nvPicPr>
            <p:cNvPr id="116" name="Picture 10" descr="Resultado de imagen de bandera png cataluña">
              <a:extLst>
                <a:ext uri="{FF2B5EF4-FFF2-40B4-BE49-F238E27FC236}">
                  <a16:creationId xmlns:a16="http://schemas.microsoft.com/office/drawing/2014/main" id="{30FE5206-AE38-402A-BC27-1AA1004B2E5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688949" y="4072354"/>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17" name="Rectángulo 116">
              <a:extLst>
                <a:ext uri="{FF2B5EF4-FFF2-40B4-BE49-F238E27FC236}">
                  <a16:creationId xmlns:a16="http://schemas.microsoft.com/office/drawing/2014/main" id="{B740AB53-7926-4767-B264-92A624D8143F}"/>
                </a:ext>
              </a:extLst>
            </p:cNvPr>
            <p:cNvSpPr/>
            <p:nvPr/>
          </p:nvSpPr>
          <p:spPr>
            <a:xfrm>
              <a:off x="7918587" y="3978068"/>
              <a:ext cx="1025409"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catalán</a:t>
              </a:r>
            </a:p>
          </p:txBody>
        </p:sp>
      </p:grpSp>
      <p:pic>
        <p:nvPicPr>
          <p:cNvPr id="119" name="Imagen 118">
            <a:extLst>
              <a:ext uri="{FF2B5EF4-FFF2-40B4-BE49-F238E27FC236}">
                <a16:creationId xmlns:a16="http://schemas.microsoft.com/office/drawing/2014/main" id="{F1E3ABCC-5E2C-42FD-9343-A4245BBCB66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8472" b="18611"/>
          <a:stretch/>
        </p:blipFill>
        <p:spPr>
          <a:xfrm>
            <a:off x="8834158" y="2450596"/>
            <a:ext cx="519113" cy="326609"/>
          </a:xfrm>
          <a:prstGeom prst="rect">
            <a:avLst/>
          </a:prstGeom>
        </p:spPr>
      </p:pic>
      <p:sp>
        <p:nvSpPr>
          <p:cNvPr id="120" name="Rectángulo 119">
            <a:extLst>
              <a:ext uri="{FF2B5EF4-FFF2-40B4-BE49-F238E27FC236}">
                <a16:creationId xmlns:a16="http://schemas.microsoft.com/office/drawing/2014/main" id="{52C4040B-F038-473F-A873-6B61031E9173}"/>
              </a:ext>
            </a:extLst>
          </p:cNvPr>
          <p:cNvSpPr/>
          <p:nvPr/>
        </p:nvSpPr>
        <p:spPr>
          <a:xfrm>
            <a:off x="9336014" y="2542218"/>
            <a:ext cx="1466361" cy="276999"/>
          </a:xfrm>
          <a:prstGeom prst="rect">
            <a:avLst/>
          </a:prstGeom>
        </p:spPr>
        <p:txBody>
          <a:bodyPr wrap="square">
            <a:spAutoFit/>
          </a:bodyPr>
          <a:lstStyle/>
          <a:p>
            <a:pPr lvl="0"/>
            <a:r>
              <a:rPr lang="es-ES" sz="1200"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100" dirty="0">
              <a:solidFill>
                <a:srgbClr val="233616"/>
              </a:solidFill>
            </a:endParaRPr>
          </a:p>
        </p:txBody>
      </p:sp>
      <p:sp>
        <p:nvSpPr>
          <p:cNvPr id="121" name="Rectángulo 120">
            <a:extLst>
              <a:ext uri="{FF2B5EF4-FFF2-40B4-BE49-F238E27FC236}">
                <a16:creationId xmlns:a16="http://schemas.microsoft.com/office/drawing/2014/main" id="{192734ED-D8DD-4AE8-8D93-9E665BEE6E87}"/>
              </a:ext>
            </a:extLst>
          </p:cNvPr>
          <p:cNvSpPr/>
          <p:nvPr/>
        </p:nvSpPr>
        <p:spPr>
          <a:xfrm>
            <a:off x="7734718" y="1682894"/>
            <a:ext cx="3775393"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idioma </a:t>
            </a:r>
            <a:r>
              <a:rPr lang="es-ES" b="1" u="sng"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habitual </a:t>
            </a:r>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de lectura</a:t>
            </a:r>
          </a:p>
        </p:txBody>
      </p:sp>
      <p:cxnSp>
        <p:nvCxnSpPr>
          <p:cNvPr id="16" name="Conector recto 15">
            <a:extLst>
              <a:ext uri="{FF2B5EF4-FFF2-40B4-BE49-F238E27FC236}">
                <a16:creationId xmlns:a16="http://schemas.microsoft.com/office/drawing/2014/main" id="{A2357AF7-37CC-4076-9E61-D30BE1D0B79B}"/>
              </a:ext>
            </a:extLst>
          </p:cNvPr>
          <p:cNvCxnSpPr/>
          <p:nvPr/>
        </p:nvCxnSpPr>
        <p:spPr>
          <a:xfrm>
            <a:off x="7029450" y="1976990"/>
            <a:ext cx="0" cy="4428000"/>
          </a:xfrm>
          <a:prstGeom prst="line">
            <a:avLst/>
          </a:prstGeom>
          <a:ln>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6FBB3858-4D74-4E0E-BC33-E0998F640FC9}"/>
              </a:ext>
            </a:extLst>
          </p:cNvPr>
          <p:cNvGrpSpPr/>
          <p:nvPr/>
        </p:nvGrpSpPr>
        <p:grpSpPr>
          <a:xfrm>
            <a:off x="7294337" y="4999654"/>
            <a:ext cx="4895600" cy="1281772"/>
            <a:chOff x="7294337" y="4999654"/>
            <a:chExt cx="4895600" cy="1281772"/>
          </a:xfrm>
        </p:grpSpPr>
        <p:graphicFrame>
          <p:nvGraphicFramePr>
            <p:cNvPr id="108" name="2 Gráfico">
              <a:extLst>
                <a:ext uri="{FF2B5EF4-FFF2-40B4-BE49-F238E27FC236}">
                  <a16:creationId xmlns:a16="http://schemas.microsoft.com/office/drawing/2014/main" id="{7ADF507B-5130-4C8F-A6EB-29D5942BEC85}"/>
                </a:ext>
              </a:extLst>
            </p:cNvPr>
            <p:cNvGraphicFramePr/>
            <p:nvPr>
              <p:extLst>
                <p:ext uri="{D42A27DB-BD31-4B8C-83A1-F6EECF244321}">
                  <p14:modId xmlns:p14="http://schemas.microsoft.com/office/powerpoint/2010/main" val="2236031185"/>
                </p:ext>
              </p:extLst>
            </p:nvPr>
          </p:nvGraphicFramePr>
          <p:xfrm>
            <a:off x="7294337" y="4999654"/>
            <a:ext cx="4895600" cy="1281772"/>
          </p:xfrm>
          <a:graphic>
            <a:graphicData uri="http://schemas.openxmlformats.org/drawingml/2006/chart">
              <c:chart xmlns:c="http://schemas.openxmlformats.org/drawingml/2006/chart" xmlns:r="http://schemas.openxmlformats.org/officeDocument/2006/relationships" r:id="rId15"/>
            </a:graphicData>
          </a:graphic>
        </p:graphicFrame>
        <p:sp>
          <p:nvSpPr>
            <p:cNvPr id="107" name="Rectángulo 106">
              <a:extLst>
                <a:ext uri="{FF2B5EF4-FFF2-40B4-BE49-F238E27FC236}">
                  <a16:creationId xmlns:a16="http://schemas.microsoft.com/office/drawing/2014/main" id="{0FCEAC5E-F7A7-4C00-B909-120F44D2A7BE}"/>
                </a:ext>
              </a:extLst>
            </p:cNvPr>
            <p:cNvSpPr/>
            <p:nvPr/>
          </p:nvSpPr>
          <p:spPr>
            <a:xfrm>
              <a:off x="7918587" y="5317951"/>
              <a:ext cx="1806777"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Otros idiomas</a:t>
              </a:r>
            </a:p>
          </p:txBody>
        </p:sp>
        <p:grpSp>
          <p:nvGrpSpPr>
            <p:cNvPr id="3" name="Grupo 2">
              <a:extLst>
                <a:ext uri="{FF2B5EF4-FFF2-40B4-BE49-F238E27FC236}">
                  <a16:creationId xmlns:a16="http://schemas.microsoft.com/office/drawing/2014/main" id="{C2855102-41D4-4593-8A08-82E051520F18}"/>
                </a:ext>
              </a:extLst>
            </p:cNvPr>
            <p:cNvGrpSpPr/>
            <p:nvPr/>
          </p:nvGrpSpPr>
          <p:grpSpPr>
            <a:xfrm>
              <a:off x="7501301" y="5454810"/>
              <a:ext cx="473307" cy="130820"/>
              <a:chOff x="6824864" y="5511964"/>
              <a:chExt cx="473307" cy="130820"/>
            </a:xfrm>
          </p:grpSpPr>
          <p:pic>
            <p:nvPicPr>
              <p:cNvPr id="99" name="Picture 8" descr="Resultado de imagen de bandera inglaterra png">
                <a:extLst>
                  <a:ext uri="{FF2B5EF4-FFF2-40B4-BE49-F238E27FC236}">
                    <a16:creationId xmlns:a16="http://schemas.microsoft.com/office/drawing/2014/main" id="{5D20E3E9-79BC-44F0-A901-5B88D14227D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24864" y="5518717"/>
                <a:ext cx="126468" cy="1240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Resultado de imagen de bandera png francia">
                <a:extLst>
                  <a:ext uri="{FF2B5EF4-FFF2-40B4-BE49-F238E27FC236}">
                    <a16:creationId xmlns:a16="http://schemas.microsoft.com/office/drawing/2014/main" id="{3EB1C06E-7323-4532-8573-96B46680EB37}"/>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942668" y="5512158"/>
                <a:ext cx="124277" cy="12427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Resultado de imagen de bandera png italia">
                <a:extLst>
                  <a:ext uri="{FF2B5EF4-FFF2-40B4-BE49-F238E27FC236}">
                    <a16:creationId xmlns:a16="http://schemas.microsoft.com/office/drawing/2014/main" id="{C1F47D44-1737-44CE-B72F-DAB234801A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3894" y="5511964"/>
                <a:ext cx="124277" cy="12427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Resultado de imagen de bandera png alemania">
                <a:extLst>
                  <a:ext uri="{FF2B5EF4-FFF2-40B4-BE49-F238E27FC236}">
                    <a16:creationId xmlns:a16="http://schemas.microsoft.com/office/drawing/2014/main" id="{5E44B1C9-ACFA-49B6-8A1A-8E431D77413A}"/>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058281" y="5515131"/>
                <a:ext cx="124277" cy="12427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 name="Bocadillo: rectángulo 58">
            <a:extLst>
              <a:ext uri="{FF2B5EF4-FFF2-40B4-BE49-F238E27FC236}">
                <a16:creationId xmlns:a16="http://schemas.microsoft.com/office/drawing/2014/main" id="{6909317D-3B7F-4D42-95FF-C46D6F6A36F1}"/>
              </a:ext>
            </a:extLst>
          </p:cNvPr>
          <p:cNvSpPr/>
          <p:nvPr/>
        </p:nvSpPr>
        <p:spPr>
          <a:xfrm>
            <a:off x="3115861" y="4555009"/>
            <a:ext cx="1234717" cy="274770"/>
          </a:xfrm>
          <a:prstGeom prst="wedgeRectCallout">
            <a:avLst>
              <a:gd name="adj1" fmla="val -70804"/>
              <a:gd name="adj2" fmla="val -60758"/>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rPr>
              <a:t>Navarra: 8,9%</a:t>
            </a:r>
          </a:p>
        </p:txBody>
      </p:sp>
      <p:sp>
        <p:nvSpPr>
          <p:cNvPr id="5" name="Rectángulo 4">
            <a:extLst>
              <a:ext uri="{FF2B5EF4-FFF2-40B4-BE49-F238E27FC236}">
                <a16:creationId xmlns:a16="http://schemas.microsoft.com/office/drawing/2014/main" id="{13EC7FB8-2796-4DF0-A011-3F394871A36C}"/>
              </a:ext>
            </a:extLst>
          </p:cNvPr>
          <p:cNvSpPr/>
          <p:nvPr/>
        </p:nvSpPr>
        <p:spPr>
          <a:xfrm>
            <a:off x="5036728" y="4883201"/>
            <a:ext cx="1795858" cy="923330"/>
          </a:xfrm>
          <a:prstGeom prst="rect">
            <a:avLst/>
          </a:prstGeom>
          <a:solidFill>
            <a:srgbClr val="FBF6E6"/>
          </a:solidFill>
        </p:spPr>
        <p:txBody>
          <a:bodyPr wrap="square">
            <a:spAutoFit/>
          </a:bodyPr>
          <a:lstStyle/>
          <a:p>
            <a:pPr algn="ctr"/>
            <a:r>
              <a:rPr lang="es-ES" dirty="0">
                <a:solidFill>
                  <a:schemeClr val="tx1">
                    <a:lumMod val="95000"/>
                    <a:lumOff val="5000"/>
                  </a:schemeClr>
                </a:solidFill>
                <a:ea typeface="Verdana" panose="020B0604030504040204" pitchFamily="34" charset="0"/>
                <a:cs typeface="Verdana" panose="020B0604030504040204" pitchFamily="34" charset="0"/>
              </a:rPr>
              <a:t>46,1%</a:t>
            </a:r>
          </a:p>
          <a:p>
            <a:pPr algn="ctr"/>
            <a:r>
              <a:rPr lang="es-ES" dirty="0">
                <a:solidFill>
                  <a:schemeClr val="tx1">
                    <a:lumMod val="95000"/>
                    <a:lumOff val="5000"/>
                  </a:schemeClr>
                </a:solidFill>
                <a:ea typeface="Verdana" panose="020B0604030504040204" pitchFamily="34" charset="0"/>
                <a:cs typeface="Verdana" panose="020B0604030504040204" pitchFamily="34" charset="0"/>
              </a:rPr>
              <a:t>lee en dos o más lenguas</a:t>
            </a:r>
            <a:endParaRPr lang="es-ES" dirty="0">
              <a:solidFill>
                <a:schemeClr val="tx1">
                  <a:lumMod val="95000"/>
                  <a:lumOff val="5000"/>
                </a:schemeClr>
              </a:solidFill>
            </a:endParaRPr>
          </a:p>
        </p:txBody>
      </p:sp>
      <p:sp>
        <p:nvSpPr>
          <p:cNvPr id="70" name="CuadroTexto 69">
            <a:extLst>
              <a:ext uri="{FF2B5EF4-FFF2-40B4-BE49-F238E27FC236}">
                <a16:creationId xmlns:a16="http://schemas.microsoft.com/office/drawing/2014/main" id="{F4F798B9-7497-436C-BC41-127B85894F2F}"/>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72" name="Bocadillo: rectángulo 71">
            <a:extLst>
              <a:ext uri="{FF2B5EF4-FFF2-40B4-BE49-F238E27FC236}">
                <a16:creationId xmlns:a16="http://schemas.microsoft.com/office/drawing/2014/main" id="{894647FD-2BB6-4955-B9A5-24FE62A13C53}"/>
              </a:ext>
            </a:extLst>
          </p:cNvPr>
          <p:cNvSpPr/>
          <p:nvPr/>
        </p:nvSpPr>
        <p:spPr>
          <a:xfrm>
            <a:off x="3076652" y="5021760"/>
            <a:ext cx="1234717" cy="274770"/>
          </a:xfrm>
          <a:prstGeom prst="wedgeRectCallout">
            <a:avLst>
              <a:gd name="adj1" fmla="val -70804"/>
              <a:gd name="adj2" fmla="val -60758"/>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rPr>
              <a:t>Galicia: 63,2%</a:t>
            </a:r>
          </a:p>
        </p:txBody>
      </p:sp>
      <p:grpSp>
        <p:nvGrpSpPr>
          <p:cNvPr id="73" name="Grupo 72">
            <a:extLst>
              <a:ext uri="{FF2B5EF4-FFF2-40B4-BE49-F238E27FC236}">
                <a16:creationId xmlns:a16="http://schemas.microsoft.com/office/drawing/2014/main" id="{03456BD7-7CB8-4BB0-9994-2A4DAD5B31DC}"/>
              </a:ext>
            </a:extLst>
          </p:cNvPr>
          <p:cNvGrpSpPr/>
          <p:nvPr/>
        </p:nvGrpSpPr>
        <p:grpSpPr>
          <a:xfrm>
            <a:off x="7160319" y="2060464"/>
            <a:ext cx="4644617" cy="400110"/>
            <a:chOff x="4107776" y="1776511"/>
            <a:chExt cx="7402459" cy="400110"/>
          </a:xfrm>
        </p:grpSpPr>
        <p:sp>
          <p:nvSpPr>
            <p:cNvPr id="74" name="Rectángulo 73">
              <a:extLst>
                <a:ext uri="{FF2B5EF4-FFF2-40B4-BE49-F238E27FC236}">
                  <a16:creationId xmlns:a16="http://schemas.microsoft.com/office/drawing/2014/main" id="{FF233D3A-1422-4597-A76C-ED03DD868006}"/>
                </a:ext>
              </a:extLst>
            </p:cNvPr>
            <p:cNvSpPr/>
            <p:nvPr/>
          </p:nvSpPr>
          <p:spPr>
            <a:xfrm>
              <a:off x="4268394" y="1811888"/>
              <a:ext cx="1019885" cy="307777"/>
            </a:xfrm>
            <a:prstGeom prst="rect">
              <a:avLst/>
            </a:prstGeom>
          </p:spPr>
          <p:txBody>
            <a:bodyPr wrap="none">
              <a:spAutoFit/>
            </a:bodyPr>
            <a:lstStyle/>
            <a:p>
              <a:r>
                <a:rPr lang="es-ES" sz="1400" dirty="0">
                  <a:solidFill>
                    <a:srgbClr val="000000"/>
                  </a:solidFill>
                  <a:latin typeface="+mj-lt"/>
                </a:rPr>
                <a:t>2011</a:t>
              </a:r>
              <a:endParaRPr lang="es-ES" sz="1400" dirty="0">
                <a:latin typeface="+mj-lt"/>
              </a:endParaRPr>
            </a:p>
          </p:txBody>
        </p:sp>
        <p:sp>
          <p:nvSpPr>
            <p:cNvPr id="75" name="Rectángulo 74">
              <a:extLst>
                <a:ext uri="{FF2B5EF4-FFF2-40B4-BE49-F238E27FC236}">
                  <a16:creationId xmlns:a16="http://schemas.microsoft.com/office/drawing/2014/main" id="{3F30CD83-F650-49C4-85F2-2019AC2F1DDE}"/>
                </a:ext>
              </a:extLst>
            </p:cNvPr>
            <p:cNvSpPr/>
            <p:nvPr/>
          </p:nvSpPr>
          <p:spPr>
            <a:xfrm>
              <a:off x="5464393" y="1811888"/>
              <a:ext cx="1019885" cy="307777"/>
            </a:xfrm>
            <a:prstGeom prst="rect">
              <a:avLst/>
            </a:prstGeom>
          </p:spPr>
          <p:txBody>
            <a:bodyPr wrap="none">
              <a:spAutoFit/>
            </a:bodyPr>
            <a:lstStyle/>
            <a:p>
              <a:r>
                <a:rPr lang="es-ES" sz="1400" dirty="0">
                  <a:solidFill>
                    <a:srgbClr val="000000"/>
                  </a:solidFill>
                  <a:latin typeface="+mj-lt"/>
                </a:rPr>
                <a:t>2012</a:t>
              </a:r>
              <a:endParaRPr lang="es-ES" sz="1400" dirty="0">
                <a:latin typeface="+mj-lt"/>
              </a:endParaRPr>
            </a:p>
          </p:txBody>
        </p:sp>
        <p:sp>
          <p:nvSpPr>
            <p:cNvPr id="76" name="Rectángulo 75">
              <a:extLst>
                <a:ext uri="{FF2B5EF4-FFF2-40B4-BE49-F238E27FC236}">
                  <a16:creationId xmlns:a16="http://schemas.microsoft.com/office/drawing/2014/main" id="{3C350E51-492A-4C45-AE9D-BBF923BB2EB6}"/>
                </a:ext>
              </a:extLst>
            </p:cNvPr>
            <p:cNvSpPr/>
            <p:nvPr/>
          </p:nvSpPr>
          <p:spPr>
            <a:xfrm>
              <a:off x="6749403" y="1811888"/>
              <a:ext cx="1019885" cy="307777"/>
            </a:xfrm>
            <a:prstGeom prst="rect">
              <a:avLst/>
            </a:prstGeom>
          </p:spPr>
          <p:txBody>
            <a:bodyPr wrap="none">
              <a:spAutoFit/>
            </a:bodyPr>
            <a:lstStyle/>
            <a:p>
              <a:r>
                <a:rPr lang="es-ES" sz="1400" dirty="0">
                  <a:solidFill>
                    <a:srgbClr val="000000"/>
                  </a:solidFill>
                  <a:latin typeface="+mj-lt"/>
                </a:rPr>
                <a:t>2017</a:t>
              </a:r>
              <a:endParaRPr lang="es-ES" sz="1400" dirty="0">
                <a:latin typeface="+mj-lt"/>
              </a:endParaRPr>
            </a:p>
          </p:txBody>
        </p:sp>
        <p:sp>
          <p:nvSpPr>
            <p:cNvPr id="101" name="Rectángulo 100">
              <a:extLst>
                <a:ext uri="{FF2B5EF4-FFF2-40B4-BE49-F238E27FC236}">
                  <a16:creationId xmlns:a16="http://schemas.microsoft.com/office/drawing/2014/main" id="{1137506D-D9AB-4414-87B5-0F321E4A0DDA}"/>
                </a:ext>
              </a:extLst>
            </p:cNvPr>
            <p:cNvSpPr/>
            <p:nvPr/>
          </p:nvSpPr>
          <p:spPr>
            <a:xfrm>
              <a:off x="7946151" y="1811888"/>
              <a:ext cx="1019885" cy="307777"/>
            </a:xfrm>
            <a:prstGeom prst="rect">
              <a:avLst/>
            </a:prstGeom>
          </p:spPr>
          <p:txBody>
            <a:bodyPr wrap="none">
              <a:spAutoFit/>
            </a:bodyPr>
            <a:lstStyle/>
            <a:p>
              <a:r>
                <a:rPr lang="es-ES" sz="1400" dirty="0">
                  <a:solidFill>
                    <a:srgbClr val="000000"/>
                  </a:solidFill>
                  <a:latin typeface="+mj-lt"/>
                </a:rPr>
                <a:t>2018</a:t>
              </a:r>
              <a:endParaRPr lang="es-ES" sz="1400" dirty="0">
                <a:latin typeface="+mj-lt"/>
              </a:endParaRPr>
            </a:p>
          </p:txBody>
        </p:sp>
        <p:sp>
          <p:nvSpPr>
            <p:cNvPr id="102" name="Elipse 101">
              <a:extLst>
                <a:ext uri="{FF2B5EF4-FFF2-40B4-BE49-F238E27FC236}">
                  <a16:creationId xmlns:a16="http://schemas.microsoft.com/office/drawing/2014/main" id="{FD543AE3-DE8C-48AA-8519-A6F02AD05A16}"/>
                </a:ext>
              </a:extLst>
            </p:cNvPr>
            <p:cNvSpPr/>
            <p:nvPr/>
          </p:nvSpPr>
          <p:spPr>
            <a:xfrm>
              <a:off x="4107776" y="1915449"/>
              <a:ext cx="229503" cy="144000"/>
            </a:xfrm>
            <a:prstGeom prst="ellipse">
              <a:avLst/>
            </a:prstGeom>
            <a:solidFill>
              <a:srgbClr val="D6DCE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105" name="Elipse 104">
              <a:extLst>
                <a:ext uri="{FF2B5EF4-FFF2-40B4-BE49-F238E27FC236}">
                  <a16:creationId xmlns:a16="http://schemas.microsoft.com/office/drawing/2014/main" id="{74BFBE25-0336-45E0-94ED-961DB71C3A51}"/>
                </a:ext>
              </a:extLst>
            </p:cNvPr>
            <p:cNvSpPr/>
            <p:nvPr/>
          </p:nvSpPr>
          <p:spPr>
            <a:xfrm>
              <a:off x="5285192" y="1915449"/>
              <a:ext cx="229503" cy="14400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106" name="Elipse 105">
              <a:extLst>
                <a:ext uri="{FF2B5EF4-FFF2-40B4-BE49-F238E27FC236}">
                  <a16:creationId xmlns:a16="http://schemas.microsoft.com/office/drawing/2014/main" id="{A2AEFFD0-0A59-4D34-B72C-2EE545736682}"/>
                </a:ext>
              </a:extLst>
            </p:cNvPr>
            <p:cNvSpPr/>
            <p:nvPr/>
          </p:nvSpPr>
          <p:spPr>
            <a:xfrm>
              <a:off x="6554545" y="1915449"/>
              <a:ext cx="229503" cy="14400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109" name="Elipse 108">
              <a:extLst>
                <a:ext uri="{FF2B5EF4-FFF2-40B4-BE49-F238E27FC236}">
                  <a16:creationId xmlns:a16="http://schemas.microsoft.com/office/drawing/2014/main" id="{83D7C9BC-CA8B-4A69-8603-EA44AFCDBBBF}"/>
                </a:ext>
              </a:extLst>
            </p:cNvPr>
            <p:cNvSpPr/>
            <p:nvPr/>
          </p:nvSpPr>
          <p:spPr>
            <a:xfrm>
              <a:off x="7736600" y="1915449"/>
              <a:ext cx="229503" cy="14400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110" name="Rectángulo 109">
              <a:extLst>
                <a:ext uri="{FF2B5EF4-FFF2-40B4-BE49-F238E27FC236}">
                  <a16:creationId xmlns:a16="http://schemas.microsoft.com/office/drawing/2014/main" id="{665DDACF-801D-4AF1-9BBB-10102370E6E2}"/>
                </a:ext>
              </a:extLst>
            </p:cNvPr>
            <p:cNvSpPr/>
            <p:nvPr/>
          </p:nvSpPr>
          <p:spPr>
            <a:xfrm>
              <a:off x="9241308" y="1833661"/>
              <a:ext cx="1019885" cy="307777"/>
            </a:xfrm>
            <a:prstGeom prst="rect">
              <a:avLst/>
            </a:prstGeom>
          </p:spPr>
          <p:txBody>
            <a:bodyPr wrap="none">
              <a:spAutoFit/>
            </a:bodyPr>
            <a:lstStyle/>
            <a:p>
              <a:r>
                <a:rPr lang="es-ES" sz="1400" dirty="0">
                  <a:solidFill>
                    <a:srgbClr val="000000"/>
                  </a:solidFill>
                  <a:latin typeface="+mj-lt"/>
                </a:rPr>
                <a:t>2019</a:t>
              </a:r>
            </a:p>
          </p:txBody>
        </p:sp>
        <p:sp>
          <p:nvSpPr>
            <p:cNvPr id="111" name="Elipse 110">
              <a:extLst>
                <a:ext uri="{FF2B5EF4-FFF2-40B4-BE49-F238E27FC236}">
                  <a16:creationId xmlns:a16="http://schemas.microsoft.com/office/drawing/2014/main" id="{57156EEB-04D9-435C-8C39-FBB18D39BF64}"/>
                </a:ext>
              </a:extLst>
            </p:cNvPr>
            <p:cNvSpPr/>
            <p:nvPr/>
          </p:nvSpPr>
          <p:spPr>
            <a:xfrm>
              <a:off x="9041282" y="1915449"/>
              <a:ext cx="229503" cy="14400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112" name="Rectángulo 111">
              <a:extLst>
                <a:ext uri="{FF2B5EF4-FFF2-40B4-BE49-F238E27FC236}">
                  <a16:creationId xmlns:a16="http://schemas.microsoft.com/office/drawing/2014/main" id="{564FB33D-9212-4405-819A-7A98CA0785D2}"/>
                </a:ext>
              </a:extLst>
            </p:cNvPr>
            <p:cNvSpPr/>
            <p:nvPr/>
          </p:nvSpPr>
          <p:spPr>
            <a:xfrm>
              <a:off x="10594600" y="1776511"/>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113" name="Elipse 112">
              <a:extLst>
                <a:ext uri="{FF2B5EF4-FFF2-40B4-BE49-F238E27FC236}">
                  <a16:creationId xmlns:a16="http://schemas.microsoft.com/office/drawing/2014/main" id="{1552974A-687A-44BD-B1A8-EAFFB96FAE13}"/>
                </a:ext>
              </a:extLst>
            </p:cNvPr>
            <p:cNvSpPr/>
            <p:nvPr/>
          </p:nvSpPr>
          <p:spPr>
            <a:xfrm>
              <a:off x="10394574" y="1915449"/>
              <a:ext cx="229503" cy="14400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atin typeface="+mj-lt"/>
              </a:endParaRPr>
            </a:p>
          </p:txBody>
        </p:sp>
      </p:grpSp>
    </p:spTree>
    <p:extLst>
      <p:ext uri="{BB962C8B-B14F-4D97-AF65-F5344CB8AC3E}">
        <p14:creationId xmlns:p14="http://schemas.microsoft.com/office/powerpoint/2010/main" val="21732970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C75BCA4C-FC88-4DF5-BCBE-C2556528FE68}"/>
              </a:ext>
            </a:extLst>
          </p:cNvPr>
          <p:cNvGrpSpPr/>
          <p:nvPr/>
        </p:nvGrpSpPr>
        <p:grpSpPr>
          <a:xfrm>
            <a:off x="743632" y="2240037"/>
            <a:ext cx="3168132" cy="2087595"/>
            <a:chOff x="1448482" y="2497212"/>
            <a:chExt cx="3168132" cy="2087595"/>
          </a:xfrm>
        </p:grpSpPr>
        <p:graphicFrame>
          <p:nvGraphicFramePr>
            <p:cNvPr id="288" name="39 Gráfico">
              <a:extLst>
                <a:ext uri="{FF2B5EF4-FFF2-40B4-BE49-F238E27FC236}">
                  <a16:creationId xmlns:a16="http://schemas.microsoft.com/office/drawing/2014/main" id="{6C57450E-EBE2-46D8-92A2-E5A200CF6723}"/>
                </a:ext>
              </a:extLst>
            </p:cNvPr>
            <p:cNvGraphicFramePr/>
            <p:nvPr>
              <p:extLst>
                <p:ext uri="{D42A27DB-BD31-4B8C-83A1-F6EECF244321}">
                  <p14:modId xmlns:p14="http://schemas.microsoft.com/office/powerpoint/2010/main" val="3350547699"/>
                </p:ext>
              </p:extLst>
            </p:nvPr>
          </p:nvGraphicFramePr>
          <p:xfrm>
            <a:off x="1448482" y="2497212"/>
            <a:ext cx="3039957" cy="2026638"/>
          </p:xfrm>
          <a:graphic>
            <a:graphicData uri="http://schemas.openxmlformats.org/drawingml/2006/chart">
              <c:chart xmlns:c="http://schemas.openxmlformats.org/drawingml/2006/chart" xmlns:r="http://schemas.openxmlformats.org/officeDocument/2006/relationships" r:id="rId2"/>
            </a:graphicData>
          </a:graphic>
        </p:graphicFrame>
        <p:pic>
          <p:nvPicPr>
            <p:cNvPr id="289" name="Picture 10" descr="Resultado de imagen de bandera españa png">
              <a:extLst>
                <a:ext uri="{FF2B5EF4-FFF2-40B4-BE49-F238E27FC236}">
                  <a16:creationId xmlns:a16="http://schemas.microsoft.com/office/drawing/2014/main" id="{E36A45BA-208E-4379-885D-D7301F4DE6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2575" y="356540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10" descr="Resultado de imagen de bandera png cataluña">
              <a:extLst>
                <a:ext uri="{FF2B5EF4-FFF2-40B4-BE49-F238E27FC236}">
                  <a16:creationId xmlns:a16="http://schemas.microsoft.com/office/drawing/2014/main" id="{5B2D8253-0208-464E-A45E-8293EA7B54B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2614" y="3308590"/>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291" name="Rectángulo 290">
              <a:extLst>
                <a:ext uri="{FF2B5EF4-FFF2-40B4-BE49-F238E27FC236}">
                  <a16:creationId xmlns:a16="http://schemas.microsoft.com/office/drawing/2014/main" id="{74844A16-74AF-49C4-8C64-811981A5BD30}"/>
                </a:ext>
              </a:extLst>
            </p:cNvPr>
            <p:cNvSpPr/>
            <p:nvPr/>
          </p:nvSpPr>
          <p:spPr>
            <a:xfrm>
              <a:off x="3441814" y="4338586"/>
              <a:ext cx="500458"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sp>
          <p:nvSpPr>
            <p:cNvPr id="297" name="Rectángulo 296">
              <a:extLst>
                <a:ext uri="{FF2B5EF4-FFF2-40B4-BE49-F238E27FC236}">
                  <a16:creationId xmlns:a16="http://schemas.microsoft.com/office/drawing/2014/main" id="{894D85D7-23B9-4E25-9309-2F3A8EC59C55}"/>
                </a:ext>
              </a:extLst>
            </p:cNvPr>
            <p:cNvSpPr/>
            <p:nvPr/>
          </p:nvSpPr>
          <p:spPr>
            <a:xfrm>
              <a:off x="3865382" y="3483026"/>
              <a:ext cx="751232" cy="261610"/>
            </a:xfrm>
            <a:prstGeom prst="rect">
              <a:avLst/>
            </a:prstGeom>
          </p:spPr>
          <p:txBody>
            <a:bodyPr wrap="squar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catalán</a:t>
              </a:r>
            </a:p>
          </p:txBody>
        </p:sp>
        <p:sp>
          <p:nvSpPr>
            <p:cNvPr id="298" name="Rectángulo 297">
              <a:extLst>
                <a:ext uri="{FF2B5EF4-FFF2-40B4-BE49-F238E27FC236}">
                  <a16:creationId xmlns:a16="http://schemas.microsoft.com/office/drawing/2014/main" id="{AA5245AD-2446-4B47-AD49-A34EE8499821}"/>
                </a:ext>
              </a:extLst>
            </p:cNvPr>
            <p:cNvSpPr/>
            <p:nvPr/>
          </p:nvSpPr>
          <p:spPr>
            <a:xfrm>
              <a:off x="1552575" y="3726761"/>
              <a:ext cx="873889"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grpSp>
        <p:nvGrpSpPr>
          <p:cNvPr id="299" name="Grupo 298">
            <a:extLst>
              <a:ext uri="{FF2B5EF4-FFF2-40B4-BE49-F238E27FC236}">
                <a16:creationId xmlns:a16="http://schemas.microsoft.com/office/drawing/2014/main" id="{B746B119-FFD6-43AB-BF75-ED428117DB8C}"/>
              </a:ext>
            </a:extLst>
          </p:cNvPr>
          <p:cNvGrpSpPr/>
          <p:nvPr/>
        </p:nvGrpSpPr>
        <p:grpSpPr>
          <a:xfrm>
            <a:off x="4340505" y="2240037"/>
            <a:ext cx="3250837" cy="2026638"/>
            <a:chOff x="1448482" y="2497212"/>
            <a:chExt cx="3250837" cy="2026638"/>
          </a:xfrm>
        </p:grpSpPr>
        <p:graphicFrame>
          <p:nvGraphicFramePr>
            <p:cNvPr id="300" name="39 Gráfico">
              <a:extLst>
                <a:ext uri="{FF2B5EF4-FFF2-40B4-BE49-F238E27FC236}">
                  <a16:creationId xmlns:a16="http://schemas.microsoft.com/office/drawing/2014/main" id="{CC3ACD5C-558E-47E9-95B5-66CBDB3D1B77}"/>
                </a:ext>
              </a:extLst>
            </p:cNvPr>
            <p:cNvGraphicFramePr/>
            <p:nvPr>
              <p:extLst>
                <p:ext uri="{D42A27DB-BD31-4B8C-83A1-F6EECF244321}">
                  <p14:modId xmlns:p14="http://schemas.microsoft.com/office/powerpoint/2010/main" val="3518041096"/>
                </p:ext>
              </p:extLst>
            </p:nvPr>
          </p:nvGraphicFramePr>
          <p:xfrm>
            <a:off x="1448482" y="2497212"/>
            <a:ext cx="3039957" cy="2026638"/>
          </p:xfrm>
          <a:graphic>
            <a:graphicData uri="http://schemas.openxmlformats.org/drawingml/2006/chart">
              <c:chart xmlns:c="http://schemas.openxmlformats.org/drawingml/2006/chart" xmlns:r="http://schemas.openxmlformats.org/officeDocument/2006/relationships" r:id="rId5"/>
            </a:graphicData>
          </a:graphic>
        </p:graphicFrame>
        <p:pic>
          <p:nvPicPr>
            <p:cNvPr id="301" name="Picture 10" descr="Resultado de imagen de bandera españa png">
              <a:extLst>
                <a:ext uri="{FF2B5EF4-FFF2-40B4-BE49-F238E27FC236}">
                  <a16:creationId xmlns:a16="http://schemas.microsoft.com/office/drawing/2014/main" id="{C2684883-F06D-4158-8B1C-CBA75A448AE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1629" y="3100456"/>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0" descr="Resultado de imagen de bandera png cataluña">
              <a:extLst>
                <a:ext uri="{FF2B5EF4-FFF2-40B4-BE49-F238E27FC236}">
                  <a16:creationId xmlns:a16="http://schemas.microsoft.com/office/drawing/2014/main" id="{3488E369-546D-488A-AD28-7E974A6E649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3213" y="4115175"/>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304" name="Rectángulo 303">
              <a:extLst>
                <a:ext uri="{FF2B5EF4-FFF2-40B4-BE49-F238E27FC236}">
                  <a16:creationId xmlns:a16="http://schemas.microsoft.com/office/drawing/2014/main" id="{642DF3A4-F149-42CA-8EBC-1A078623C11E}"/>
                </a:ext>
              </a:extLst>
            </p:cNvPr>
            <p:cNvSpPr/>
            <p:nvPr/>
          </p:nvSpPr>
          <p:spPr>
            <a:xfrm>
              <a:off x="3667891" y="3693606"/>
              <a:ext cx="1031428" cy="430887"/>
            </a:xfrm>
            <a:prstGeom prst="rect">
              <a:avLst/>
            </a:prstGeom>
          </p:spPr>
          <p:txBody>
            <a:bodyPr wrap="squar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Valenciano / catalán</a:t>
              </a:r>
            </a:p>
          </p:txBody>
        </p:sp>
        <p:sp>
          <p:nvSpPr>
            <p:cNvPr id="305" name="Rectángulo 304">
              <a:extLst>
                <a:ext uri="{FF2B5EF4-FFF2-40B4-BE49-F238E27FC236}">
                  <a16:creationId xmlns:a16="http://schemas.microsoft.com/office/drawing/2014/main" id="{A7EE0B91-FF0F-4A11-B228-81B1AAEF7523}"/>
                </a:ext>
              </a:extLst>
            </p:cNvPr>
            <p:cNvSpPr/>
            <p:nvPr/>
          </p:nvSpPr>
          <p:spPr>
            <a:xfrm>
              <a:off x="1536973" y="3308380"/>
              <a:ext cx="873889"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grpSp>
        <p:nvGrpSpPr>
          <p:cNvPr id="306" name="Grupo 305">
            <a:extLst>
              <a:ext uri="{FF2B5EF4-FFF2-40B4-BE49-F238E27FC236}">
                <a16:creationId xmlns:a16="http://schemas.microsoft.com/office/drawing/2014/main" id="{E91A8209-0F4A-474C-B978-7C31EF64791F}"/>
              </a:ext>
            </a:extLst>
          </p:cNvPr>
          <p:cNvGrpSpPr/>
          <p:nvPr/>
        </p:nvGrpSpPr>
        <p:grpSpPr>
          <a:xfrm>
            <a:off x="7787375" y="2240037"/>
            <a:ext cx="3104911" cy="2087595"/>
            <a:chOff x="1448482" y="2497212"/>
            <a:chExt cx="3104911" cy="2087595"/>
          </a:xfrm>
        </p:grpSpPr>
        <p:graphicFrame>
          <p:nvGraphicFramePr>
            <p:cNvPr id="307" name="39 Gráfico">
              <a:extLst>
                <a:ext uri="{FF2B5EF4-FFF2-40B4-BE49-F238E27FC236}">
                  <a16:creationId xmlns:a16="http://schemas.microsoft.com/office/drawing/2014/main" id="{4D29D415-89B7-4615-9367-1D858994B3D6}"/>
                </a:ext>
              </a:extLst>
            </p:cNvPr>
            <p:cNvGraphicFramePr/>
            <p:nvPr>
              <p:extLst>
                <p:ext uri="{D42A27DB-BD31-4B8C-83A1-F6EECF244321}">
                  <p14:modId xmlns:p14="http://schemas.microsoft.com/office/powerpoint/2010/main" val="462681970"/>
                </p:ext>
              </p:extLst>
            </p:nvPr>
          </p:nvGraphicFramePr>
          <p:xfrm>
            <a:off x="1448482" y="2497212"/>
            <a:ext cx="3039957" cy="2026638"/>
          </p:xfrm>
          <a:graphic>
            <a:graphicData uri="http://schemas.openxmlformats.org/drawingml/2006/chart">
              <c:chart xmlns:c="http://schemas.openxmlformats.org/drawingml/2006/chart" xmlns:r="http://schemas.openxmlformats.org/officeDocument/2006/relationships" r:id="rId6"/>
            </a:graphicData>
          </a:graphic>
        </p:graphicFrame>
        <p:pic>
          <p:nvPicPr>
            <p:cNvPr id="308" name="Picture 10" descr="Resultado de imagen de bandera españa png">
              <a:extLst>
                <a:ext uri="{FF2B5EF4-FFF2-40B4-BE49-F238E27FC236}">
                  <a16:creationId xmlns:a16="http://schemas.microsoft.com/office/drawing/2014/main" id="{B243A49A-8011-4834-B1B6-064DFD57EC2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8839" y="3339240"/>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10" descr="Resultado de imagen de bandera png cataluña">
              <a:extLst>
                <a:ext uri="{FF2B5EF4-FFF2-40B4-BE49-F238E27FC236}">
                  <a16:creationId xmlns:a16="http://schemas.microsoft.com/office/drawing/2014/main" id="{AE355AA8-A528-44FB-A751-CFCC9372327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19393" y="3245763"/>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310" name="Rectángulo 309">
              <a:extLst>
                <a:ext uri="{FF2B5EF4-FFF2-40B4-BE49-F238E27FC236}">
                  <a16:creationId xmlns:a16="http://schemas.microsoft.com/office/drawing/2014/main" id="{AC7F5928-F704-457A-B545-90B4BA44711B}"/>
                </a:ext>
              </a:extLst>
            </p:cNvPr>
            <p:cNvSpPr/>
            <p:nvPr/>
          </p:nvSpPr>
          <p:spPr>
            <a:xfrm>
              <a:off x="3441814" y="4338586"/>
              <a:ext cx="500458"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sp>
          <p:nvSpPr>
            <p:cNvPr id="311" name="Rectángulo 310">
              <a:extLst>
                <a:ext uri="{FF2B5EF4-FFF2-40B4-BE49-F238E27FC236}">
                  <a16:creationId xmlns:a16="http://schemas.microsoft.com/office/drawing/2014/main" id="{BD3CD708-0181-4AB6-B846-CF45D12E8873}"/>
                </a:ext>
              </a:extLst>
            </p:cNvPr>
            <p:cNvSpPr/>
            <p:nvPr/>
          </p:nvSpPr>
          <p:spPr>
            <a:xfrm>
              <a:off x="3802161" y="3420199"/>
              <a:ext cx="751232" cy="261610"/>
            </a:xfrm>
            <a:prstGeom prst="rect">
              <a:avLst/>
            </a:prstGeom>
          </p:spPr>
          <p:txBody>
            <a:bodyPr wrap="squar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catalán</a:t>
              </a:r>
            </a:p>
          </p:txBody>
        </p:sp>
        <p:sp>
          <p:nvSpPr>
            <p:cNvPr id="312" name="Rectángulo 311">
              <a:extLst>
                <a:ext uri="{FF2B5EF4-FFF2-40B4-BE49-F238E27FC236}">
                  <a16:creationId xmlns:a16="http://schemas.microsoft.com/office/drawing/2014/main" id="{7210D250-DE2E-4BEB-AEC1-747F2B55ECC4}"/>
                </a:ext>
              </a:extLst>
            </p:cNvPr>
            <p:cNvSpPr/>
            <p:nvPr/>
          </p:nvSpPr>
          <p:spPr>
            <a:xfrm>
              <a:off x="1518839" y="3500600"/>
              <a:ext cx="873889"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grpSp>
        <p:nvGrpSpPr>
          <p:cNvPr id="10" name="Grupo 9">
            <a:extLst>
              <a:ext uri="{FF2B5EF4-FFF2-40B4-BE49-F238E27FC236}">
                <a16:creationId xmlns:a16="http://schemas.microsoft.com/office/drawing/2014/main" id="{72611E04-A01B-41A8-B63A-6C0036D96716}"/>
              </a:ext>
            </a:extLst>
          </p:cNvPr>
          <p:cNvGrpSpPr/>
          <p:nvPr/>
        </p:nvGrpSpPr>
        <p:grpSpPr>
          <a:xfrm>
            <a:off x="2664105" y="4581522"/>
            <a:ext cx="3145356" cy="2087595"/>
            <a:chOff x="2664105" y="4581522"/>
            <a:chExt cx="3145356" cy="2087595"/>
          </a:xfrm>
        </p:grpSpPr>
        <p:grpSp>
          <p:nvGrpSpPr>
            <p:cNvPr id="313" name="Grupo 312">
              <a:extLst>
                <a:ext uri="{FF2B5EF4-FFF2-40B4-BE49-F238E27FC236}">
                  <a16:creationId xmlns:a16="http://schemas.microsoft.com/office/drawing/2014/main" id="{2A50844B-F571-41AB-AC15-9DFAEAC7B825}"/>
                </a:ext>
              </a:extLst>
            </p:cNvPr>
            <p:cNvGrpSpPr/>
            <p:nvPr/>
          </p:nvGrpSpPr>
          <p:grpSpPr>
            <a:xfrm>
              <a:off x="2664105" y="4581522"/>
              <a:ext cx="3145356" cy="2087595"/>
              <a:chOff x="1448482" y="2497212"/>
              <a:chExt cx="3145356" cy="2087595"/>
            </a:xfrm>
          </p:grpSpPr>
          <p:graphicFrame>
            <p:nvGraphicFramePr>
              <p:cNvPr id="314" name="39 Gráfico">
                <a:extLst>
                  <a:ext uri="{FF2B5EF4-FFF2-40B4-BE49-F238E27FC236}">
                    <a16:creationId xmlns:a16="http://schemas.microsoft.com/office/drawing/2014/main" id="{7FF293FA-EE09-4901-99F8-99F75A787E61}"/>
                  </a:ext>
                </a:extLst>
              </p:cNvPr>
              <p:cNvGraphicFramePr/>
              <p:nvPr>
                <p:extLst>
                  <p:ext uri="{D42A27DB-BD31-4B8C-83A1-F6EECF244321}">
                    <p14:modId xmlns:p14="http://schemas.microsoft.com/office/powerpoint/2010/main" val="2792003728"/>
                  </p:ext>
                </p:extLst>
              </p:nvPr>
            </p:nvGraphicFramePr>
            <p:xfrm>
              <a:off x="1448482" y="2497212"/>
              <a:ext cx="3039957" cy="2026638"/>
            </p:xfrm>
            <a:graphic>
              <a:graphicData uri="http://schemas.openxmlformats.org/drawingml/2006/chart">
                <c:chart xmlns:c="http://schemas.openxmlformats.org/drawingml/2006/chart" xmlns:r="http://schemas.openxmlformats.org/officeDocument/2006/relationships" r:id="rId7"/>
              </a:graphicData>
            </a:graphic>
          </p:graphicFrame>
          <p:pic>
            <p:nvPicPr>
              <p:cNvPr id="315" name="Picture 10" descr="Resultado de imagen de bandera españa png">
                <a:extLst>
                  <a:ext uri="{FF2B5EF4-FFF2-40B4-BE49-F238E27FC236}">
                    <a16:creationId xmlns:a16="http://schemas.microsoft.com/office/drawing/2014/main" id="{C31AEFCC-DB63-4346-BF02-CCE9512CF2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1629" y="3100456"/>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317" name="Rectángulo 316">
                <a:extLst>
                  <a:ext uri="{FF2B5EF4-FFF2-40B4-BE49-F238E27FC236}">
                    <a16:creationId xmlns:a16="http://schemas.microsoft.com/office/drawing/2014/main" id="{C76A3060-4AFE-4C86-9374-84B4F2EFC2E3}"/>
                  </a:ext>
                </a:extLst>
              </p:cNvPr>
              <p:cNvSpPr/>
              <p:nvPr/>
            </p:nvSpPr>
            <p:spPr>
              <a:xfrm>
                <a:off x="3441814" y="4338586"/>
                <a:ext cx="500458"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sp>
            <p:nvSpPr>
              <p:cNvPr id="318" name="Rectángulo 317">
                <a:extLst>
                  <a:ext uri="{FF2B5EF4-FFF2-40B4-BE49-F238E27FC236}">
                    <a16:creationId xmlns:a16="http://schemas.microsoft.com/office/drawing/2014/main" id="{28381F5D-6D88-414F-99A0-D0D6D3B5AB60}"/>
                  </a:ext>
                </a:extLst>
              </p:cNvPr>
              <p:cNvSpPr/>
              <p:nvPr/>
            </p:nvSpPr>
            <p:spPr>
              <a:xfrm>
                <a:off x="3692043" y="3632494"/>
                <a:ext cx="901795" cy="261610"/>
              </a:xfrm>
              <a:prstGeom prst="rect">
                <a:avLst/>
              </a:prstGeom>
            </p:spPr>
            <p:txBody>
              <a:bodyPr wrap="squar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EUSKERA</a:t>
                </a:r>
              </a:p>
            </p:txBody>
          </p:sp>
          <p:sp>
            <p:nvSpPr>
              <p:cNvPr id="319" name="Rectángulo 318">
                <a:extLst>
                  <a:ext uri="{FF2B5EF4-FFF2-40B4-BE49-F238E27FC236}">
                    <a16:creationId xmlns:a16="http://schemas.microsoft.com/office/drawing/2014/main" id="{F0A8C7C0-5590-4FFC-82B9-3EE08338D7ED}"/>
                  </a:ext>
                </a:extLst>
              </p:cNvPr>
              <p:cNvSpPr/>
              <p:nvPr/>
            </p:nvSpPr>
            <p:spPr>
              <a:xfrm>
                <a:off x="1536973" y="3308380"/>
                <a:ext cx="873889"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pic>
          <p:nvPicPr>
            <p:cNvPr id="320" name="Picture 18" descr="Resultado de imagen de bandera png euskadi">
              <a:extLst>
                <a:ext uri="{FF2B5EF4-FFF2-40B4-BE49-F238E27FC236}">
                  <a16:creationId xmlns:a16="http://schemas.microsoft.com/office/drawing/2014/main" id="{6D62C88D-677D-4AB7-98A5-7F1C096A3A96}"/>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5383796" y="5934592"/>
              <a:ext cx="248644" cy="23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upo 28">
            <a:extLst>
              <a:ext uri="{FF2B5EF4-FFF2-40B4-BE49-F238E27FC236}">
                <a16:creationId xmlns:a16="http://schemas.microsoft.com/office/drawing/2014/main" id="{663EB083-8888-4136-BF81-1687993D304F}"/>
              </a:ext>
            </a:extLst>
          </p:cNvPr>
          <p:cNvGrpSpPr/>
          <p:nvPr/>
        </p:nvGrpSpPr>
        <p:grpSpPr>
          <a:xfrm>
            <a:off x="6341279" y="4581522"/>
            <a:ext cx="3039957" cy="2026638"/>
            <a:chOff x="6341279" y="4581522"/>
            <a:chExt cx="3039957" cy="2026638"/>
          </a:xfrm>
        </p:grpSpPr>
        <p:grpSp>
          <p:nvGrpSpPr>
            <p:cNvPr id="322" name="Grupo 321">
              <a:extLst>
                <a:ext uri="{FF2B5EF4-FFF2-40B4-BE49-F238E27FC236}">
                  <a16:creationId xmlns:a16="http://schemas.microsoft.com/office/drawing/2014/main" id="{2C2F18DA-17C6-4754-BEB4-69A32299714D}"/>
                </a:ext>
              </a:extLst>
            </p:cNvPr>
            <p:cNvGrpSpPr/>
            <p:nvPr/>
          </p:nvGrpSpPr>
          <p:grpSpPr>
            <a:xfrm>
              <a:off x="6341279" y="4581522"/>
              <a:ext cx="3039957" cy="2026638"/>
              <a:chOff x="1448482" y="2497212"/>
              <a:chExt cx="3039957" cy="2026638"/>
            </a:xfrm>
          </p:grpSpPr>
          <p:graphicFrame>
            <p:nvGraphicFramePr>
              <p:cNvPr id="324" name="39 Gráfico">
                <a:extLst>
                  <a:ext uri="{FF2B5EF4-FFF2-40B4-BE49-F238E27FC236}">
                    <a16:creationId xmlns:a16="http://schemas.microsoft.com/office/drawing/2014/main" id="{E51FA757-2FF9-4338-8AAB-EFC2FEC9B9CA}"/>
                  </a:ext>
                </a:extLst>
              </p:cNvPr>
              <p:cNvGraphicFramePr/>
              <p:nvPr>
                <p:extLst>
                  <p:ext uri="{D42A27DB-BD31-4B8C-83A1-F6EECF244321}">
                    <p14:modId xmlns:p14="http://schemas.microsoft.com/office/powerpoint/2010/main" val="122500031"/>
                  </p:ext>
                </p:extLst>
              </p:nvPr>
            </p:nvGraphicFramePr>
            <p:xfrm>
              <a:off x="1448482" y="2497212"/>
              <a:ext cx="3039957" cy="2026638"/>
            </p:xfrm>
            <a:graphic>
              <a:graphicData uri="http://schemas.openxmlformats.org/drawingml/2006/chart">
                <c:chart xmlns:c="http://schemas.openxmlformats.org/drawingml/2006/chart" xmlns:r="http://schemas.openxmlformats.org/officeDocument/2006/relationships" r:id="rId9"/>
              </a:graphicData>
            </a:graphic>
          </p:graphicFrame>
          <p:pic>
            <p:nvPicPr>
              <p:cNvPr id="325" name="Picture 10" descr="Resultado de imagen de bandera españa png">
                <a:extLst>
                  <a:ext uri="{FF2B5EF4-FFF2-40B4-BE49-F238E27FC236}">
                    <a16:creationId xmlns:a16="http://schemas.microsoft.com/office/drawing/2014/main" id="{8D95E929-A031-4B26-812A-61C576BE0E8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1629" y="3100456"/>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327" name="Rectángulo 326">
                <a:extLst>
                  <a:ext uri="{FF2B5EF4-FFF2-40B4-BE49-F238E27FC236}">
                    <a16:creationId xmlns:a16="http://schemas.microsoft.com/office/drawing/2014/main" id="{BB058C1F-0AA6-4BC7-B25F-FB27DB3B2565}"/>
                  </a:ext>
                </a:extLst>
              </p:cNvPr>
              <p:cNvSpPr/>
              <p:nvPr/>
            </p:nvSpPr>
            <p:spPr>
              <a:xfrm>
                <a:off x="3576485" y="3915502"/>
                <a:ext cx="901795" cy="261610"/>
              </a:xfrm>
              <a:prstGeom prst="rect">
                <a:avLst/>
              </a:prstGeom>
            </p:spPr>
            <p:txBody>
              <a:bodyPr wrap="squar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GALLEGO</a:t>
                </a:r>
              </a:p>
            </p:txBody>
          </p:sp>
          <p:sp>
            <p:nvSpPr>
              <p:cNvPr id="328" name="Rectángulo 327">
                <a:extLst>
                  <a:ext uri="{FF2B5EF4-FFF2-40B4-BE49-F238E27FC236}">
                    <a16:creationId xmlns:a16="http://schemas.microsoft.com/office/drawing/2014/main" id="{AFEC8882-BBF9-41F3-85C5-6F48771F7FBA}"/>
                  </a:ext>
                </a:extLst>
              </p:cNvPr>
              <p:cNvSpPr/>
              <p:nvPr/>
            </p:nvSpPr>
            <p:spPr>
              <a:xfrm>
                <a:off x="1536973" y="3308380"/>
                <a:ext cx="873889" cy="246221"/>
              </a:xfrm>
              <a:prstGeom prst="rect">
                <a:avLst/>
              </a:prstGeom>
            </p:spPr>
            <p:txBody>
              <a:bodyPr wrap="squar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castellano</a:t>
                </a:r>
              </a:p>
            </p:txBody>
          </p:sp>
        </p:grpSp>
        <p:pic>
          <p:nvPicPr>
            <p:cNvPr id="329" name="Picture 16" descr="Imagen relacionada">
              <a:extLst>
                <a:ext uri="{FF2B5EF4-FFF2-40B4-BE49-F238E27FC236}">
                  <a16:creationId xmlns:a16="http://schemas.microsoft.com/office/drawing/2014/main" id="{B3A31105-6687-4D30-8121-818314DC028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962063" y="6184477"/>
              <a:ext cx="274770" cy="27477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Rectangle 3">
            <a:extLst>
              <a:ext uri="{FF2B5EF4-FFF2-40B4-BE49-F238E27FC236}">
                <a16:creationId xmlns:a16="http://schemas.microsoft.com/office/drawing/2014/main" id="{E9531465-EC19-40AC-A636-7507D5D9C1AD}"/>
              </a:ext>
            </a:extLst>
          </p:cNvPr>
          <p:cNvSpPr>
            <a:spLocks noChangeArrowheads="1"/>
          </p:cNvSpPr>
          <p:nvPr/>
        </p:nvSpPr>
        <p:spPr bwMode="auto">
          <a:xfrm>
            <a:off x="281626" y="1288169"/>
            <a:ext cx="6052211" cy="464431"/>
          </a:xfrm>
          <a:prstGeom prst="rect">
            <a:avLst/>
          </a:prstGeom>
        </p:spPr>
        <p:txBody>
          <a:bodyPr vert="horz" lIns="91440" tIns="45720" rIns="91440" bIns="45720" rtlCol="0" anchor="ctr">
            <a:noAutofit/>
          </a:bodyPr>
          <a:lstStyle/>
          <a:p>
            <a:pPr>
              <a:lnSpc>
                <a:spcPct val="90000"/>
              </a:lnSpc>
              <a:spcBef>
                <a:spcPts val="600"/>
              </a:spcBef>
            </a:pPr>
            <a:r>
              <a:rPr lang="es-ES" sz="24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Idioma preferido de lectura de libros</a:t>
            </a:r>
          </a:p>
        </p:txBody>
      </p:sp>
      <p:sp>
        <p:nvSpPr>
          <p:cNvPr id="62" name="Rectángulo 61">
            <a:extLst>
              <a:ext uri="{FF2B5EF4-FFF2-40B4-BE49-F238E27FC236}">
                <a16:creationId xmlns:a16="http://schemas.microsoft.com/office/drawing/2014/main" id="{1552A121-C646-404A-9943-7A80C90D2F2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uadroTexto 62">
            <a:extLst>
              <a:ext uri="{FF2B5EF4-FFF2-40B4-BE49-F238E27FC236}">
                <a16:creationId xmlns:a16="http://schemas.microsoft.com/office/drawing/2014/main" id="{E41F638F-6A08-4974-AC5F-B546B40E280C}"/>
              </a:ext>
            </a:extLst>
          </p:cNvPr>
          <p:cNvSpPr txBox="1"/>
          <p:nvPr/>
        </p:nvSpPr>
        <p:spPr>
          <a:xfrm>
            <a:off x="8379285" y="1131406"/>
            <a:ext cx="3592030"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lectores de libros</a:t>
            </a:r>
          </a:p>
        </p:txBody>
      </p:sp>
      <p:pic>
        <p:nvPicPr>
          <p:cNvPr id="64" name="Picture 2" descr="https://d30y9cdsu7xlg0.cloudfront.net/png/720482-200.png">
            <a:extLst>
              <a:ext uri="{FF2B5EF4-FFF2-40B4-BE49-F238E27FC236}">
                <a16:creationId xmlns:a16="http://schemas.microsoft.com/office/drawing/2014/main" id="{221A1776-D15A-4029-B6C1-25FB36D2758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05" y="13759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3">
            <a:extLst>
              <a:ext uri="{FF2B5EF4-FFF2-40B4-BE49-F238E27FC236}">
                <a16:creationId xmlns:a16="http://schemas.microsoft.com/office/drawing/2014/main" id="{21B8AD37-EB7E-46D6-ACE5-AACE97D868DF}"/>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66" name="Rectángulo 65">
            <a:extLst>
              <a:ext uri="{FF2B5EF4-FFF2-40B4-BE49-F238E27FC236}">
                <a16:creationId xmlns:a16="http://schemas.microsoft.com/office/drawing/2014/main" id="{A4FCE80A-9524-4DCE-928E-282BE6754408}"/>
              </a:ext>
            </a:extLst>
          </p:cNvPr>
          <p:cNvSpPr/>
          <p:nvPr/>
        </p:nvSpPr>
        <p:spPr>
          <a:xfrm>
            <a:off x="0" y="118271"/>
            <a:ext cx="12408063" cy="841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400" dirty="0">
                <a:solidFill>
                  <a:schemeClr val="tx1"/>
                </a:solidFill>
                <a:ea typeface="Verdana" panose="020B0604030504040204" pitchFamily="34" charset="0"/>
                <a:cs typeface="Verdana" panose="020B0604030504040204" pitchFamily="34" charset="0"/>
              </a:rPr>
              <a:t>En las CCAA con lengua autonómica, la mayoría de los lectores de libros prefiere leerlos en castellano.</a:t>
            </a:r>
          </a:p>
          <a:p>
            <a:pPr marL="742950" lvl="1" indent="-285750">
              <a:spcBef>
                <a:spcPts val="200"/>
              </a:spcBef>
              <a:spcAft>
                <a:spcPts val="200"/>
              </a:spcAft>
              <a:buClr>
                <a:srgbClr val="233616"/>
              </a:buClr>
              <a:buFont typeface="Arial" panose="020B0604020202020204" pitchFamily="34" charset="0"/>
              <a:buChar char="•"/>
            </a:pPr>
            <a:r>
              <a:rPr lang="es-ES" sz="1400" dirty="0">
                <a:solidFill>
                  <a:schemeClr val="tx1"/>
                </a:solidFill>
                <a:ea typeface="Verdana" panose="020B0604030504040204" pitchFamily="34" charset="0"/>
                <a:cs typeface="Verdana" panose="020B0604030504040204" pitchFamily="34" charset="0"/>
              </a:rPr>
              <a:t>El 35,0% de los lectores de libros en Cataluña, prefiere leerlos en catalán. Y en Baleares este porcentaje es del 8,4%.</a:t>
            </a:r>
          </a:p>
          <a:p>
            <a:pPr marL="742950" lvl="1" indent="-285750">
              <a:spcBef>
                <a:spcPts val="200"/>
              </a:spcBef>
              <a:spcAft>
                <a:spcPts val="200"/>
              </a:spcAft>
              <a:buClr>
                <a:srgbClr val="233616"/>
              </a:buClr>
              <a:buFont typeface="Arial" panose="020B0604020202020204" pitchFamily="34" charset="0"/>
              <a:buChar char="•"/>
            </a:pPr>
            <a:r>
              <a:rPr lang="es-ES" sz="1400" dirty="0">
                <a:solidFill>
                  <a:schemeClr val="tx1"/>
                </a:solidFill>
                <a:ea typeface="Verdana" panose="020B0604030504040204" pitchFamily="34" charset="0"/>
                <a:cs typeface="Verdana" panose="020B0604030504040204" pitchFamily="34" charset="0"/>
              </a:rPr>
              <a:t>En las otras CCAA, el porcentaje que prefiere leer los libros en su lengua autonómica no supera el 6%.</a:t>
            </a:r>
          </a:p>
        </p:txBody>
      </p:sp>
      <p:sp>
        <p:nvSpPr>
          <p:cNvPr id="68" name="Marcador de número de diapositiva 1">
            <a:extLst>
              <a:ext uri="{FF2B5EF4-FFF2-40B4-BE49-F238E27FC236}">
                <a16:creationId xmlns:a16="http://schemas.microsoft.com/office/drawing/2014/main" id="{038B0147-48C1-42A6-936A-379091B27BF1}"/>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24</a:t>
            </a:fld>
            <a:endParaRPr lang="es-ES_tradnl" dirty="0"/>
          </a:p>
        </p:txBody>
      </p:sp>
      <p:sp>
        <p:nvSpPr>
          <p:cNvPr id="16" name="Rectángulo 15">
            <a:extLst>
              <a:ext uri="{FF2B5EF4-FFF2-40B4-BE49-F238E27FC236}">
                <a16:creationId xmlns:a16="http://schemas.microsoft.com/office/drawing/2014/main" id="{EABAE158-371A-4EBF-9592-B456C9DBB467}"/>
              </a:ext>
            </a:extLst>
          </p:cNvPr>
          <p:cNvSpPr/>
          <p:nvPr/>
        </p:nvSpPr>
        <p:spPr>
          <a:xfrm>
            <a:off x="2215190" y="1703207"/>
            <a:ext cx="7750324" cy="369332"/>
          </a:xfrm>
          <a:prstGeom prst="rect">
            <a:avLst/>
          </a:prstGeom>
        </p:spPr>
        <p:txBody>
          <a:bodyPr wrap="square">
            <a:spAutoFit/>
          </a:bodyPr>
          <a:lstStyle/>
          <a:p>
            <a:pPr lvl="0" algn="ctr"/>
            <a:r>
              <a:rPr lang="es-ES" i="1" dirty="0">
                <a:solidFill>
                  <a:srgbClr val="233616"/>
                </a:solidFill>
              </a:rPr>
              <a:t>Si pudiera elegir, </a:t>
            </a:r>
            <a:r>
              <a:rPr lang="es-ES" b="1" i="1" dirty="0">
                <a:solidFill>
                  <a:srgbClr val="233616"/>
                </a:solidFill>
              </a:rPr>
              <a:t>¿En qué idioma preferiría leer los </a:t>
            </a:r>
            <a:r>
              <a:rPr lang="es-ES" b="1" i="1" u="sng" dirty="0">
                <a:solidFill>
                  <a:srgbClr val="233616"/>
                </a:solidFill>
              </a:rPr>
              <a:t>libros</a:t>
            </a:r>
            <a:r>
              <a:rPr lang="es-ES" b="1" i="1" dirty="0">
                <a:solidFill>
                  <a:srgbClr val="233616"/>
                </a:solidFill>
              </a:rPr>
              <a:t>?</a:t>
            </a:r>
            <a:endParaRPr lang="es-ES" sz="2000" b="1" i="1" dirty="0">
              <a:solidFill>
                <a:srgbClr val="233616"/>
              </a:solidFill>
            </a:endParaRPr>
          </a:p>
        </p:txBody>
      </p:sp>
      <p:pic>
        <p:nvPicPr>
          <p:cNvPr id="20" name="Imagen 19">
            <a:extLst>
              <a:ext uri="{FF2B5EF4-FFF2-40B4-BE49-F238E27FC236}">
                <a16:creationId xmlns:a16="http://schemas.microsoft.com/office/drawing/2014/main" id="{8C274FE9-2802-4B96-9C2C-4A18A4FA8E67}"/>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b="-1"/>
          <a:stretch/>
        </p:blipFill>
        <p:spPr>
          <a:xfrm>
            <a:off x="2053812" y="1750987"/>
            <a:ext cx="336518" cy="360000"/>
          </a:xfrm>
          <a:prstGeom prst="rect">
            <a:avLst/>
          </a:prstGeom>
        </p:spPr>
      </p:pic>
      <p:sp>
        <p:nvSpPr>
          <p:cNvPr id="283" name="Rectángulo 282">
            <a:extLst>
              <a:ext uri="{FF2B5EF4-FFF2-40B4-BE49-F238E27FC236}">
                <a16:creationId xmlns:a16="http://schemas.microsoft.com/office/drawing/2014/main" id="{58F96F58-B8E8-4574-BD33-9FC3714E2400}"/>
              </a:ext>
            </a:extLst>
          </p:cNvPr>
          <p:cNvSpPr/>
          <p:nvPr/>
        </p:nvSpPr>
        <p:spPr>
          <a:xfrm>
            <a:off x="1715695" y="2115559"/>
            <a:ext cx="1308307" cy="400110"/>
          </a:xfrm>
          <a:prstGeom prst="rect">
            <a:avLst/>
          </a:prstGeom>
        </p:spPr>
        <p:txBody>
          <a:bodyPr wrap="none">
            <a:spAutoFit/>
          </a:bodyPr>
          <a:lstStyle/>
          <a:p>
            <a:r>
              <a:rPr lang="es-ES" sz="2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Cataluña</a:t>
            </a:r>
          </a:p>
        </p:txBody>
      </p:sp>
      <p:sp>
        <p:nvSpPr>
          <p:cNvPr id="284" name="Rectángulo 283">
            <a:extLst>
              <a:ext uri="{FF2B5EF4-FFF2-40B4-BE49-F238E27FC236}">
                <a16:creationId xmlns:a16="http://schemas.microsoft.com/office/drawing/2014/main" id="{83E8B4CC-618F-42DA-98F9-4BDAE5ACC9F6}"/>
              </a:ext>
            </a:extLst>
          </p:cNvPr>
          <p:cNvSpPr/>
          <p:nvPr/>
        </p:nvSpPr>
        <p:spPr>
          <a:xfrm>
            <a:off x="3691277" y="4453845"/>
            <a:ext cx="1167307" cy="400110"/>
          </a:xfrm>
          <a:prstGeom prst="rect">
            <a:avLst/>
          </a:prstGeom>
        </p:spPr>
        <p:txBody>
          <a:bodyPr wrap="none">
            <a:spAutoFit/>
          </a:bodyPr>
          <a:lstStyle/>
          <a:p>
            <a:r>
              <a:rPr lang="es-ES" sz="2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Euskadi</a:t>
            </a:r>
          </a:p>
        </p:txBody>
      </p:sp>
      <p:sp>
        <p:nvSpPr>
          <p:cNvPr id="285" name="Rectángulo 284">
            <a:extLst>
              <a:ext uri="{FF2B5EF4-FFF2-40B4-BE49-F238E27FC236}">
                <a16:creationId xmlns:a16="http://schemas.microsoft.com/office/drawing/2014/main" id="{7FBDFD3D-8C97-436C-B43F-A1082EA5B51C}"/>
              </a:ext>
            </a:extLst>
          </p:cNvPr>
          <p:cNvSpPr/>
          <p:nvPr/>
        </p:nvSpPr>
        <p:spPr>
          <a:xfrm>
            <a:off x="4975566" y="2115559"/>
            <a:ext cx="1918026" cy="400110"/>
          </a:xfrm>
          <a:prstGeom prst="rect">
            <a:avLst/>
          </a:prstGeom>
        </p:spPr>
        <p:txBody>
          <a:bodyPr wrap="none">
            <a:spAutoFit/>
          </a:bodyPr>
          <a:lstStyle/>
          <a:p>
            <a:r>
              <a:rPr lang="es-ES" sz="2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 Valenciana</a:t>
            </a:r>
          </a:p>
        </p:txBody>
      </p:sp>
      <p:sp>
        <p:nvSpPr>
          <p:cNvPr id="286" name="Rectángulo 285">
            <a:extLst>
              <a:ext uri="{FF2B5EF4-FFF2-40B4-BE49-F238E27FC236}">
                <a16:creationId xmlns:a16="http://schemas.microsoft.com/office/drawing/2014/main" id="{F4445C9F-DEBE-4381-8CE8-178A050821CA}"/>
              </a:ext>
            </a:extLst>
          </p:cNvPr>
          <p:cNvSpPr/>
          <p:nvPr/>
        </p:nvSpPr>
        <p:spPr>
          <a:xfrm>
            <a:off x="7374110" y="4484939"/>
            <a:ext cx="1095172" cy="400110"/>
          </a:xfrm>
          <a:prstGeom prst="rect">
            <a:avLst/>
          </a:prstGeom>
        </p:spPr>
        <p:txBody>
          <a:bodyPr wrap="none">
            <a:spAutoFit/>
          </a:bodyPr>
          <a:lstStyle/>
          <a:p>
            <a:r>
              <a:rPr lang="es-ES" sz="2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Galicia</a:t>
            </a:r>
          </a:p>
        </p:txBody>
      </p:sp>
      <p:sp>
        <p:nvSpPr>
          <p:cNvPr id="287" name="Rectángulo 286">
            <a:extLst>
              <a:ext uri="{FF2B5EF4-FFF2-40B4-BE49-F238E27FC236}">
                <a16:creationId xmlns:a16="http://schemas.microsoft.com/office/drawing/2014/main" id="{03AFF796-571C-4023-ACCB-A7DB9F53A3B6}"/>
              </a:ext>
            </a:extLst>
          </p:cNvPr>
          <p:cNvSpPr/>
          <p:nvPr/>
        </p:nvSpPr>
        <p:spPr>
          <a:xfrm>
            <a:off x="8699595" y="2121284"/>
            <a:ext cx="1300356" cy="400110"/>
          </a:xfrm>
          <a:prstGeom prst="rect">
            <a:avLst/>
          </a:prstGeom>
        </p:spPr>
        <p:txBody>
          <a:bodyPr wrap="none">
            <a:spAutoFit/>
          </a:bodyPr>
          <a:lstStyle/>
          <a:p>
            <a:r>
              <a:rPr lang="es-ES" sz="2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Baleares</a:t>
            </a:r>
          </a:p>
        </p:txBody>
      </p:sp>
    </p:spTree>
    <p:extLst>
      <p:ext uri="{BB962C8B-B14F-4D97-AF65-F5344CB8AC3E}">
        <p14:creationId xmlns:p14="http://schemas.microsoft.com/office/powerpoint/2010/main" val="205685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3">
            <a:extLst>
              <a:ext uri="{FF2B5EF4-FFF2-40B4-BE49-F238E27FC236}">
                <a16:creationId xmlns:a16="http://schemas.microsoft.com/office/drawing/2014/main" id="{E9531465-EC19-40AC-A636-7507D5D9C1AD}"/>
              </a:ext>
            </a:extLst>
          </p:cNvPr>
          <p:cNvSpPr>
            <a:spLocks noChangeArrowheads="1"/>
          </p:cNvSpPr>
          <p:nvPr/>
        </p:nvSpPr>
        <p:spPr bwMode="auto">
          <a:xfrm>
            <a:off x="281626" y="1288169"/>
            <a:ext cx="7547924" cy="464431"/>
          </a:xfrm>
          <a:prstGeom prst="rect">
            <a:avLst/>
          </a:prstGeom>
        </p:spPr>
        <p:txBody>
          <a:bodyPr vert="horz" lIns="91440" tIns="45720" rIns="91440" bIns="45720" rtlCol="0" anchor="ctr">
            <a:noAutofit/>
          </a:bodyPr>
          <a:lstStyle/>
          <a:p>
            <a:pPr>
              <a:lnSpc>
                <a:spcPct val="90000"/>
              </a:lnSpc>
              <a:spcBef>
                <a:spcPts val="600"/>
              </a:spcBef>
            </a:pPr>
            <a:r>
              <a:rPr lang="es-ES" sz="24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Idioma preferido de lectura</a:t>
            </a:r>
          </a:p>
        </p:txBody>
      </p:sp>
      <p:sp>
        <p:nvSpPr>
          <p:cNvPr id="62" name="Rectángulo 61">
            <a:extLst>
              <a:ext uri="{FF2B5EF4-FFF2-40B4-BE49-F238E27FC236}">
                <a16:creationId xmlns:a16="http://schemas.microsoft.com/office/drawing/2014/main" id="{1552A121-C646-404A-9943-7A80C90D2F2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descr="https://d30y9cdsu7xlg0.cloudfront.net/png/720482-200.png">
            <a:extLst>
              <a:ext uri="{FF2B5EF4-FFF2-40B4-BE49-F238E27FC236}">
                <a16:creationId xmlns:a16="http://schemas.microsoft.com/office/drawing/2014/main" id="{221A1776-D15A-4029-B6C1-25FB36D27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5" y="13759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3">
            <a:extLst>
              <a:ext uri="{FF2B5EF4-FFF2-40B4-BE49-F238E27FC236}">
                <a16:creationId xmlns:a16="http://schemas.microsoft.com/office/drawing/2014/main" id="{21B8AD37-EB7E-46D6-ACE5-AACE97D868DF}"/>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66" name="Rectángulo 65">
            <a:extLst>
              <a:ext uri="{FF2B5EF4-FFF2-40B4-BE49-F238E27FC236}">
                <a16:creationId xmlns:a16="http://schemas.microsoft.com/office/drawing/2014/main" id="{A4FCE80A-9524-4DCE-928E-282BE6754408}"/>
              </a:ext>
            </a:extLst>
          </p:cNvPr>
          <p:cNvSpPr/>
          <p:nvPr/>
        </p:nvSpPr>
        <p:spPr>
          <a:xfrm>
            <a:off x="136215" y="307589"/>
            <a:ext cx="1105524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dirty="0">
                <a:solidFill>
                  <a:schemeClr val="tx1"/>
                </a:solidFill>
                <a:ea typeface="Verdana" panose="020B0604030504040204" pitchFamily="34" charset="0"/>
                <a:cs typeface="Verdana" panose="020B0604030504040204" pitchFamily="34" charset="0"/>
              </a:rPr>
              <a:t>El idioma preferido de lectura no varía en función del material de lectura</a:t>
            </a:r>
          </a:p>
        </p:txBody>
      </p:sp>
      <p:sp>
        <p:nvSpPr>
          <p:cNvPr id="68" name="Marcador de número de diapositiva 1">
            <a:extLst>
              <a:ext uri="{FF2B5EF4-FFF2-40B4-BE49-F238E27FC236}">
                <a16:creationId xmlns:a16="http://schemas.microsoft.com/office/drawing/2014/main" id="{038B0147-48C1-42A6-936A-379091B27BF1}"/>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25</a:t>
            </a:fld>
            <a:endParaRPr lang="es-ES_tradnl" dirty="0"/>
          </a:p>
        </p:txBody>
      </p:sp>
      <p:sp>
        <p:nvSpPr>
          <p:cNvPr id="11" name="Rectángulo 10">
            <a:extLst>
              <a:ext uri="{FF2B5EF4-FFF2-40B4-BE49-F238E27FC236}">
                <a16:creationId xmlns:a16="http://schemas.microsoft.com/office/drawing/2014/main" id="{EC72E12C-0AB7-4EB2-8E3A-1A7A92121F21}"/>
              </a:ext>
            </a:extLst>
          </p:cNvPr>
          <p:cNvSpPr/>
          <p:nvPr/>
        </p:nvSpPr>
        <p:spPr>
          <a:xfrm>
            <a:off x="2466074" y="2203723"/>
            <a:ext cx="1193725"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Cataluña</a:t>
            </a:r>
          </a:p>
        </p:txBody>
      </p:sp>
      <p:sp>
        <p:nvSpPr>
          <p:cNvPr id="12" name="Rectángulo 11">
            <a:extLst>
              <a:ext uri="{FF2B5EF4-FFF2-40B4-BE49-F238E27FC236}">
                <a16:creationId xmlns:a16="http://schemas.microsoft.com/office/drawing/2014/main" id="{FADED18B-0D4F-48AF-8096-D492AECB134E}"/>
              </a:ext>
            </a:extLst>
          </p:cNvPr>
          <p:cNvSpPr/>
          <p:nvPr/>
        </p:nvSpPr>
        <p:spPr>
          <a:xfrm>
            <a:off x="8568733" y="2210275"/>
            <a:ext cx="1066318"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Euskadi</a:t>
            </a:r>
          </a:p>
        </p:txBody>
      </p:sp>
      <p:sp>
        <p:nvSpPr>
          <p:cNvPr id="13" name="Rectángulo 12">
            <a:extLst>
              <a:ext uri="{FF2B5EF4-FFF2-40B4-BE49-F238E27FC236}">
                <a16:creationId xmlns:a16="http://schemas.microsoft.com/office/drawing/2014/main" id="{09DD00AA-8074-4748-9B13-054F9818550F}"/>
              </a:ext>
            </a:extLst>
          </p:cNvPr>
          <p:cNvSpPr/>
          <p:nvPr/>
        </p:nvSpPr>
        <p:spPr>
          <a:xfrm>
            <a:off x="4404864" y="2202713"/>
            <a:ext cx="1742465"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 Valenciana</a:t>
            </a:r>
          </a:p>
        </p:txBody>
      </p:sp>
      <p:sp>
        <p:nvSpPr>
          <p:cNvPr id="14" name="Rectángulo 13">
            <a:extLst>
              <a:ext uri="{FF2B5EF4-FFF2-40B4-BE49-F238E27FC236}">
                <a16:creationId xmlns:a16="http://schemas.microsoft.com/office/drawing/2014/main" id="{1110556F-533A-4C3C-BB01-EF3D446BB9DF}"/>
              </a:ext>
            </a:extLst>
          </p:cNvPr>
          <p:cNvSpPr/>
          <p:nvPr/>
        </p:nvSpPr>
        <p:spPr>
          <a:xfrm>
            <a:off x="10508947" y="2186705"/>
            <a:ext cx="1002197"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Galicia</a:t>
            </a:r>
          </a:p>
        </p:txBody>
      </p:sp>
      <p:sp>
        <p:nvSpPr>
          <p:cNvPr id="15" name="Rectángulo 14">
            <a:extLst>
              <a:ext uri="{FF2B5EF4-FFF2-40B4-BE49-F238E27FC236}">
                <a16:creationId xmlns:a16="http://schemas.microsoft.com/office/drawing/2014/main" id="{C52D9130-F0E3-4AD6-975E-AFB2F90BF51E}"/>
              </a:ext>
            </a:extLst>
          </p:cNvPr>
          <p:cNvSpPr/>
          <p:nvPr/>
        </p:nvSpPr>
        <p:spPr>
          <a:xfrm>
            <a:off x="6684750" y="2201790"/>
            <a:ext cx="1188146"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Baleares</a:t>
            </a:r>
          </a:p>
        </p:txBody>
      </p:sp>
      <p:sp>
        <p:nvSpPr>
          <p:cNvPr id="16" name="Rectángulo 15">
            <a:extLst>
              <a:ext uri="{FF2B5EF4-FFF2-40B4-BE49-F238E27FC236}">
                <a16:creationId xmlns:a16="http://schemas.microsoft.com/office/drawing/2014/main" id="{EABAE158-371A-4EBF-9592-B456C9DBB467}"/>
              </a:ext>
            </a:extLst>
          </p:cNvPr>
          <p:cNvSpPr/>
          <p:nvPr/>
        </p:nvSpPr>
        <p:spPr>
          <a:xfrm>
            <a:off x="3288988" y="1765937"/>
            <a:ext cx="6546810" cy="369332"/>
          </a:xfrm>
          <a:prstGeom prst="rect">
            <a:avLst/>
          </a:prstGeom>
        </p:spPr>
        <p:txBody>
          <a:bodyPr wrap="square">
            <a:spAutoFit/>
          </a:bodyPr>
          <a:lstStyle/>
          <a:p>
            <a:pPr lvl="0"/>
            <a:r>
              <a:rPr lang="es-ES" i="1" dirty="0">
                <a:solidFill>
                  <a:srgbClr val="233616"/>
                </a:solidFill>
              </a:rPr>
              <a:t>Si pudiera elegir, </a:t>
            </a:r>
            <a:r>
              <a:rPr lang="es-ES" b="1" i="1" dirty="0">
                <a:solidFill>
                  <a:srgbClr val="233616"/>
                </a:solidFill>
              </a:rPr>
              <a:t>¿En qué idioma preferiría leer?</a:t>
            </a:r>
            <a:endParaRPr lang="es-ES" sz="2000" b="1" i="1" dirty="0">
              <a:solidFill>
                <a:srgbClr val="233616"/>
              </a:solidFill>
            </a:endParaRPr>
          </a:p>
        </p:txBody>
      </p:sp>
      <p:pic>
        <p:nvPicPr>
          <p:cNvPr id="17" name="Imagen 16">
            <a:extLst>
              <a:ext uri="{FF2B5EF4-FFF2-40B4-BE49-F238E27FC236}">
                <a16:creationId xmlns:a16="http://schemas.microsoft.com/office/drawing/2014/main" id="{0A721DC7-C1C0-4DB2-8EBB-1A8125F965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92" y="4847150"/>
            <a:ext cx="360000" cy="360000"/>
          </a:xfrm>
          <a:prstGeom prst="rect">
            <a:avLst/>
          </a:prstGeom>
        </p:spPr>
      </p:pic>
      <p:pic>
        <p:nvPicPr>
          <p:cNvPr id="18" name="Imagen 17">
            <a:extLst>
              <a:ext uri="{FF2B5EF4-FFF2-40B4-BE49-F238E27FC236}">
                <a16:creationId xmlns:a16="http://schemas.microsoft.com/office/drawing/2014/main" id="{1DC42EFC-6878-44A0-A8BA-4FBF70A024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033" y="3899728"/>
            <a:ext cx="360000" cy="360000"/>
          </a:xfrm>
          <a:prstGeom prst="rect">
            <a:avLst/>
          </a:prstGeom>
        </p:spPr>
      </p:pic>
      <p:pic>
        <p:nvPicPr>
          <p:cNvPr id="19" name="Imagen 18">
            <a:extLst>
              <a:ext uri="{FF2B5EF4-FFF2-40B4-BE49-F238E27FC236}">
                <a16:creationId xmlns:a16="http://schemas.microsoft.com/office/drawing/2014/main" id="{3AFDB2E3-8A4B-4E3C-ABFC-0634DE0D3EA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44" y="5765996"/>
            <a:ext cx="470316" cy="470316"/>
          </a:xfrm>
          <a:prstGeom prst="rect">
            <a:avLst/>
          </a:prstGeom>
        </p:spPr>
      </p:pic>
      <p:pic>
        <p:nvPicPr>
          <p:cNvPr id="20" name="Imagen 19">
            <a:extLst>
              <a:ext uri="{FF2B5EF4-FFF2-40B4-BE49-F238E27FC236}">
                <a16:creationId xmlns:a16="http://schemas.microsoft.com/office/drawing/2014/main" id="{8C274FE9-2802-4B96-9C2C-4A18A4FA8E6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1"/>
          <a:stretch/>
        </p:blipFill>
        <p:spPr>
          <a:xfrm>
            <a:off x="104774" y="2818956"/>
            <a:ext cx="336518" cy="360000"/>
          </a:xfrm>
          <a:prstGeom prst="rect">
            <a:avLst/>
          </a:prstGeom>
        </p:spPr>
      </p:pic>
      <p:sp>
        <p:nvSpPr>
          <p:cNvPr id="21" name="Rectángulo 20">
            <a:extLst>
              <a:ext uri="{FF2B5EF4-FFF2-40B4-BE49-F238E27FC236}">
                <a16:creationId xmlns:a16="http://schemas.microsoft.com/office/drawing/2014/main" id="{1A5A1D9A-6AD8-425A-907D-829BD698FC9A}"/>
              </a:ext>
            </a:extLst>
          </p:cNvPr>
          <p:cNvSpPr/>
          <p:nvPr/>
        </p:nvSpPr>
        <p:spPr>
          <a:xfrm>
            <a:off x="475960" y="2809624"/>
            <a:ext cx="917239"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Libros</a:t>
            </a:r>
          </a:p>
        </p:txBody>
      </p:sp>
      <p:sp>
        <p:nvSpPr>
          <p:cNvPr id="22" name="Rectángulo 21">
            <a:extLst>
              <a:ext uri="{FF2B5EF4-FFF2-40B4-BE49-F238E27FC236}">
                <a16:creationId xmlns:a16="http://schemas.microsoft.com/office/drawing/2014/main" id="{7BCB33EC-67D0-4C5D-9CAC-213E4E306ECF}"/>
              </a:ext>
            </a:extLst>
          </p:cNvPr>
          <p:cNvSpPr/>
          <p:nvPr/>
        </p:nvSpPr>
        <p:spPr>
          <a:xfrm>
            <a:off x="475960" y="3867151"/>
            <a:ext cx="1147558"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Revistas</a:t>
            </a:r>
          </a:p>
        </p:txBody>
      </p:sp>
      <p:sp>
        <p:nvSpPr>
          <p:cNvPr id="23" name="Rectángulo 22">
            <a:extLst>
              <a:ext uri="{FF2B5EF4-FFF2-40B4-BE49-F238E27FC236}">
                <a16:creationId xmlns:a16="http://schemas.microsoft.com/office/drawing/2014/main" id="{0AC7812C-533A-434B-BA0F-83AAC708CA41}"/>
              </a:ext>
            </a:extLst>
          </p:cNvPr>
          <p:cNvSpPr/>
          <p:nvPr/>
        </p:nvSpPr>
        <p:spPr>
          <a:xfrm>
            <a:off x="475960" y="4837818"/>
            <a:ext cx="958724"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Prensa</a:t>
            </a:r>
          </a:p>
        </p:txBody>
      </p:sp>
      <p:sp>
        <p:nvSpPr>
          <p:cNvPr id="24" name="Rectángulo 23">
            <a:extLst>
              <a:ext uri="{FF2B5EF4-FFF2-40B4-BE49-F238E27FC236}">
                <a16:creationId xmlns:a16="http://schemas.microsoft.com/office/drawing/2014/main" id="{AC20387A-5AB6-4A59-B8BC-BD4E64153E31}"/>
              </a:ext>
            </a:extLst>
          </p:cNvPr>
          <p:cNvSpPr/>
          <p:nvPr/>
        </p:nvSpPr>
        <p:spPr>
          <a:xfrm>
            <a:off x="475960" y="5825855"/>
            <a:ext cx="1675459" cy="338554"/>
          </a:xfrm>
          <a:prstGeom prst="rect">
            <a:avLst/>
          </a:prstGeom>
        </p:spPr>
        <p:txBody>
          <a:bodyPr wrap="none">
            <a:spAutoFit/>
          </a:bodyPr>
          <a:lstStyle/>
          <a:p>
            <a:r>
              <a:rPr lang="es-ES" sz="16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Webs, blogs,…</a:t>
            </a:r>
          </a:p>
        </p:txBody>
      </p:sp>
      <p:cxnSp>
        <p:nvCxnSpPr>
          <p:cNvPr id="31" name="Conector recto 30">
            <a:extLst>
              <a:ext uri="{FF2B5EF4-FFF2-40B4-BE49-F238E27FC236}">
                <a16:creationId xmlns:a16="http://schemas.microsoft.com/office/drawing/2014/main" id="{F3DFD8BE-5007-4B05-B71D-A6B663C0B3FC}"/>
              </a:ext>
            </a:extLst>
          </p:cNvPr>
          <p:cNvCxnSpPr>
            <a:cxnSpLocks/>
          </p:cNvCxnSpPr>
          <p:nvPr/>
        </p:nvCxnSpPr>
        <p:spPr>
          <a:xfrm>
            <a:off x="4177721" y="22882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5701F346-FACF-416C-85D5-97F011E11872}"/>
              </a:ext>
            </a:extLst>
          </p:cNvPr>
          <p:cNvCxnSpPr>
            <a:cxnSpLocks/>
          </p:cNvCxnSpPr>
          <p:nvPr/>
        </p:nvCxnSpPr>
        <p:spPr>
          <a:xfrm>
            <a:off x="6349421" y="22882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593A5079-99EB-4DF9-9640-C4BB4BA390FD}"/>
              </a:ext>
            </a:extLst>
          </p:cNvPr>
          <p:cNvCxnSpPr>
            <a:cxnSpLocks/>
          </p:cNvCxnSpPr>
          <p:nvPr/>
        </p:nvCxnSpPr>
        <p:spPr>
          <a:xfrm>
            <a:off x="8263946" y="22882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FB6BA0B6-EA34-4E69-939E-A758B86663F7}"/>
              </a:ext>
            </a:extLst>
          </p:cNvPr>
          <p:cNvCxnSpPr>
            <a:cxnSpLocks/>
          </p:cNvCxnSpPr>
          <p:nvPr/>
        </p:nvCxnSpPr>
        <p:spPr>
          <a:xfrm>
            <a:off x="10214922" y="22882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A69FD079-B118-42AF-BDA4-1EBA177AFA3B}"/>
              </a:ext>
            </a:extLst>
          </p:cNvPr>
          <p:cNvGrpSpPr/>
          <p:nvPr/>
        </p:nvGrpSpPr>
        <p:grpSpPr>
          <a:xfrm>
            <a:off x="2118035" y="2588822"/>
            <a:ext cx="2201205" cy="870711"/>
            <a:chOff x="2118035" y="2588822"/>
            <a:chExt cx="2201205" cy="870711"/>
          </a:xfrm>
        </p:grpSpPr>
        <p:graphicFrame>
          <p:nvGraphicFramePr>
            <p:cNvPr id="30" name="Object 1024">
              <a:extLst>
                <a:ext uri="{FF2B5EF4-FFF2-40B4-BE49-F238E27FC236}">
                  <a16:creationId xmlns:a16="http://schemas.microsoft.com/office/drawing/2014/main" id="{92374B25-1CCD-42A7-8C2F-85C4AB599FD6}"/>
                </a:ext>
              </a:extLst>
            </p:cNvPr>
            <p:cNvGraphicFramePr>
              <a:graphicFrameLocks noChangeAspect="1"/>
            </p:cNvGraphicFramePr>
            <p:nvPr>
              <p:extLst>
                <p:ext uri="{D42A27DB-BD31-4B8C-83A1-F6EECF244321}">
                  <p14:modId xmlns:p14="http://schemas.microsoft.com/office/powerpoint/2010/main" val="383278013"/>
                </p:ext>
              </p:extLst>
            </p:nvPr>
          </p:nvGraphicFramePr>
          <p:xfrm>
            <a:off x="2507694" y="2588822"/>
            <a:ext cx="1811546" cy="870711"/>
          </p:xfrm>
          <a:graphic>
            <a:graphicData uri="http://schemas.openxmlformats.org/drawingml/2006/chart">
              <c:chart xmlns:c="http://schemas.openxmlformats.org/drawingml/2006/chart" xmlns:r="http://schemas.openxmlformats.org/officeDocument/2006/relationships" r:id="rId8"/>
            </a:graphicData>
          </a:graphic>
        </p:graphicFrame>
        <p:pic>
          <p:nvPicPr>
            <p:cNvPr id="25" name="Picture 10" descr="Resultado de imagen de bandera españa png">
              <a:extLst>
                <a:ext uri="{FF2B5EF4-FFF2-40B4-BE49-F238E27FC236}">
                  <a16:creationId xmlns:a16="http://schemas.microsoft.com/office/drawing/2014/main" id="{E8EB21F0-33D0-44C4-8911-684BACCE670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04194"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Resultado de imagen de bandera png cataluña">
              <a:extLst>
                <a:ext uri="{FF2B5EF4-FFF2-40B4-BE49-F238E27FC236}">
                  <a16:creationId xmlns:a16="http://schemas.microsoft.com/office/drawing/2014/main" id="{67A1AB59-9537-47A6-849C-C888E1564DBE}"/>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98649"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48">
              <a:extLst>
                <a:ext uri="{FF2B5EF4-FFF2-40B4-BE49-F238E27FC236}">
                  <a16:creationId xmlns:a16="http://schemas.microsoft.com/office/drawing/2014/main" id="{B1E4C17A-5023-49ED-B1B9-590D4B2379EC}"/>
                </a:ext>
              </a:extLst>
            </p:cNvPr>
            <p:cNvSpPr/>
            <p:nvPr/>
          </p:nvSpPr>
          <p:spPr>
            <a:xfrm>
              <a:off x="2118035"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6" name="Grupo 5">
            <a:extLst>
              <a:ext uri="{FF2B5EF4-FFF2-40B4-BE49-F238E27FC236}">
                <a16:creationId xmlns:a16="http://schemas.microsoft.com/office/drawing/2014/main" id="{A485B1DE-9D01-4EB8-90FE-ABE1AF8488CA}"/>
              </a:ext>
            </a:extLst>
          </p:cNvPr>
          <p:cNvGrpSpPr/>
          <p:nvPr/>
        </p:nvGrpSpPr>
        <p:grpSpPr>
          <a:xfrm>
            <a:off x="4292367" y="2588822"/>
            <a:ext cx="2020591" cy="870711"/>
            <a:chOff x="4292367" y="2588822"/>
            <a:chExt cx="2020591" cy="870711"/>
          </a:xfrm>
        </p:grpSpPr>
        <p:graphicFrame>
          <p:nvGraphicFramePr>
            <p:cNvPr id="38" name="Object 1024">
              <a:extLst>
                <a:ext uri="{FF2B5EF4-FFF2-40B4-BE49-F238E27FC236}">
                  <a16:creationId xmlns:a16="http://schemas.microsoft.com/office/drawing/2014/main" id="{8216A49B-73A0-4108-B094-4E335D21781B}"/>
                </a:ext>
              </a:extLst>
            </p:cNvPr>
            <p:cNvGraphicFramePr>
              <a:graphicFrameLocks noChangeAspect="1"/>
            </p:cNvGraphicFramePr>
            <p:nvPr>
              <p:extLst>
                <p:ext uri="{D42A27DB-BD31-4B8C-83A1-F6EECF244321}">
                  <p14:modId xmlns:p14="http://schemas.microsoft.com/office/powerpoint/2010/main" val="2010290107"/>
                </p:ext>
              </p:extLst>
            </p:nvPr>
          </p:nvGraphicFramePr>
          <p:xfrm>
            <a:off x="4501412" y="2588822"/>
            <a:ext cx="1811546" cy="870711"/>
          </p:xfrm>
          <a:graphic>
            <a:graphicData uri="http://schemas.openxmlformats.org/drawingml/2006/chart">
              <c:chart xmlns:c="http://schemas.openxmlformats.org/drawingml/2006/chart" xmlns:r="http://schemas.openxmlformats.org/officeDocument/2006/relationships" r:id="rId11"/>
            </a:graphicData>
          </a:graphic>
        </p:graphicFrame>
        <p:pic>
          <p:nvPicPr>
            <p:cNvPr id="36" name="Picture 10" descr="Resultado de imagen de bandera españa png">
              <a:extLst>
                <a:ext uri="{FF2B5EF4-FFF2-40B4-BE49-F238E27FC236}">
                  <a16:creationId xmlns:a16="http://schemas.microsoft.com/office/drawing/2014/main" id="{917BDD15-447D-422B-9F73-8CB3F7AAD0DD}"/>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97912"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esultado de imagen de bandera png cataluña">
              <a:extLst>
                <a:ext uri="{FF2B5EF4-FFF2-40B4-BE49-F238E27FC236}">
                  <a16:creationId xmlns:a16="http://schemas.microsoft.com/office/drawing/2014/main" id="{FA2B193C-2FBA-4CDB-B2A0-96CE845CECA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92367" y="2908592"/>
              <a:ext cx="234000" cy="23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8153D543-2015-4290-A41E-7609D0217C43}"/>
              </a:ext>
            </a:extLst>
          </p:cNvPr>
          <p:cNvGrpSpPr/>
          <p:nvPr/>
        </p:nvGrpSpPr>
        <p:grpSpPr>
          <a:xfrm>
            <a:off x="6312164" y="2588822"/>
            <a:ext cx="2172870" cy="870711"/>
            <a:chOff x="6312164" y="2588822"/>
            <a:chExt cx="2172870" cy="870711"/>
          </a:xfrm>
        </p:grpSpPr>
        <p:graphicFrame>
          <p:nvGraphicFramePr>
            <p:cNvPr id="41" name="Object 1024">
              <a:extLst>
                <a:ext uri="{FF2B5EF4-FFF2-40B4-BE49-F238E27FC236}">
                  <a16:creationId xmlns:a16="http://schemas.microsoft.com/office/drawing/2014/main" id="{8E604D3A-4526-4BD8-9165-3E47B5337E81}"/>
                </a:ext>
              </a:extLst>
            </p:cNvPr>
            <p:cNvGraphicFramePr>
              <a:graphicFrameLocks noChangeAspect="1"/>
            </p:cNvGraphicFramePr>
            <p:nvPr>
              <p:extLst>
                <p:ext uri="{D42A27DB-BD31-4B8C-83A1-F6EECF244321}">
                  <p14:modId xmlns:p14="http://schemas.microsoft.com/office/powerpoint/2010/main" val="3178630528"/>
                </p:ext>
              </p:extLst>
            </p:nvPr>
          </p:nvGraphicFramePr>
          <p:xfrm>
            <a:off x="6673488" y="2588822"/>
            <a:ext cx="1811546" cy="870711"/>
          </p:xfrm>
          <a:graphic>
            <a:graphicData uri="http://schemas.openxmlformats.org/drawingml/2006/chart">
              <c:chart xmlns:c="http://schemas.openxmlformats.org/drawingml/2006/chart" xmlns:r="http://schemas.openxmlformats.org/officeDocument/2006/relationships" r:id="rId12"/>
            </a:graphicData>
          </a:graphic>
        </p:graphicFrame>
        <p:pic>
          <p:nvPicPr>
            <p:cNvPr id="39" name="Picture 10" descr="Resultado de imagen de bandera españa png">
              <a:extLst>
                <a:ext uri="{FF2B5EF4-FFF2-40B4-BE49-F238E27FC236}">
                  <a16:creationId xmlns:a16="http://schemas.microsoft.com/office/drawing/2014/main" id="{BF69DA72-9EB3-49EC-9416-543FD659962F}"/>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50938"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Resultado de imagen de bandera png cataluña">
              <a:extLst>
                <a:ext uri="{FF2B5EF4-FFF2-40B4-BE49-F238E27FC236}">
                  <a16:creationId xmlns:a16="http://schemas.microsoft.com/office/drawing/2014/main" id="{68882E1B-9E86-4137-9D37-65357A4F04DF}"/>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45393"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ángulo 51">
              <a:extLst>
                <a:ext uri="{FF2B5EF4-FFF2-40B4-BE49-F238E27FC236}">
                  <a16:creationId xmlns:a16="http://schemas.microsoft.com/office/drawing/2014/main" id="{655AF708-C8FA-48E3-9C4B-5A87BC36042B}"/>
                </a:ext>
              </a:extLst>
            </p:cNvPr>
            <p:cNvSpPr/>
            <p:nvPr/>
          </p:nvSpPr>
          <p:spPr>
            <a:xfrm>
              <a:off x="6312164"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4" name="Grupo 3">
            <a:extLst>
              <a:ext uri="{FF2B5EF4-FFF2-40B4-BE49-F238E27FC236}">
                <a16:creationId xmlns:a16="http://schemas.microsoft.com/office/drawing/2014/main" id="{B2128E28-9E21-4FF2-A862-1F29848DE912}"/>
              </a:ext>
            </a:extLst>
          </p:cNvPr>
          <p:cNvGrpSpPr/>
          <p:nvPr/>
        </p:nvGrpSpPr>
        <p:grpSpPr>
          <a:xfrm>
            <a:off x="8199143" y="2588822"/>
            <a:ext cx="2179115" cy="870711"/>
            <a:chOff x="8199143" y="2588822"/>
            <a:chExt cx="2179115" cy="870711"/>
          </a:xfrm>
        </p:grpSpPr>
        <p:graphicFrame>
          <p:nvGraphicFramePr>
            <p:cNvPr id="44" name="Object 1024">
              <a:extLst>
                <a:ext uri="{FF2B5EF4-FFF2-40B4-BE49-F238E27FC236}">
                  <a16:creationId xmlns:a16="http://schemas.microsoft.com/office/drawing/2014/main" id="{E281E57D-03A9-4A0E-B304-1B078D4DA0BA}"/>
                </a:ext>
              </a:extLst>
            </p:cNvPr>
            <p:cNvGraphicFramePr>
              <a:graphicFrameLocks noChangeAspect="1"/>
            </p:cNvGraphicFramePr>
            <p:nvPr>
              <p:extLst>
                <p:ext uri="{D42A27DB-BD31-4B8C-83A1-F6EECF244321}">
                  <p14:modId xmlns:p14="http://schemas.microsoft.com/office/powerpoint/2010/main" val="52608211"/>
                </p:ext>
              </p:extLst>
            </p:nvPr>
          </p:nvGraphicFramePr>
          <p:xfrm>
            <a:off x="8566712" y="2588822"/>
            <a:ext cx="1811546" cy="870711"/>
          </p:xfrm>
          <a:graphic>
            <a:graphicData uri="http://schemas.openxmlformats.org/drawingml/2006/chart">
              <c:chart xmlns:c="http://schemas.openxmlformats.org/drawingml/2006/chart" xmlns:r="http://schemas.openxmlformats.org/officeDocument/2006/relationships" r:id="rId13"/>
            </a:graphicData>
          </a:graphic>
        </p:graphicFrame>
        <p:pic>
          <p:nvPicPr>
            <p:cNvPr id="27" name="Picture 18" descr="Resultado de imagen de bandera png euskadi">
              <a:extLst>
                <a:ext uri="{FF2B5EF4-FFF2-40B4-BE49-F238E27FC236}">
                  <a16:creationId xmlns:a16="http://schemas.microsoft.com/office/drawing/2014/main" id="{8FFBFDD9-668A-4F42-B062-11E8EB5E356D}"/>
                </a:ext>
              </a:extLst>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8317050" y="2918117"/>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Resultado de imagen de bandera españa png">
              <a:extLst>
                <a:ext uri="{FF2B5EF4-FFF2-40B4-BE49-F238E27FC236}">
                  <a16:creationId xmlns:a16="http://schemas.microsoft.com/office/drawing/2014/main" id="{96B1BB63-E70E-451A-A0C1-43C35A617EE3}"/>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15587" y="2655231"/>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52">
              <a:extLst>
                <a:ext uri="{FF2B5EF4-FFF2-40B4-BE49-F238E27FC236}">
                  <a16:creationId xmlns:a16="http://schemas.microsoft.com/office/drawing/2014/main" id="{3F087DA4-EEDD-4FCC-ACF9-047F21D86EDB}"/>
                </a:ext>
              </a:extLst>
            </p:cNvPr>
            <p:cNvSpPr/>
            <p:nvPr/>
          </p:nvSpPr>
          <p:spPr>
            <a:xfrm>
              <a:off x="8199143"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2" name="Grupo 1">
            <a:extLst>
              <a:ext uri="{FF2B5EF4-FFF2-40B4-BE49-F238E27FC236}">
                <a16:creationId xmlns:a16="http://schemas.microsoft.com/office/drawing/2014/main" id="{DD8485E3-F5A0-4C2D-BF77-1781C87237F1}"/>
              </a:ext>
            </a:extLst>
          </p:cNvPr>
          <p:cNvGrpSpPr/>
          <p:nvPr/>
        </p:nvGrpSpPr>
        <p:grpSpPr>
          <a:xfrm>
            <a:off x="10254170" y="2588822"/>
            <a:ext cx="2103639" cy="870711"/>
            <a:chOff x="10254170" y="2588822"/>
            <a:chExt cx="2103639" cy="870711"/>
          </a:xfrm>
        </p:grpSpPr>
        <p:graphicFrame>
          <p:nvGraphicFramePr>
            <p:cNvPr id="45" name="Object 1024">
              <a:extLst>
                <a:ext uri="{FF2B5EF4-FFF2-40B4-BE49-F238E27FC236}">
                  <a16:creationId xmlns:a16="http://schemas.microsoft.com/office/drawing/2014/main" id="{36F6E820-7872-44D2-9FCB-63AFE57A1C08}"/>
                </a:ext>
              </a:extLst>
            </p:cNvPr>
            <p:cNvGraphicFramePr>
              <a:graphicFrameLocks noChangeAspect="1"/>
            </p:cNvGraphicFramePr>
            <p:nvPr>
              <p:extLst>
                <p:ext uri="{D42A27DB-BD31-4B8C-83A1-F6EECF244321}">
                  <p14:modId xmlns:p14="http://schemas.microsoft.com/office/powerpoint/2010/main" val="3141496723"/>
                </p:ext>
              </p:extLst>
            </p:nvPr>
          </p:nvGraphicFramePr>
          <p:xfrm>
            <a:off x="10546263" y="2588822"/>
            <a:ext cx="1811546" cy="870711"/>
          </p:xfrm>
          <a:graphic>
            <a:graphicData uri="http://schemas.openxmlformats.org/drawingml/2006/chart">
              <c:chart xmlns:c="http://schemas.openxmlformats.org/drawingml/2006/chart" xmlns:r="http://schemas.openxmlformats.org/officeDocument/2006/relationships" r:id="rId15"/>
            </a:graphicData>
          </a:graphic>
        </p:graphicFrame>
        <p:pic>
          <p:nvPicPr>
            <p:cNvPr id="48" name="Picture 10" descr="Resultado de imagen de bandera españa png">
              <a:extLst>
                <a:ext uri="{FF2B5EF4-FFF2-40B4-BE49-F238E27FC236}">
                  <a16:creationId xmlns:a16="http://schemas.microsoft.com/office/drawing/2014/main" id="{6C35EAB4-305D-449B-9A19-D8B356CBAE93}"/>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266563"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Imagen relacionada">
              <a:extLst>
                <a:ext uri="{FF2B5EF4-FFF2-40B4-BE49-F238E27FC236}">
                  <a16:creationId xmlns:a16="http://schemas.microsoft.com/office/drawing/2014/main" id="{7B6F02FB-A466-4013-9883-BF13D8A803E6}"/>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0254170" y="2904186"/>
              <a:ext cx="274770" cy="27477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CuadroTexto 141">
            <a:extLst>
              <a:ext uri="{FF2B5EF4-FFF2-40B4-BE49-F238E27FC236}">
                <a16:creationId xmlns:a16="http://schemas.microsoft.com/office/drawing/2014/main" id="{BEDEDE68-CA3A-4B72-B360-0E050B24674D}"/>
              </a:ext>
            </a:extLst>
          </p:cNvPr>
          <p:cNvSpPr txBox="1"/>
          <p:nvPr/>
        </p:nvSpPr>
        <p:spPr>
          <a:xfrm>
            <a:off x="483260" y="3075838"/>
            <a:ext cx="1221267"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lee libros</a:t>
            </a:r>
          </a:p>
        </p:txBody>
      </p:sp>
      <p:sp>
        <p:nvSpPr>
          <p:cNvPr id="143" name="CuadroTexto 142">
            <a:extLst>
              <a:ext uri="{FF2B5EF4-FFF2-40B4-BE49-F238E27FC236}">
                <a16:creationId xmlns:a16="http://schemas.microsoft.com/office/drawing/2014/main" id="{DA9E7284-EB8E-4131-9F97-D82949BAA141}"/>
              </a:ext>
            </a:extLst>
          </p:cNvPr>
          <p:cNvSpPr txBox="1"/>
          <p:nvPr/>
        </p:nvSpPr>
        <p:spPr>
          <a:xfrm>
            <a:off x="483260" y="4192318"/>
            <a:ext cx="1430622"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lee revistas</a:t>
            </a:r>
          </a:p>
        </p:txBody>
      </p:sp>
      <p:sp>
        <p:nvSpPr>
          <p:cNvPr id="144" name="CuadroTexto 143">
            <a:extLst>
              <a:ext uri="{FF2B5EF4-FFF2-40B4-BE49-F238E27FC236}">
                <a16:creationId xmlns:a16="http://schemas.microsoft.com/office/drawing/2014/main" id="{6BAD7489-B5C6-4909-88CC-B70A9DBE13F7}"/>
              </a:ext>
            </a:extLst>
          </p:cNvPr>
          <p:cNvSpPr txBox="1"/>
          <p:nvPr/>
        </p:nvSpPr>
        <p:spPr>
          <a:xfrm>
            <a:off x="483260" y="5134962"/>
            <a:ext cx="1430622"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lee prensa</a:t>
            </a:r>
          </a:p>
        </p:txBody>
      </p:sp>
      <p:sp>
        <p:nvSpPr>
          <p:cNvPr id="145" name="CuadroTexto 144">
            <a:extLst>
              <a:ext uri="{FF2B5EF4-FFF2-40B4-BE49-F238E27FC236}">
                <a16:creationId xmlns:a16="http://schemas.microsoft.com/office/drawing/2014/main" id="{04B1C8EB-217B-4D77-A0C7-B7C60C4A9FA7}"/>
              </a:ext>
            </a:extLst>
          </p:cNvPr>
          <p:cNvSpPr txBox="1"/>
          <p:nvPr/>
        </p:nvSpPr>
        <p:spPr>
          <a:xfrm>
            <a:off x="483260" y="6077655"/>
            <a:ext cx="1430622"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lee en webs</a:t>
            </a:r>
          </a:p>
        </p:txBody>
      </p:sp>
      <p:grpSp>
        <p:nvGrpSpPr>
          <p:cNvPr id="146" name="Grupo 145">
            <a:extLst>
              <a:ext uri="{FF2B5EF4-FFF2-40B4-BE49-F238E27FC236}">
                <a16:creationId xmlns:a16="http://schemas.microsoft.com/office/drawing/2014/main" id="{DCD02DAF-959B-48B9-9971-7D141260C0B3}"/>
              </a:ext>
            </a:extLst>
          </p:cNvPr>
          <p:cNvGrpSpPr/>
          <p:nvPr/>
        </p:nvGrpSpPr>
        <p:grpSpPr>
          <a:xfrm>
            <a:off x="6312164" y="3646474"/>
            <a:ext cx="2172870" cy="870711"/>
            <a:chOff x="6312164" y="2588822"/>
            <a:chExt cx="2172870" cy="870711"/>
          </a:xfrm>
        </p:grpSpPr>
        <p:graphicFrame>
          <p:nvGraphicFramePr>
            <p:cNvPr id="147" name="Object 1024">
              <a:extLst>
                <a:ext uri="{FF2B5EF4-FFF2-40B4-BE49-F238E27FC236}">
                  <a16:creationId xmlns:a16="http://schemas.microsoft.com/office/drawing/2014/main" id="{BD202C40-2C06-41F9-A956-6F10368C4AEA}"/>
                </a:ext>
              </a:extLst>
            </p:cNvPr>
            <p:cNvGraphicFramePr>
              <a:graphicFrameLocks noChangeAspect="1"/>
            </p:cNvGraphicFramePr>
            <p:nvPr>
              <p:extLst>
                <p:ext uri="{D42A27DB-BD31-4B8C-83A1-F6EECF244321}">
                  <p14:modId xmlns:p14="http://schemas.microsoft.com/office/powerpoint/2010/main" val="2049948825"/>
                </p:ext>
              </p:extLst>
            </p:nvPr>
          </p:nvGraphicFramePr>
          <p:xfrm>
            <a:off x="6673488" y="2588822"/>
            <a:ext cx="1811546" cy="870711"/>
          </p:xfrm>
          <a:graphic>
            <a:graphicData uri="http://schemas.openxmlformats.org/drawingml/2006/chart">
              <c:chart xmlns:c="http://schemas.openxmlformats.org/drawingml/2006/chart" xmlns:r="http://schemas.openxmlformats.org/officeDocument/2006/relationships" r:id="rId17"/>
            </a:graphicData>
          </a:graphic>
        </p:graphicFrame>
        <p:pic>
          <p:nvPicPr>
            <p:cNvPr id="148" name="Picture 10" descr="Resultado de imagen de bandera españa png">
              <a:extLst>
                <a:ext uri="{FF2B5EF4-FFF2-40B4-BE49-F238E27FC236}">
                  <a16:creationId xmlns:a16="http://schemas.microsoft.com/office/drawing/2014/main" id="{0F0942B3-CBC3-41B1-A52C-4EBB97998AA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50938"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0" descr="Resultado de imagen de bandera png cataluña">
              <a:extLst>
                <a:ext uri="{FF2B5EF4-FFF2-40B4-BE49-F238E27FC236}">
                  <a16:creationId xmlns:a16="http://schemas.microsoft.com/office/drawing/2014/main" id="{41EFFD31-922A-4B13-994C-BD522C4655F9}"/>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45393"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50" name="Rectángulo 149">
              <a:extLst>
                <a:ext uri="{FF2B5EF4-FFF2-40B4-BE49-F238E27FC236}">
                  <a16:creationId xmlns:a16="http://schemas.microsoft.com/office/drawing/2014/main" id="{0D60A9C1-97C9-4840-A1AB-8D6F3AD259D5}"/>
                </a:ext>
              </a:extLst>
            </p:cNvPr>
            <p:cNvSpPr/>
            <p:nvPr/>
          </p:nvSpPr>
          <p:spPr>
            <a:xfrm>
              <a:off x="6312164"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51" name="Grupo 150">
            <a:extLst>
              <a:ext uri="{FF2B5EF4-FFF2-40B4-BE49-F238E27FC236}">
                <a16:creationId xmlns:a16="http://schemas.microsoft.com/office/drawing/2014/main" id="{204473AB-E0CF-4751-AC5B-5887B96A96EA}"/>
              </a:ext>
            </a:extLst>
          </p:cNvPr>
          <p:cNvGrpSpPr/>
          <p:nvPr/>
        </p:nvGrpSpPr>
        <p:grpSpPr>
          <a:xfrm>
            <a:off x="6312164" y="4601492"/>
            <a:ext cx="2172870" cy="870711"/>
            <a:chOff x="6312164" y="2588822"/>
            <a:chExt cx="2172870" cy="870711"/>
          </a:xfrm>
        </p:grpSpPr>
        <p:graphicFrame>
          <p:nvGraphicFramePr>
            <p:cNvPr id="152" name="Object 1024">
              <a:extLst>
                <a:ext uri="{FF2B5EF4-FFF2-40B4-BE49-F238E27FC236}">
                  <a16:creationId xmlns:a16="http://schemas.microsoft.com/office/drawing/2014/main" id="{E0A56575-012A-4E4E-8426-325043127DC5}"/>
                </a:ext>
              </a:extLst>
            </p:cNvPr>
            <p:cNvGraphicFramePr>
              <a:graphicFrameLocks noChangeAspect="1"/>
            </p:cNvGraphicFramePr>
            <p:nvPr>
              <p:extLst>
                <p:ext uri="{D42A27DB-BD31-4B8C-83A1-F6EECF244321}">
                  <p14:modId xmlns:p14="http://schemas.microsoft.com/office/powerpoint/2010/main" val="358894574"/>
                </p:ext>
              </p:extLst>
            </p:nvPr>
          </p:nvGraphicFramePr>
          <p:xfrm>
            <a:off x="6673488" y="2588822"/>
            <a:ext cx="1811546" cy="870711"/>
          </p:xfrm>
          <a:graphic>
            <a:graphicData uri="http://schemas.openxmlformats.org/drawingml/2006/chart">
              <c:chart xmlns:c="http://schemas.openxmlformats.org/drawingml/2006/chart" xmlns:r="http://schemas.openxmlformats.org/officeDocument/2006/relationships" r:id="rId18"/>
            </a:graphicData>
          </a:graphic>
        </p:graphicFrame>
        <p:pic>
          <p:nvPicPr>
            <p:cNvPr id="153" name="Picture 10" descr="Resultado de imagen de bandera españa png">
              <a:extLst>
                <a:ext uri="{FF2B5EF4-FFF2-40B4-BE49-F238E27FC236}">
                  <a16:creationId xmlns:a16="http://schemas.microsoft.com/office/drawing/2014/main" id="{1FC0FC73-DFE0-4018-962A-434085E46892}"/>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50938"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0" descr="Resultado de imagen de bandera png cataluña">
              <a:extLst>
                <a:ext uri="{FF2B5EF4-FFF2-40B4-BE49-F238E27FC236}">
                  <a16:creationId xmlns:a16="http://schemas.microsoft.com/office/drawing/2014/main" id="{8B9413E4-BFC1-4017-8727-41B52A71F6F5}"/>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45393"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ángulo 154">
              <a:extLst>
                <a:ext uri="{FF2B5EF4-FFF2-40B4-BE49-F238E27FC236}">
                  <a16:creationId xmlns:a16="http://schemas.microsoft.com/office/drawing/2014/main" id="{D7977DDC-4318-4B2E-85BF-2A3F9B8A8727}"/>
                </a:ext>
              </a:extLst>
            </p:cNvPr>
            <p:cNvSpPr/>
            <p:nvPr/>
          </p:nvSpPr>
          <p:spPr>
            <a:xfrm>
              <a:off x="6312164"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56" name="Grupo 155">
            <a:extLst>
              <a:ext uri="{FF2B5EF4-FFF2-40B4-BE49-F238E27FC236}">
                <a16:creationId xmlns:a16="http://schemas.microsoft.com/office/drawing/2014/main" id="{1AF70777-D8B4-429C-B405-4DB64E88E520}"/>
              </a:ext>
            </a:extLst>
          </p:cNvPr>
          <p:cNvGrpSpPr/>
          <p:nvPr/>
        </p:nvGrpSpPr>
        <p:grpSpPr>
          <a:xfrm>
            <a:off x="6312164" y="5602065"/>
            <a:ext cx="2172870" cy="870711"/>
            <a:chOff x="6312164" y="2588822"/>
            <a:chExt cx="2172870" cy="870711"/>
          </a:xfrm>
        </p:grpSpPr>
        <p:graphicFrame>
          <p:nvGraphicFramePr>
            <p:cNvPr id="157" name="Object 1024">
              <a:extLst>
                <a:ext uri="{FF2B5EF4-FFF2-40B4-BE49-F238E27FC236}">
                  <a16:creationId xmlns:a16="http://schemas.microsoft.com/office/drawing/2014/main" id="{81212928-3306-4D18-A2D0-68E56E6365D7}"/>
                </a:ext>
              </a:extLst>
            </p:cNvPr>
            <p:cNvGraphicFramePr>
              <a:graphicFrameLocks noChangeAspect="1"/>
            </p:cNvGraphicFramePr>
            <p:nvPr>
              <p:extLst>
                <p:ext uri="{D42A27DB-BD31-4B8C-83A1-F6EECF244321}">
                  <p14:modId xmlns:p14="http://schemas.microsoft.com/office/powerpoint/2010/main" val="2621283166"/>
                </p:ext>
              </p:extLst>
            </p:nvPr>
          </p:nvGraphicFramePr>
          <p:xfrm>
            <a:off x="6673488" y="2588822"/>
            <a:ext cx="1811546" cy="870711"/>
          </p:xfrm>
          <a:graphic>
            <a:graphicData uri="http://schemas.openxmlformats.org/drawingml/2006/chart">
              <c:chart xmlns:c="http://schemas.openxmlformats.org/drawingml/2006/chart" xmlns:r="http://schemas.openxmlformats.org/officeDocument/2006/relationships" r:id="rId19"/>
            </a:graphicData>
          </a:graphic>
        </p:graphicFrame>
        <p:pic>
          <p:nvPicPr>
            <p:cNvPr id="158" name="Picture 10" descr="Resultado de imagen de bandera españa png">
              <a:extLst>
                <a:ext uri="{FF2B5EF4-FFF2-40B4-BE49-F238E27FC236}">
                  <a16:creationId xmlns:a16="http://schemas.microsoft.com/office/drawing/2014/main" id="{1C6F792D-659E-4984-97A8-45BF3975322D}"/>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50938"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Resultado de imagen de bandera png cataluña">
              <a:extLst>
                <a:ext uri="{FF2B5EF4-FFF2-40B4-BE49-F238E27FC236}">
                  <a16:creationId xmlns:a16="http://schemas.microsoft.com/office/drawing/2014/main" id="{64F97E94-3073-46D9-BD68-546AFC7A9B8C}"/>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45393"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60" name="Rectángulo 159">
              <a:extLst>
                <a:ext uri="{FF2B5EF4-FFF2-40B4-BE49-F238E27FC236}">
                  <a16:creationId xmlns:a16="http://schemas.microsoft.com/office/drawing/2014/main" id="{3AA37E6E-6B9E-4791-A311-1576A9FA8A18}"/>
                </a:ext>
              </a:extLst>
            </p:cNvPr>
            <p:cNvSpPr/>
            <p:nvPr/>
          </p:nvSpPr>
          <p:spPr>
            <a:xfrm>
              <a:off x="6312164"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61" name="Grupo 160">
            <a:extLst>
              <a:ext uri="{FF2B5EF4-FFF2-40B4-BE49-F238E27FC236}">
                <a16:creationId xmlns:a16="http://schemas.microsoft.com/office/drawing/2014/main" id="{B2F3B9B3-3622-4609-AC2E-B48DE50BC48D}"/>
              </a:ext>
            </a:extLst>
          </p:cNvPr>
          <p:cNvGrpSpPr/>
          <p:nvPr/>
        </p:nvGrpSpPr>
        <p:grpSpPr>
          <a:xfrm>
            <a:off x="4155212" y="3645740"/>
            <a:ext cx="2157746" cy="870711"/>
            <a:chOff x="4155212" y="2588822"/>
            <a:chExt cx="2157746" cy="870711"/>
          </a:xfrm>
        </p:grpSpPr>
        <p:graphicFrame>
          <p:nvGraphicFramePr>
            <p:cNvPr id="162" name="Object 1024">
              <a:extLst>
                <a:ext uri="{FF2B5EF4-FFF2-40B4-BE49-F238E27FC236}">
                  <a16:creationId xmlns:a16="http://schemas.microsoft.com/office/drawing/2014/main" id="{E31E1449-2DD3-497F-9D9C-0E4AC3E5AA60}"/>
                </a:ext>
              </a:extLst>
            </p:cNvPr>
            <p:cNvGraphicFramePr>
              <a:graphicFrameLocks noChangeAspect="1"/>
            </p:cNvGraphicFramePr>
            <p:nvPr>
              <p:extLst>
                <p:ext uri="{D42A27DB-BD31-4B8C-83A1-F6EECF244321}">
                  <p14:modId xmlns:p14="http://schemas.microsoft.com/office/powerpoint/2010/main" val="1230791653"/>
                </p:ext>
              </p:extLst>
            </p:nvPr>
          </p:nvGraphicFramePr>
          <p:xfrm>
            <a:off x="4501412" y="2588822"/>
            <a:ext cx="1811546" cy="870711"/>
          </p:xfrm>
          <a:graphic>
            <a:graphicData uri="http://schemas.openxmlformats.org/drawingml/2006/chart">
              <c:chart xmlns:c="http://schemas.openxmlformats.org/drawingml/2006/chart" xmlns:r="http://schemas.openxmlformats.org/officeDocument/2006/relationships" r:id="rId20"/>
            </a:graphicData>
          </a:graphic>
        </p:graphicFrame>
        <p:pic>
          <p:nvPicPr>
            <p:cNvPr id="163" name="Picture 10" descr="Resultado de imagen de bandera españa png">
              <a:extLst>
                <a:ext uri="{FF2B5EF4-FFF2-40B4-BE49-F238E27FC236}">
                  <a16:creationId xmlns:a16="http://schemas.microsoft.com/office/drawing/2014/main" id="{A393920E-E531-45E2-BD6A-C8C724D421C7}"/>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97912"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10" descr="Resultado de imagen de bandera png cataluña">
              <a:extLst>
                <a:ext uri="{FF2B5EF4-FFF2-40B4-BE49-F238E27FC236}">
                  <a16:creationId xmlns:a16="http://schemas.microsoft.com/office/drawing/2014/main" id="{A66E8165-BEB2-44AF-8FA6-622F22CD73D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92367"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65" name="Rectángulo 164">
              <a:extLst>
                <a:ext uri="{FF2B5EF4-FFF2-40B4-BE49-F238E27FC236}">
                  <a16:creationId xmlns:a16="http://schemas.microsoft.com/office/drawing/2014/main" id="{F940373A-F6EC-47CA-9884-C77713E955EE}"/>
                </a:ext>
              </a:extLst>
            </p:cNvPr>
            <p:cNvSpPr/>
            <p:nvPr/>
          </p:nvSpPr>
          <p:spPr>
            <a:xfrm>
              <a:off x="4155212"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66" name="Grupo 165">
            <a:extLst>
              <a:ext uri="{FF2B5EF4-FFF2-40B4-BE49-F238E27FC236}">
                <a16:creationId xmlns:a16="http://schemas.microsoft.com/office/drawing/2014/main" id="{B657468D-C243-4291-96FC-A0528E6A4DDC}"/>
              </a:ext>
            </a:extLst>
          </p:cNvPr>
          <p:cNvGrpSpPr/>
          <p:nvPr/>
        </p:nvGrpSpPr>
        <p:grpSpPr>
          <a:xfrm>
            <a:off x="4292367" y="4653474"/>
            <a:ext cx="2020591" cy="870711"/>
            <a:chOff x="4292367" y="2588822"/>
            <a:chExt cx="2020591" cy="870711"/>
          </a:xfrm>
        </p:grpSpPr>
        <p:graphicFrame>
          <p:nvGraphicFramePr>
            <p:cNvPr id="167" name="Object 1024">
              <a:extLst>
                <a:ext uri="{FF2B5EF4-FFF2-40B4-BE49-F238E27FC236}">
                  <a16:creationId xmlns:a16="http://schemas.microsoft.com/office/drawing/2014/main" id="{244EEE0C-D911-4A33-8F4A-30578325EF9E}"/>
                </a:ext>
              </a:extLst>
            </p:cNvPr>
            <p:cNvGraphicFramePr>
              <a:graphicFrameLocks noChangeAspect="1"/>
            </p:cNvGraphicFramePr>
            <p:nvPr>
              <p:extLst>
                <p:ext uri="{D42A27DB-BD31-4B8C-83A1-F6EECF244321}">
                  <p14:modId xmlns:p14="http://schemas.microsoft.com/office/powerpoint/2010/main" val="2135829750"/>
                </p:ext>
              </p:extLst>
            </p:nvPr>
          </p:nvGraphicFramePr>
          <p:xfrm>
            <a:off x="4501412" y="2588822"/>
            <a:ext cx="1811546" cy="870711"/>
          </p:xfrm>
          <a:graphic>
            <a:graphicData uri="http://schemas.openxmlformats.org/drawingml/2006/chart">
              <c:chart xmlns:c="http://schemas.openxmlformats.org/drawingml/2006/chart" xmlns:r="http://schemas.openxmlformats.org/officeDocument/2006/relationships" r:id="rId21"/>
            </a:graphicData>
          </a:graphic>
        </p:graphicFrame>
        <p:pic>
          <p:nvPicPr>
            <p:cNvPr id="168" name="Picture 10" descr="Resultado de imagen de bandera españa png">
              <a:extLst>
                <a:ext uri="{FF2B5EF4-FFF2-40B4-BE49-F238E27FC236}">
                  <a16:creationId xmlns:a16="http://schemas.microsoft.com/office/drawing/2014/main" id="{24EC53BD-7B70-4023-9278-4154CC9F69D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97912"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0" descr="Resultado de imagen de bandera png cataluña">
              <a:extLst>
                <a:ext uri="{FF2B5EF4-FFF2-40B4-BE49-F238E27FC236}">
                  <a16:creationId xmlns:a16="http://schemas.microsoft.com/office/drawing/2014/main" id="{6586B5D7-196E-42E1-85A4-ECAF240332A0}"/>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92367" y="2908592"/>
              <a:ext cx="234000" cy="23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upo 170">
            <a:extLst>
              <a:ext uri="{FF2B5EF4-FFF2-40B4-BE49-F238E27FC236}">
                <a16:creationId xmlns:a16="http://schemas.microsoft.com/office/drawing/2014/main" id="{E857945E-49F2-4240-9081-4B9A99A72BA0}"/>
              </a:ext>
            </a:extLst>
          </p:cNvPr>
          <p:cNvGrpSpPr/>
          <p:nvPr/>
        </p:nvGrpSpPr>
        <p:grpSpPr>
          <a:xfrm>
            <a:off x="4292367" y="5667032"/>
            <a:ext cx="2020591" cy="870711"/>
            <a:chOff x="4292367" y="2588822"/>
            <a:chExt cx="2020591" cy="870711"/>
          </a:xfrm>
        </p:grpSpPr>
        <p:graphicFrame>
          <p:nvGraphicFramePr>
            <p:cNvPr id="172" name="Object 1024">
              <a:extLst>
                <a:ext uri="{FF2B5EF4-FFF2-40B4-BE49-F238E27FC236}">
                  <a16:creationId xmlns:a16="http://schemas.microsoft.com/office/drawing/2014/main" id="{EF5494FE-0D05-4CB0-BF21-50A8987FF44D}"/>
                </a:ext>
              </a:extLst>
            </p:cNvPr>
            <p:cNvGraphicFramePr>
              <a:graphicFrameLocks noChangeAspect="1"/>
            </p:cNvGraphicFramePr>
            <p:nvPr>
              <p:extLst>
                <p:ext uri="{D42A27DB-BD31-4B8C-83A1-F6EECF244321}">
                  <p14:modId xmlns:p14="http://schemas.microsoft.com/office/powerpoint/2010/main" val="3805095979"/>
                </p:ext>
              </p:extLst>
            </p:nvPr>
          </p:nvGraphicFramePr>
          <p:xfrm>
            <a:off x="4501412" y="2588822"/>
            <a:ext cx="1811546" cy="870711"/>
          </p:xfrm>
          <a:graphic>
            <a:graphicData uri="http://schemas.openxmlformats.org/drawingml/2006/chart">
              <c:chart xmlns:c="http://schemas.openxmlformats.org/drawingml/2006/chart" xmlns:r="http://schemas.openxmlformats.org/officeDocument/2006/relationships" r:id="rId22"/>
            </a:graphicData>
          </a:graphic>
        </p:graphicFrame>
        <p:pic>
          <p:nvPicPr>
            <p:cNvPr id="173" name="Picture 10" descr="Resultado de imagen de bandera españa png">
              <a:extLst>
                <a:ext uri="{FF2B5EF4-FFF2-40B4-BE49-F238E27FC236}">
                  <a16:creationId xmlns:a16="http://schemas.microsoft.com/office/drawing/2014/main" id="{D5D9642C-FF83-47FE-AF4D-334E88BDAD3A}"/>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97912"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0" descr="Resultado de imagen de bandera png cataluña">
              <a:extLst>
                <a:ext uri="{FF2B5EF4-FFF2-40B4-BE49-F238E27FC236}">
                  <a16:creationId xmlns:a16="http://schemas.microsoft.com/office/drawing/2014/main" id="{D80F4ED5-40AC-40B7-BEF2-7410D8D203D9}"/>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292367" y="2908592"/>
              <a:ext cx="234000" cy="23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upo 175">
            <a:extLst>
              <a:ext uri="{FF2B5EF4-FFF2-40B4-BE49-F238E27FC236}">
                <a16:creationId xmlns:a16="http://schemas.microsoft.com/office/drawing/2014/main" id="{70EAA8FA-1885-4F8B-A04E-2CA1211A41F7}"/>
              </a:ext>
            </a:extLst>
          </p:cNvPr>
          <p:cNvGrpSpPr/>
          <p:nvPr/>
        </p:nvGrpSpPr>
        <p:grpSpPr>
          <a:xfrm>
            <a:off x="2118035" y="3689287"/>
            <a:ext cx="2201205" cy="870711"/>
            <a:chOff x="2118035" y="2588822"/>
            <a:chExt cx="2201205" cy="870711"/>
          </a:xfrm>
        </p:grpSpPr>
        <p:graphicFrame>
          <p:nvGraphicFramePr>
            <p:cNvPr id="177" name="Object 1024">
              <a:extLst>
                <a:ext uri="{FF2B5EF4-FFF2-40B4-BE49-F238E27FC236}">
                  <a16:creationId xmlns:a16="http://schemas.microsoft.com/office/drawing/2014/main" id="{4F4D10A1-DFB3-4FF6-BD46-F4F6D0CEDA76}"/>
                </a:ext>
              </a:extLst>
            </p:cNvPr>
            <p:cNvGraphicFramePr>
              <a:graphicFrameLocks noChangeAspect="1"/>
            </p:cNvGraphicFramePr>
            <p:nvPr>
              <p:extLst>
                <p:ext uri="{D42A27DB-BD31-4B8C-83A1-F6EECF244321}">
                  <p14:modId xmlns:p14="http://schemas.microsoft.com/office/powerpoint/2010/main" val="3868232135"/>
                </p:ext>
              </p:extLst>
            </p:nvPr>
          </p:nvGraphicFramePr>
          <p:xfrm>
            <a:off x="2507694" y="2588822"/>
            <a:ext cx="1811546" cy="870711"/>
          </p:xfrm>
          <a:graphic>
            <a:graphicData uri="http://schemas.openxmlformats.org/drawingml/2006/chart">
              <c:chart xmlns:c="http://schemas.openxmlformats.org/drawingml/2006/chart" xmlns:r="http://schemas.openxmlformats.org/officeDocument/2006/relationships" r:id="rId23"/>
            </a:graphicData>
          </a:graphic>
        </p:graphicFrame>
        <p:pic>
          <p:nvPicPr>
            <p:cNvPr id="178" name="Picture 10" descr="Resultado de imagen de bandera españa png">
              <a:extLst>
                <a:ext uri="{FF2B5EF4-FFF2-40B4-BE49-F238E27FC236}">
                  <a16:creationId xmlns:a16="http://schemas.microsoft.com/office/drawing/2014/main" id="{E281A42A-7DF4-416B-BB72-54F02A05166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04194"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0" descr="Resultado de imagen de bandera png cataluña">
              <a:extLst>
                <a:ext uri="{FF2B5EF4-FFF2-40B4-BE49-F238E27FC236}">
                  <a16:creationId xmlns:a16="http://schemas.microsoft.com/office/drawing/2014/main" id="{1D607290-9E0E-41BE-B757-6DE65E16BC7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98649"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80" name="Rectángulo 179">
              <a:extLst>
                <a:ext uri="{FF2B5EF4-FFF2-40B4-BE49-F238E27FC236}">
                  <a16:creationId xmlns:a16="http://schemas.microsoft.com/office/drawing/2014/main" id="{BC65EFE0-022F-4EBA-B448-EB8C83225579}"/>
                </a:ext>
              </a:extLst>
            </p:cNvPr>
            <p:cNvSpPr/>
            <p:nvPr/>
          </p:nvSpPr>
          <p:spPr>
            <a:xfrm>
              <a:off x="2118035"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81" name="Grupo 180">
            <a:extLst>
              <a:ext uri="{FF2B5EF4-FFF2-40B4-BE49-F238E27FC236}">
                <a16:creationId xmlns:a16="http://schemas.microsoft.com/office/drawing/2014/main" id="{872579B1-D3E6-4192-982F-53F2B369FED3}"/>
              </a:ext>
            </a:extLst>
          </p:cNvPr>
          <p:cNvGrpSpPr/>
          <p:nvPr/>
        </p:nvGrpSpPr>
        <p:grpSpPr>
          <a:xfrm>
            <a:off x="2118035" y="4694882"/>
            <a:ext cx="2201205" cy="870711"/>
            <a:chOff x="2118035" y="2588822"/>
            <a:chExt cx="2201205" cy="870711"/>
          </a:xfrm>
        </p:grpSpPr>
        <p:graphicFrame>
          <p:nvGraphicFramePr>
            <p:cNvPr id="182" name="Object 1024">
              <a:extLst>
                <a:ext uri="{FF2B5EF4-FFF2-40B4-BE49-F238E27FC236}">
                  <a16:creationId xmlns:a16="http://schemas.microsoft.com/office/drawing/2014/main" id="{A3F05A83-D403-48C6-A206-9E264D131792}"/>
                </a:ext>
              </a:extLst>
            </p:cNvPr>
            <p:cNvGraphicFramePr>
              <a:graphicFrameLocks noChangeAspect="1"/>
            </p:cNvGraphicFramePr>
            <p:nvPr>
              <p:extLst>
                <p:ext uri="{D42A27DB-BD31-4B8C-83A1-F6EECF244321}">
                  <p14:modId xmlns:p14="http://schemas.microsoft.com/office/powerpoint/2010/main" val="1170300912"/>
                </p:ext>
              </p:extLst>
            </p:nvPr>
          </p:nvGraphicFramePr>
          <p:xfrm>
            <a:off x="2507694" y="2588822"/>
            <a:ext cx="1811546" cy="870711"/>
          </p:xfrm>
          <a:graphic>
            <a:graphicData uri="http://schemas.openxmlformats.org/drawingml/2006/chart">
              <c:chart xmlns:c="http://schemas.openxmlformats.org/drawingml/2006/chart" xmlns:r="http://schemas.openxmlformats.org/officeDocument/2006/relationships" r:id="rId24"/>
            </a:graphicData>
          </a:graphic>
        </p:graphicFrame>
        <p:pic>
          <p:nvPicPr>
            <p:cNvPr id="183" name="Picture 10" descr="Resultado de imagen de bandera españa png">
              <a:extLst>
                <a:ext uri="{FF2B5EF4-FFF2-40B4-BE49-F238E27FC236}">
                  <a16:creationId xmlns:a16="http://schemas.microsoft.com/office/drawing/2014/main" id="{A3549EBC-3824-49CE-A5FD-C0ABCC192B92}"/>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04194"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Resultado de imagen de bandera png cataluña">
              <a:extLst>
                <a:ext uri="{FF2B5EF4-FFF2-40B4-BE49-F238E27FC236}">
                  <a16:creationId xmlns:a16="http://schemas.microsoft.com/office/drawing/2014/main" id="{E432ECC6-EE3E-4CE7-8A16-92618F2016D9}"/>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98649"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85" name="Rectángulo 184">
              <a:extLst>
                <a:ext uri="{FF2B5EF4-FFF2-40B4-BE49-F238E27FC236}">
                  <a16:creationId xmlns:a16="http://schemas.microsoft.com/office/drawing/2014/main" id="{864B52F3-1989-483B-A450-A3309A82452E}"/>
                </a:ext>
              </a:extLst>
            </p:cNvPr>
            <p:cNvSpPr/>
            <p:nvPr/>
          </p:nvSpPr>
          <p:spPr>
            <a:xfrm>
              <a:off x="2118035"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86" name="Grupo 185">
            <a:extLst>
              <a:ext uri="{FF2B5EF4-FFF2-40B4-BE49-F238E27FC236}">
                <a16:creationId xmlns:a16="http://schemas.microsoft.com/office/drawing/2014/main" id="{C6620D2F-EF5E-4E4C-A868-0B9DF7BB1478}"/>
              </a:ext>
            </a:extLst>
          </p:cNvPr>
          <p:cNvGrpSpPr/>
          <p:nvPr/>
        </p:nvGrpSpPr>
        <p:grpSpPr>
          <a:xfrm>
            <a:off x="2117222" y="5681899"/>
            <a:ext cx="2201205" cy="870711"/>
            <a:chOff x="2118035" y="2588822"/>
            <a:chExt cx="2201205" cy="870711"/>
          </a:xfrm>
        </p:grpSpPr>
        <p:graphicFrame>
          <p:nvGraphicFramePr>
            <p:cNvPr id="187" name="Object 1024">
              <a:extLst>
                <a:ext uri="{FF2B5EF4-FFF2-40B4-BE49-F238E27FC236}">
                  <a16:creationId xmlns:a16="http://schemas.microsoft.com/office/drawing/2014/main" id="{0FEB57BC-88BD-40DB-862B-95526A1C33E2}"/>
                </a:ext>
              </a:extLst>
            </p:cNvPr>
            <p:cNvGraphicFramePr>
              <a:graphicFrameLocks noChangeAspect="1"/>
            </p:cNvGraphicFramePr>
            <p:nvPr>
              <p:extLst>
                <p:ext uri="{D42A27DB-BD31-4B8C-83A1-F6EECF244321}">
                  <p14:modId xmlns:p14="http://schemas.microsoft.com/office/powerpoint/2010/main" val="3406620287"/>
                </p:ext>
              </p:extLst>
            </p:nvPr>
          </p:nvGraphicFramePr>
          <p:xfrm>
            <a:off x="2507694" y="2588822"/>
            <a:ext cx="1811546" cy="870711"/>
          </p:xfrm>
          <a:graphic>
            <a:graphicData uri="http://schemas.openxmlformats.org/drawingml/2006/chart">
              <c:chart xmlns:c="http://schemas.openxmlformats.org/drawingml/2006/chart" xmlns:r="http://schemas.openxmlformats.org/officeDocument/2006/relationships" r:id="rId25"/>
            </a:graphicData>
          </a:graphic>
        </p:graphicFrame>
        <p:pic>
          <p:nvPicPr>
            <p:cNvPr id="188" name="Picture 10" descr="Resultado de imagen de bandera españa png">
              <a:extLst>
                <a:ext uri="{FF2B5EF4-FFF2-40B4-BE49-F238E27FC236}">
                  <a16:creationId xmlns:a16="http://schemas.microsoft.com/office/drawing/2014/main" id="{CED4CE38-811B-4DE4-9A9A-624B38CC317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04194"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0" descr="Resultado de imagen de bandera png cataluña">
              <a:extLst>
                <a:ext uri="{FF2B5EF4-FFF2-40B4-BE49-F238E27FC236}">
                  <a16:creationId xmlns:a16="http://schemas.microsoft.com/office/drawing/2014/main" id="{89B42DBE-AE79-4529-9573-1B6C26295613}"/>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298649"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190" name="Rectángulo 189">
              <a:extLst>
                <a:ext uri="{FF2B5EF4-FFF2-40B4-BE49-F238E27FC236}">
                  <a16:creationId xmlns:a16="http://schemas.microsoft.com/office/drawing/2014/main" id="{F0FE3DE5-6DF6-4DCB-9BCC-1201AD07741A}"/>
                </a:ext>
              </a:extLst>
            </p:cNvPr>
            <p:cNvSpPr/>
            <p:nvPr/>
          </p:nvSpPr>
          <p:spPr>
            <a:xfrm>
              <a:off x="2118035"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91" name="Grupo 190">
            <a:extLst>
              <a:ext uri="{FF2B5EF4-FFF2-40B4-BE49-F238E27FC236}">
                <a16:creationId xmlns:a16="http://schemas.microsoft.com/office/drawing/2014/main" id="{49A0266D-FF99-41AB-B8C5-CD46DABE61AB}"/>
              </a:ext>
            </a:extLst>
          </p:cNvPr>
          <p:cNvGrpSpPr/>
          <p:nvPr/>
        </p:nvGrpSpPr>
        <p:grpSpPr>
          <a:xfrm>
            <a:off x="8199143" y="3645740"/>
            <a:ext cx="2179115" cy="870711"/>
            <a:chOff x="8199143" y="2588822"/>
            <a:chExt cx="2179115" cy="870711"/>
          </a:xfrm>
        </p:grpSpPr>
        <p:graphicFrame>
          <p:nvGraphicFramePr>
            <p:cNvPr id="192" name="Object 1024">
              <a:extLst>
                <a:ext uri="{FF2B5EF4-FFF2-40B4-BE49-F238E27FC236}">
                  <a16:creationId xmlns:a16="http://schemas.microsoft.com/office/drawing/2014/main" id="{C7822F4C-ED59-4312-B991-0A5550F36232}"/>
                </a:ext>
              </a:extLst>
            </p:cNvPr>
            <p:cNvGraphicFramePr>
              <a:graphicFrameLocks noChangeAspect="1"/>
            </p:cNvGraphicFramePr>
            <p:nvPr>
              <p:extLst>
                <p:ext uri="{D42A27DB-BD31-4B8C-83A1-F6EECF244321}">
                  <p14:modId xmlns:p14="http://schemas.microsoft.com/office/powerpoint/2010/main" val="1246535012"/>
                </p:ext>
              </p:extLst>
            </p:nvPr>
          </p:nvGraphicFramePr>
          <p:xfrm>
            <a:off x="8566712" y="2588822"/>
            <a:ext cx="1811546" cy="870711"/>
          </p:xfrm>
          <a:graphic>
            <a:graphicData uri="http://schemas.openxmlformats.org/drawingml/2006/chart">
              <c:chart xmlns:c="http://schemas.openxmlformats.org/drawingml/2006/chart" xmlns:r="http://schemas.openxmlformats.org/officeDocument/2006/relationships" r:id="rId26"/>
            </a:graphicData>
          </a:graphic>
        </p:graphicFrame>
        <p:pic>
          <p:nvPicPr>
            <p:cNvPr id="193" name="Picture 18" descr="Resultado de imagen de bandera png euskadi">
              <a:extLst>
                <a:ext uri="{FF2B5EF4-FFF2-40B4-BE49-F238E27FC236}">
                  <a16:creationId xmlns:a16="http://schemas.microsoft.com/office/drawing/2014/main" id="{DEA883EA-27DB-4F5C-8583-AEE57568D8C2}"/>
                </a:ext>
              </a:extLst>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8317050" y="2918117"/>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0" descr="Resultado de imagen de bandera españa png">
              <a:extLst>
                <a:ext uri="{FF2B5EF4-FFF2-40B4-BE49-F238E27FC236}">
                  <a16:creationId xmlns:a16="http://schemas.microsoft.com/office/drawing/2014/main" id="{DA3DBCE7-67D8-4DDE-861A-AE45074D612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15587" y="2655231"/>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195" name="Rectángulo 194">
              <a:extLst>
                <a:ext uri="{FF2B5EF4-FFF2-40B4-BE49-F238E27FC236}">
                  <a16:creationId xmlns:a16="http://schemas.microsoft.com/office/drawing/2014/main" id="{6B1A35CE-7A07-40BB-8766-D77AD8291C09}"/>
                </a:ext>
              </a:extLst>
            </p:cNvPr>
            <p:cNvSpPr/>
            <p:nvPr/>
          </p:nvSpPr>
          <p:spPr>
            <a:xfrm>
              <a:off x="8199143"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96" name="Grupo 195">
            <a:extLst>
              <a:ext uri="{FF2B5EF4-FFF2-40B4-BE49-F238E27FC236}">
                <a16:creationId xmlns:a16="http://schemas.microsoft.com/office/drawing/2014/main" id="{47A9D5C4-A9C8-4419-95B8-9C496FC2A992}"/>
              </a:ext>
            </a:extLst>
          </p:cNvPr>
          <p:cNvGrpSpPr/>
          <p:nvPr/>
        </p:nvGrpSpPr>
        <p:grpSpPr>
          <a:xfrm>
            <a:off x="8199143" y="4665319"/>
            <a:ext cx="2179115" cy="870711"/>
            <a:chOff x="8199143" y="2588822"/>
            <a:chExt cx="2179115" cy="870711"/>
          </a:xfrm>
        </p:grpSpPr>
        <p:graphicFrame>
          <p:nvGraphicFramePr>
            <p:cNvPr id="197" name="Object 1024">
              <a:extLst>
                <a:ext uri="{FF2B5EF4-FFF2-40B4-BE49-F238E27FC236}">
                  <a16:creationId xmlns:a16="http://schemas.microsoft.com/office/drawing/2014/main" id="{EF4B061C-1FCE-4CB0-A663-14D0D27F657F}"/>
                </a:ext>
              </a:extLst>
            </p:cNvPr>
            <p:cNvGraphicFramePr>
              <a:graphicFrameLocks noChangeAspect="1"/>
            </p:cNvGraphicFramePr>
            <p:nvPr>
              <p:extLst>
                <p:ext uri="{D42A27DB-BD31-4B8C-83A1-F6EECF244321}">
                  <p14:modId xmlns:p14="http://schemas.microsoft.com/office/powerpoint/2010/main" val="1136026905"/>
                </p:ext>
              </p:extLst>
            </p:nvPr>
          </p:nvGraphicFramePr>
          <p:xfrm>
            <a:off x="8566712" y="2588822"/>
            <a:ext cx="1811546" cy="870711"/>
          </p:xfrm>
          <a:graphic>
            <a:graphicData uri="http://schemas.openxmlformats.org/drawingml/2006/chart">
              <c:chart xmlns:c="http://schemas.openxmlformats.org/drawingml/2006/chart" xmlns:r="http://schemas.openxmlformats.org/officeDocument/2006/relationships" r:id="rId27"/>
            </a:graphicData>
          </a:graphic>
        </p:graphicFrame>
        <p:pic>
          <p:nvPicPr>
            <p:cNvPr id="198" name="Picture 18" descr="Resultado de imagen de bandera png euskadi">
              <a:extLst>
                <a:ext uri="{FF2B5EF4-FFF2-40B4-BE49-F238E27FC236}">
                  <a16:creationId xmlns:a16="http://schemas.microsoft.com/office/drawing/2014/main" id="{CB4B618A-5F62-4F34-BC84-90BDD12C2806}"/>
                </a:ext>
              </a:extLst>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8317050" y="2918117"/>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0" descr="Resultado de imagen de bandera españa png">
              <a:extLst>
                <a:ext uri="{FF2B5EF4-FFF2-40B4-BE49-F238E27FC236}">
                  <a16:creationId xmlns:a16="http://schemas.microsoft.com/office/drawing/2014/main" id="{567F69CE-DAA1-458B-A04B-45175C74E51C}"/>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15587" y="2655231"/>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200" name="Rectángulo 199">
              <a:extLst>
                <a:ext uri="{FF2B5EF4-FFF2-40B4-BE49-F238E27FC236}">
                  <a16:creationId xmlns:a16="http://schemas.microsoft.com/office/drawing/2014/main" id="{325C68FA-5087-4939-9BFC-C2F2F4973044}"/>
                </a:ext>
              </a:extLst>
            </p:cNvPr>
            <p:cNvSpPr/>
            <p:nvPr/>
          </p:nvSpPr>
          <p:spPr>
            <a:xfrm>
              <a:off x="8199143"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201" name="Grupo 200">
            <a:extLst>
              <a:ext uri="{FF2B5EF4-FFF2-40B4-BE49-F238E27FC236}">
                <a16:creationId xmlns:a16="http://schemas.microsoft.com/office/drawing/2014/main" id="{E798E7D5-D009-4C66-AF40-C0BFE0A2D69D}"/>
              </a:ext>
            </a:extLst>
          </p:cNvPr>
          <p:cNvGrpSpPr/>
          <p:nvPr/>
        </p:nvGrpSpPr>
        <p:grpSpPr>
          <a:xfrm>
            <a:off x="8199143" y="5624822"/>
            <a:ext cx="2179115" cy="870711"/>
            <a:chOff x="8199143" y="2588822"/>
            <a:chExt cx="2179115" cy="870711"/>
          </a:xfrm>
        </p:grpSpPr>
        <p:graphicFrame>
          <p:nvGraphicFramePr>
            <p:cNvPr id="202" name="Object 1024">
              <a:extLst>
                <a:ext uri="{FF2B5EF4-FFF2-40B4-BE49-F238E27FC236}">
                  <a16:creationId xmlns:a16="http://schemas.microsoft.com/office/drawing/2014/main" id="{8355B9C1-4B0D-4739-BF83-A49006943D3A}"/>
                </a:ext>
              </a:extLst>
            </p:cNvPr>
            <p:cNvGraphicFramePr>
              <a:graphicFrameLocks noChangeAspect="1"/>
            </p:cNvGraphicFramePr>
            <p:nvPr>
              <p:extLst>
                <p:ext uri="{D42A27DB-BD31-4B8C-83A1-F6EECF244321}">
                  <p14:modId xmlns:p14="http://schemas.microsoft.com/office/powerpoint/2010/main" val="2018888101"/>
                </p:ext>
              </p:extLst>
            </p:nvPr>
          </p:nvGraphicFramePr>
          <p:xfrm>
            <a:off x="8566712" y="2588822"/>
            <a:ext cx="1811546" cy="870711"/>
          </p:xfrm>
          <a:graphic>
            <a:graphicData uri="http://schemas.openxmlformats.org/drawingml/2006/chart">
              <c:chart xmlns:c="http://schemas.openxmlformats.org/drawingml/2006/chart" xmlns:r="http://schemas.openxmlformats.org/officeDocument/2006/relationships" r:id="rId28"/>
            </a:graphicData>
          </a:graphic>
        </p:graphicFrame>
        <p:pic>
          <p:nvPicPr>
            <p:cNvPr id="203" name="Picture 18" descr="Resultado de imagen de bandera png euskadi">
              <a:extLst>
                <a:ext uri="{FF2B5EF4-FFF2-40B4-BE49-F238E27FC236}">
                  <a16:creationId xmlns:a16="http://schemas.microsoft.com/office/drawing/2014/main" id="{8AC0D939-61BC-4F7F-BACE-FCC62E2C4968}"/>
                </a:ext>
              </a:extLst>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8317050" y="2918117"/>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0" descr="Resultado de imagen de bandera españa png">
              <a:extLst>
                <a:ext uri="{FF2B5EF4-FFF2-40B4-BE49-F238E27FC236}">
                  <a16:creationId xmlns:a16="http://schemas.microsoft.com/office/drawing/2014/main" id="{BCE4AC7C-0CD8-4D29-8A74-F0F51951022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15587" y="2655231"/>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205" name="Rectángulo 204">
              <a:extLst>
                <a:ext uri="{FF2B5EF4-FFF2-40B4-BE49-F238E27FC236}">
                  <a16:creationId xmlns:a16="http://schemas.microsoft.com/office/drawing/2014/main" id="{52102E5A-5BAF-443D-9B78-8E97BE22BE2F}"/>
                </a:ext>
              </a:extLst>
            </p:cNvPr>
            <p:cNvSpPr/>
            <p:nvPr/>
          </p:nvSpPr>
          <p:spPr>
            <a:xfrm>
              <a:off x="8199143"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206" name="Grupo 205">
            <a:extLst>
              <a:ext uri="{FF2B5EF4-FFF2-40B4-BE49-F238E27FC236}">
                <a16:creationId xmlns:a16="http://schemas.microsoft.com/office/drawing/2014/main" id="{4DA920A8-982A-4164-9F89-E973644CFFAD}"/>
              </a:ext>
            </a:extLst>
          </p:cNvPr>
          <p:cNvGrpSpPr/>
          <p:nvPr/>
        </p:nvGrpSpPr>
        <p:grpSpPr>
          <a:xfrm>
            <a:off x="10254170" y="3644372"/>
            <a:ext cx="2103639" cy="870711"/>
            <a:chOff x="10254170" y="2588822"/>
            <a:chExt cx="2103639" cy="870711"/>
          </a:xfrm>
        </p:grpSpPr>
        <p:graphicFrame>
          <p:nvGraphicFramePr>
            <p:cNvPr id="207" name="Object 1024">
              <a:extLst>
                <a:ext uri="{FF2B5EF4-FFF2-40B4-BE49-F238E27FC236}">
                  <a16:creationId xmlns:a16="http://schemas.microsoft.com/office/drawing/2014/main" id="{70257C5B-8E2C-4C6C-B07A-9AEF5797E7B3}"/>
                </a:ext>
              </a:extLst>
            </p:cNvPr>
            <p:cNvGraphicFramePr>
              <a:graphicFrameLocks noChangeAspect="1"/>
            </p:cNvGraphicFramePr>
            <p:nvPr>
              <p:extLst>
                <p:ext uri="{D42A27DB-BD31-4B8C-83A1-F6EECF244321}">
                  <p14:modId xmlns:p14="http://schemas.microsoft.com/office/powerpoint/2010/main" val="1744506333"/>
                </p:ext>
              </p:extLst>
            </p:nvPr>
          </p:nvGraphicFramePr>
          <p:xfrm>
            <a:off x="10546263" y="2588822"/>
            <a:ext cx="1811546" cy="870711"/>
          </p:xfrm>
          <a:graphic>
            <a:graphicData uri="http://schemas.openxmlformats.org/drawingml/2006/chart">
              <c:chart xmlns:c="http://schemas.openxmlformats.org/drawingml/2006/chart" xmlns:r="http://schemas.openxmlformats.org/officeDocument/2006/relationships" r:id="rId29"/>
            </a:graphicData>
          </a:graphic>
        </p:graphicFrame>
        <p:pic>
          <p:nvPicPr>
            <p:cNvPr id="208" name="Picture 10" descr="Resultado de imagen de bandera españa png">
              <a:extLst>
                <a:ext uri="{FF2B5EF4-FFF2-40B4-BE49-F238E27FC236}">
                  <a16:creationId xmlns:a16="http://schemas.microsoft.com/office/drawing/2014/main" id="{ABBCE1B6-9D1D-4B2F-9594-9A39ECFDF71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266563"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6" descr="Imagen relacionada">
              <a:extLst>
                <a:ext uri="{FF2B5EF4-FFF2-40B4-BE49-F238E27FC236}">
                  <a16:creationId xmlns:a16="http://schemas.microsoft.com/office/drawing/2014/main" id="{A914A108-EE35-47B6-9A85-0CACAAB0DD3D}"/>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0254170" y="2904186"/>
              <a:ext cx="274770" cy="2747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 name="Grupo 210">
            <a:extLst>
              <a:ext uri="{FF2B5EF4-FFF2-40B4-BE49-F238E27FC236}">
                <a16:creationId xmlns:a16="http://schemas.microsoft.com/office/drawing/2014/main" id="{903F2DEE-3CB8-4CFD-884C-829C769B2955}"/>
              </a:ext>
            </a:extLst>
          </p:cNvPr>
          <p:cNvGrpSpPr/>
          <p:nvPr/>
        </p:nvGrpSpPr>
        <p:grpSpPr>
          <a:xfrm>
            <a:off x="10163198" y="4665318"/>
            <a:ext cx="2194611" cy="870711"/>
            <a:chOff x="10163198" y="2588822"/>
            <a:chExt cx="2194611" cy="870711"/>
          </a:xfrm>
        </p:grpSpPr>
        <p:graphicFrame>
          <p:nvGraphicFramePr>
            <p:cNvPr id="212" name="Object 1024">
              <a:extLst>
                <a:ext uri="{FF2B5EF4-FFF2-40B4-BE49-F238E27FC236}">
                  <a16:creationId xmlns:a16="http://schemas.microsoft.com/office/drawing/2014/main" id="{E6984BA9-FDDC-48A1-B373-0FD20E90C2BF}"/>
                </a:ext>
              </a:extLst>
            </p:cNvPr>
            <p:cNvGraphicFramePr>
              <a:graphicFrameLocks noChangeAspect="1"/>
            </p:cNvGraphicFramePr>
            <p:nvPr>
              <p:extLst>
                <p:ext uri="{D42A27DB-BD31-4B8C-83A1-F6EECF244321}">
                  <p14:modId xmlns:p14="http://schemas.microsoft.com/office/powerpoint/2010/main" val="3224259449"/>
                </p:ext>
              </p:extLst>
            </p:nvPr>
          </p:nvGraphicFramePr>
          <p:xfrm>
            <a:off x="10546263" y="2588822"/>
            <a:ext cx="1811546" cy="870711"/>
          </p:xfrm>
          <a:graphic>
            <a:graphicData uri="http://schemas.openxmlformats.org/drawingml/2006/chart">
              <c:chart xmlns:c="http://schemas.openxmlformats.org/drawingml/2006/chart" xmlns:r="http://schemas.openxmlformats.org/officeDocument/2006/relationships" r:id="rId30"/>
            </a:graphicData>
          </a:graphic>
        </p:graphicFrame>
        <p:pic>
          <p:nvPicPr>
            <p:cNvPr id="213" name="Picture 10" descr="Resultado de imagen de bandera españa png">
              <a:extLst>
                <a:ext uri="{FF2B5EF4-FFF2-40B4-BE49-F238E27FC236}">
                  <a16:creationId xmlns:a16="http://schemas.microsoft.com/office/drawing/2014/main" id="{A547D027-F0C6-479A-97A4-0CE163F18DDD}"/>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266563"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6" descr="Imagen relacionada">
              <a:extLst>
                <a:ext uri="{FF2B5EF4-FFF2-40B4-BE49-F238E27FC236}">
                  <a16:creationId xmlns:a16="http://schemas.microsoft.com/office/drawing/2014/main" id="{170F7046-852B-4CFD-A07B-23CC7CDFECC3}"/>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0254170" y="2904186"/>
              <a:ext cx="274770" cy="274770"/>
            </a:xfrm>
            <a:prstGeom prst="rect">
              <a:avLst/>
            </a:prstGeom>
            <a:noFill/>
            <a:extLst>
              <a:ext uri="{909E8E84-426E-40DD-AFC4-6F175D3DCCD1}">
                <a14:hiddenFill xmlns:a14="http://schemas.microsoft.com/office/drawing/2010/main">
                  <a:solidFill>
                    <a:srgbClr val="FFFFFF"/>
                  </a:solidFill>
                </a14:hiddenFill>
              </a:ext>
            </a:extLst>
          </p:spPr>
        </p:pic>
        <p:sp>
          <p:nvSpPr>
            <p:cNvPr id="215" name="Rectángulo 214">
              <a:extLst>
                <a:ext uri="{FF2B5EF4-FFF2-40B4-BE49-F238E27FC236}">
                  <a16:creationId xmlns:a16="http://schemas.microsoft.com/office/drawing/2014/main" id="{628E11F0-98EC-421C-A8C4-D0631FD9D529}"/>
                </a:ext>
              </a:extLst>
            </p:cNvPr>
            <p:cNvSpPr/>
            <p:nvPr/>
          </p:nvSpPr>
          <p:spPr>
            <a:xfrm>
              <a:off x="10163198"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216" name="Grupo 215">
            <a:extLst>
              <a:ext uri="{FF2B5EF4-FFF2-40B4-BE49-F238E27FC236}">
                <a16:creationId xmlns:a16="http://schemas.microsoft.com/office/drawing/2014/main" id="{9FEB1014-B395-4E4F-880D-31BE081AD72B}"/>
              </a:ext>
            </a:extLst>
          </p:cNvPr>
          <p:cNvGrpSpPr/>
          <p:nvPr/>
        </p:nvGrpSpPr>
        <p:grpSpPr>
          <a:xfrm>
            <a:off x="10254170" y="5667031"/>
            <a:ext cx="2103639" cy="870711"/>
            <a:chOff x="10254170" y="2588822"/>
            <a:chExt cx="2103639" cy="870711"/>
          </a:xfrm>
        </p:grpSpPr>
        <p:graphicFrame>
          <p:nvGraphicFramePr>
            <p:cNvPr id="217" name="Object 1024">
              <a:extLst>
                <a:ext uri="{FF2B5EF4-FFF2-40B4-BE49-F238E27FC236}">
                  <a16:creationId xmlns:a16="http://schemas.microsoft.com/office/drawing/2014/main" id="{5757B2E5-5367-4473-8CAF-F82AD18BBD2B}"/>
                </a:ext>
              </a:extLst>
            </p:cNvPr>
            <p:cNvGraphicFramePr>
              <a:graphicFrameLocks noChangeAspect="1"/>
            </p:cNvGraphicFramePr>
            <p:nvPr>
              <p:extLst>
                <p:ext uri="{D42A27DB-BD31-4B8C-83A1-F6EECF244321}">
                  <p14:modId xmlns:p14="http://schemas.microsoft.com/office/powerpoint/2010/main" val="1266533271"/>
                </p:ext>
              </p:extLst>
            </p:nvPr>
          </p:nvGraphicFramePr>
          <p:xfrm>
            <a:off x="10546263" y="2588822"/>
            <a:ext cx="1811546" cy="870711"/>
          </p:xfrm>
          <a:graphic>
            <a:graphicData uri="http://schemas.openxmlformats.org/drawingml/2006/chart">
              <c:chart xmlns:c="http://schemas.openxmlformats.org/drawingml/2006/chart" xmlns:r="http://schemas.openxmlformats.org/officeDocument/2006/relationships" r:id="rId31"/>
            </a:graphicData>
          </a:graphic>
        </p:graphicFrame>
        <p:pic>
          <p:nvPicPr>
            <p:cNvPr id="218" name="Picture 10" descr="Resultado de imagen de bandera españa png">
              <a:extLst>
                <a:ext uri="{FF2B5EF4-FFF2-40B4-BE49-F238E27FC236}">
                  <a16:creationId xmlns:a16="http://schemas.microsoft.com/office/drawing/2014/main" id="{02FB46BF-2A65-42C2-9F27-067F6B580F9E}"/>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266563"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16" descr="Imagen relacionada">
              <a:extLst>
                <a:ext uri="{FF2B5EF4-FFF2-40B4-BE49-F238E27FC236}">
                  <a16:creationId xmlns:a16="http://schemas.microsoft.com/office/drawing/2014/main" id="{661AED2C-8E29-4361-A1F8-7AB6660DC06A}"/>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0254170" y="2904186"/>
              <a:ext cx="274770" cy="274770"/>
            </a:xfrm>
            <a:prstGeom prst="rect">
              <a:avLst/>
            </a:prstGeom>
            <a:noFill/>
            <a:extLst>
              <a:ext uri="{909E8E84-426E-40DD-AFC4-6F175D3DCCD1}">
                <a14:hiddenFill xmlns:a14="http://schemas.microsoft.com/office/drawing/2010/main">
                  <a:solidFill>
                    <a:srgbClr val="FFFFFF"/>
                  </a:solidFill>
                </a14:hiddenFill>
              </a:ext>
            </a:extLst>
          </p:spPr>
        </p:pic>
      </p:grpSp>
      <p:sp>
        <p:nvSpPr>
          <p:cNvPr id="231" name="CuadroTexto 230">
            <a:extLst>
              <a:ext uri="{FF2B5EF4-FFF2-40B4-BE49-F238E27FC236}">
                <a16:creationId xmlns:a16="http://schemas.microsoft.com/office/drawing/2014/main" id="{9BC7AF81-CD7F-4DDD-9BC1-8A49E6041DF6}"/>
              </a:ext>
            </a:extLst>
          </p:cNvPr>
          <p:cNvSpPr txBox="1"/>
          <p:nvPr/>
        </p:nvSpPr>
        <p:spPr>
          <a:xfrm>
            <a:off x="9154750" y="1131405"/>
            <a:ext cx="3050713"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lectores</a:t>
            </a:r>
          </a:p>
        </p:txBody>
      </p:sp>
    </p:spTree>
    <p:extLst>
      <p:ext uri="{BB962C8B-B14F-4D97-AF65-F5344CB8AC3E}">
        <p14:creationId xmlns:p14="http://schemas.microsoft.com/office/powerpoint/2010/main" val="2366161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3">
            <a:extLst>
              <a:ext uri="{FF2B5EF4-FFF2-40B4-BE49-F238E27FC236}">
                <a16:creationId xmlns:a16="http://schemas.microsoft.com/office/drawing/2014/main" id="{E9531465-EC19-40AC-A636-7507D5D9C1AD}"/>
              </a:ext>
            </a:extLst>
          </p:cNvPr>
          <p:cNvSpPr>
            <a:spLocks noChangeArrowheads="1"/>
          </p:cNvSpPr>
          <p:nvPr/>
        </p:nvSpPr>
        <p:spPr bwMode="auto">
          <a:xfrm>
            <a:off x="281628" y="1288170"/>
            <a:ext cx="6614472" cy="475410"/>
          </a:xfrm>
          <a:prstGeom prst="rect">
            <a:avLst/>
          </a:prstGeom>
        </p:spPr>
        <p:txBody>
          <a:bodyPr vert="horz" lIns="91440" tIns="45720" rIns="91440" bIns="45720" rtlCol="0" anchor="ctr">
            <a:noAutofit/>
          </a:bodyPr>
          <a:lstStyle/>
          <a:p>
            <a:pPr>
              <a:lnSpc>
                <a:spcPct val="90000"/>
              </a:lnSpc>
              <a:spcBef>
                <a:spcPts val="600"/>
              </a:spcBef>
            </a:pPr>
            <a:r>
              <a:rPr lang="es-ES" sz="24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Lectura de libros en lengua autonómica</a:t>
            </a:r>
          </a:p>
        </p:txBody>
      </p:sp>
      <p:sp>
        <p:nvSpPr>
          <p:cNvPr id="62" name="Rectángulo 61">
            <a:extLst>
              <a:ext uri="{FF2B5EF4-FFF2-40B4-BE49-F238E27FC236}">
                <a16:creationId xmlns:a16="http://schemas.microsoft.com/office/drawing/2014/main" id="{1552A121-C646-404A-9943-7A80C90D2F2F}"/>
              </a:ext>
            </a:extLst>
          </p:cNvPr>
          <p:cNvSpPr/>
          <p:nvPr/>
        </p:nvSpPr>
        <p:spPr>
          <a:xfrm>
            <a:off x="995"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descr="https://d30y9cdsu7xlg0.cloudfront.net/png/720482-200.png">
            <a:extLst>
              <a:ext uri="{FF2B5EF4-FFF2-40B4-BE49-F238E27FC236}">
                <a16:creationId xmlns:a16="http://schemas.microsoft.com/office/drawing/2014/main" id="{221A1776-D15A-4029-B6C1-25FB36D275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5" y="1375986"/>
            <a:ext cx="290461" cy="290461"/>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3">
            <a:extLst>
              <a:ext uri="{FF2B5EF4-FFF2-40B4-BE49-F238E27FC236}">
                <a16:creationId xmlns:a16="http://schemas.microsoft.com/office/drawing/2014/main" id="{21B8AD37-EB7E-46D6-ACE5-AACE97D868DF}"/>
              </a:ext>
            </a:extLst>
          </p:cNvPr>
          <p:cNvSpPr>
            <a:spLocks noChangeArrowheads="1"/>
          </p:cNvSpPr>
          <p:nvPr/>
        </p:nvSpPr>
        <p:spPr bwMode="auto">
          <a:xfrm>
            <a:off x="270008" y="1109284"/>
            <a:ext cx="3542709" cy="290464"/>
          </a:xfrm>
          <a:prstGeom prst="rect">
            <a:avLst/>
          </a:prstGeom>
        </p:spPr>
        <p:txBody>
          <a:bodyPr vert="horz" lIns="91440" tIns="45720" rIns="91440" bIns="45720" rtlCol="0" anchor="ctr">
            <a:normAutofit fontScale="97500"/>
          </a:bodyPr>
          <a:lstStyle/>
          <a:p>
            <a:pPr>
              <a:lnSpc>
                <a:spcPct val="90000"/>
              </a:lnSpc>
              <a:spcBef>
                <a:spcPts val="600"/>
              </a:spcBef>
            </a:pPr>
            <a:r>
              <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Índice De Lectores en España</a:t>
            </a:r>
          </a:p>
        </p:txBody>
      </p:sp>
      <p:sp>
        <p:nvSpPr>
          <p:cNvPr id="66" name="Rectángulo 65">
            <a:extLst>
              <a:ext uri="{FF2B5EF4-FFF2-40B4-BE49-F238E27FC236}">
                <a16:creationId xmlns:a16="http://schemas.microsoft.com/office/drawing/2014/main" id="{A4FCE80A-9524-4DCE-928E-282BE6754408}"/>
              </a:ext>
            </a:extLst>
          </p:cNvPr>
          <p:cNvSpPr/>
          <p:nvPr/>
        </p:nvSpPr>
        <p:spPr>
          <a:xfrm>
            <a:off x="57965" y="-11115"/>
            <a:ext cx="12022643" cy="1143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300" dirty="0">
                <a:solidFill>
                  <a:schemeClr val="tx1"/>
                </a:solidFill>
                <a:ea typeface="Verdana" panose="020B0604030504040204" pitchFamily="34" charset="0"/>
                <a:cs typeface="Verdana" panose="020B0604030504040204" pitchFamily="34" charset="0"/>
              </a:rPr>
              <a:t>El 27,2% de los lectores de Cataluña, el 14,7% de Baleares y en torno al 5%-6% en el resto de CCAA el último libro leído estaba en su lengua autonómica.</a:t>
            </a:r>
          </a:p>
          <a:p>
            <a:pPr lvl="1">
              <a:spcBef>
                <a:spcPts val="200"/>
              </a:spcBef>
              <a:spcAft>
                <a:spcPts val="200"/>
              </a:spcAft>
              <a:buClr>
                <a:srgbClr val="233616"/>
              </a:buClr>
            </a:pPr>
            <a:r>
              <a:rPr lang="es-ES" sz="1300" dirty="0">
                <a:solidFill>
                  <a:schemeClr val="tx1"/>
                </a:solidFill>
                <a:ea typeface="Verdana" panose="020B0604030504040204" pitchFamily="34" charset="0"/>
                <a:cs typeface="Verdana" panose="020B0604030504040204" pitchFamily="34" charset="0"/>
              </a:rPr>
              <a:t>En general, principal motivo para no haberlo leído en su lengua autonómica es porque </a:t>
            </a:r>
            <a:r>
              <a:rPr lang="es-ES" sz="1300" b="1" dirty="0">
                <a:solidFill>
                  <a:schemeClr val="tx1"/>
                </a:solidFill>
                <a:ea typeface="Verdana" panose="020B0604030504040204" pitchFamily="34" charset="0"/>
                <a:cs typeface="Verdana" panose="020B0604030504040204" pitchFamily="34" charset="0"/>
              </a:rPr>
              <a:t>les parece más sencillo leerlo en castellano</a:t>
            </a:r>
            <a:r>
              <a:rPr lang="es-ES" sz="1300" dirty="0">
                <a:solidFill>
                  <a:schemeClr val="tx1"/>
                </a:solidFill>
                <a:ea typeface="Verdana" panose="020B0604030504040204" pitchFamily="34" charset="0"/>
                <a:cs typeface="Verdana" panose="020B0604030504040204" pitchFamily="34" charset="0"/>
              </a:rPr>
              <a:t>, excepto en </a:t>
            </a:r>
            <a:r>
              <a:rPr lang="es-ES" sz="1300" b="1" dirty="0">
                <a:solidFill>
                  <a:schemeClr val="tx1"/>
                </a:solidFill>
                <a:ea typeface="Verdana" panose="020B0604030504040204" pitchFamily="34" charset="0"/>
                <a:cs typeface="Verdana" panose="020B0604030504040204" pitchFamily="34" charset="0"/>
              </a:rPr>
              <a:t>Euskadi que afirman no leer lo suficientemente bien en ese idioma </a:t>
            </a:r>
            <a:r>
              <a:rPr lang="es-ES" sz="1300" dirty="0">
                <a:solidFill>
                  <a:schemeClr val="tx1"/>
                </a:solidFill>
                <a:ea typeface="Verdana" panose="020B0604030504040204" pitchFamily="34" charset="0"/>
                <a:cs typeface="Verdana" panose="020B0604030504040204" pitchFamily="34" charset="0"/>
              </a:rPr>
              <a:t>y en </a:t>
            </a:r>
            <a:r>
              <a:rPr lang="es-ES" sz="1300" b="1" dirty="0">
                <a:solidFill>
                  <a:schemeClr val="tx1"/>
                </a:solidFill>
                <a:ea typeface="Verdana" panose="020B0604030504040204" pitchFamily="34" charset="0"/>
                <a:cs typeface="Verdana" panose="020B0604030504040204" pitchFamily="34" charset="0"/>
              </a:rPr>
              <a:t>Cataluña que afirma no tener preferencia</a:t>
            </a:r>
            <a:r>
              <a:rPr lang="es-ES" sz="1300" dirty="0">
                <a:solidFill>
                  <a:schemeClr val="tx1"/>
                </a:solidFill>
                <a:ea typeface="Verdana" panose="020B0604030504040204" pitchFamily="34" charset="0"/>
                <a:cs typeface="Verdana" panose="020B0604030504040204" pitchFamily="34" charset="0"/>
              </a:rPr>
              <a:t>.</a:t>
            </a:r>
          </a:p>
        </p:txBody>
      </p:sp>
      <p:sp>
        <p:nvSpPr>
          <p:cNvPr id="68" name="Marcador de número de diapositiva 1">
            <a:extLst>
              <a:ext uri="{FF2B5EF4-FFF2-40B4-BE49-F238E27FC236}">
                <a16:creationId xmlns:a16="http://schemas.microsoft.com/office/drawing/2014/main" id="{038B0147-48C1-42A6-936A-379091B27BF1}"/>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26</a:t>
            </a:fld>
            <a:endParaRPr lang="es-ES_tradnl" dirty="0"/>
          </a:p>
        </p:txBody>
      </p:sp>
      <p:pic>
        <p:nvPicPr>
          <p:cNvPr id="11" name="Imagen 10">
            <a:extLst>
              <a:ext uri="{FF2B5EF4-FFF2-40B4-BE49-F238E27FC236}">
                <a16:creationId xmlns:a16="http://schemas.microsoft.com/office/drawing/2014/main" id="{08D2D795-1EF7-4355-98C4-CA107856968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
          <a:stretch/>
        </p:blipFill>
        <p:spPr>
          <a:xfrm>
            <a:off x="355366" y="1876707"/>
            <a:ext cx="336518" cy="360000"/>
          </a:xfrm>
          <a:prstGeom prst="rect">
            <a:avLst/>
          </a:prstGeom>
        </p:spPr>
      </p:pic>
      <p:sp>
        <p:nvSpPr>
          <p:cNvPr id="12" name="Rectángulo 11">
            <a:extLst>
              <a:ext uri="{FF2B5EF4-FFF2-40B4-BE49-F238E27FC236}">
                <a16:creationId xmlns:a16="http://schemas.microsoft.com/office/drawing/2014/main" id="{D404F7AC-DDE0-4ADD-A982-FF82B5F55627}"/>
              </a:ext>
            </a:extLst>
          </p:cNvPr>
          <p:cNvSpPr/>
          <p:nvPr/>
        </p:nvSpPr>
        <p:spPr>
          <a:xfrm>
            <a:off x="726552" y="1867375"/>
            <a:ext cx="917239"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Libros</a:t>
            </a:r>
          </a:p>
        </p:txBody>
      </p:sp>
      <p:sp>
        <p:nvSpPr>
          <p:cNvPr id="14" name="Rectángulo 13">
            <a:extLst>
              <a:ext uri="{FF2B5EF4-FFF2-40B4-BE49-F238E27FC236}">
                <a16:creationId xmlns:a16="http://schemas.microsoft.com/office/drawing/2014/main" id="{7219117E-779C-4E62-B726-4D3B16A9935B}"/>
              </a:ext>
            </a:extLst>
          </p:cNvPr>
          <p:cNvSpPr/>
          <p:nvPr/>
        </p:nvSpPr>
        <p:spPr>
          <a:xfrm>
            <a:off x="2466074" y="1860823"/>
            <a:ext cx="1193725"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Cataluña</a:t>
            </a:r>
          </a:p>
        </p:txBody>
      </p:sp>
      <p:sp>
        <p:nvSpPr>
          <p:cNvPr id="15" name="Rectángulo 14">
            <a:extLst>
              <a:ext uri="{FF2B5EF4-FFF2-40B4-BE49-F238E27FC236}">
                <a16:creationId xmlns:a16="http://schemas.microsoft.com/office/drawing/2014/main" id="{29EF8ACD-0B57-4003-9AE8-063565B0078E}"/>
              </a:ext>
            </a:extLst>
          </p:cNvPr>
          <p:cNvSpPr/>
          <p:nvPr/>
        </p:nvSpPr>
        <p:spPr>
          <a:xfrm>
            <a:off x="8568733" y="1867375"/>
            <a:ext cx="1066318"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Euskadi</a:t>
            </a:r>
          </a:p>
        </p:txBody>
      </p:sp>
      <p:sp>
        <p:nvSpPr>
          <p:cNvPr id="16" name="Rectángulo 15">
            <a:extLst>
              <a:ext uri="{FF2B5EF4-FFF2-40B4-BE49-F238E27FC236}">
                <a16:creationId xmlns:a16="http://schemas.microsoft.com/office/drawing/2014/main" id="{60DD8B51-62F1-4D45-B6DD-37E98E7B036E}"/>
              </a:ext>
            </a:extLst>
          </p:cNvPr>
          <p:cNvSpPr/>
          <p:nvPr/>
        </p:nvSpPr>
        <p:spPr>
          <a:xfrm>
            <a:off x="4404864" y="1859813"/>
            <a:ext cx="1742465"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 Valenciana</a:t>
            </a:r>
          </a:p>
        </p:txBody>
      </p:sp>
      <p:sp>
        <p:nvSpPr>
          <p:cNvPr id="17" name="Rectángulo 16">
            <a:extLst>
              <a:ext uri="{FF2B5EF4-FFF2-40B4-BE49-F238E27FC236}">
                <a16:creationId xmlns:a16="http://schemas.microsoft.com/office/drawing/2014/main" id="{0F3B1863-DE75-4C17-8541-ECB2CF4E81AE}"/>
              </a:ext>
            </a:extLst>
          </p:cNvPr>
          <p:cNvSpPr/>
          <p:nvPr/>
        </p:nvSpPr>
        <p:spPr>
          <a:xfrm>
            <a:off x="10508947" y="1843805"/>
            <a:ext cx="1002197"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Galicia</a:t>
            </a:r>
          </a:p>
        </p:txBody>
      </p:sp>
      <p:sp>
        <p:nvSpPr>
          <p:cNvPr id="18" name="Rectángulo 17">
            <a:extLst>
              <a:ext uri="{FF2B5EF4-FFF2-40B4-BE49-F238E27FC236}">
                <a16:creationId xmlns:a16="http://schemas.microsoft.com/office/drawing/2014/main" id="{035376DF-6120-4560-926C-1E69E8BF8551}"/>
              </a:ext>
            </a:extLst>
          </p:cNvPr>
          <p:cNvSpPr/>
          <p:nvPr/>
        </p:nvSpPr>
        <p:spPr>
          <a:xfrm>
            <a:off x="6684750" y="1858890"/>
            <a:ext cx="1188146" cy="369332"/>
          </a:xfrm>
          <a:prstGeom prst="rect">
            <a:avLst/>
          </a:prstGeom>
        </p:spPr>
        <p:txBody>
          <a:bodyPr wrap="none">
            <a:spAutoFit/>
          </a:bodyPr>
          <a:lstStyle/>
          <a:p>
            <a:r>
              <a:rPr lang="es-ES"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Baleares</a:t>
            </a:r>
          </a:p>
        </p:txBody>
      </p:sp>
      <p:cxnSp>
        <p:nvCxnSpPr>
          <p:cNvPr id="19" name="Conector recto 18">
            <a:extLst>
              <a:ext uri="{FF2B5EF4-FFF2-40B4-BE49-F238E27FC236}">
                <a16:creationId xmlns:a16="http://schemas.microsoft.com/office/drawing/2014/main" id="{FBD76E9F-582F-4E82-A262-07392355425C}"/>
              </a:ext>
            </a:extLst>
          </p:cNvPr>
          <p:cNvCxnSpPr>
            <a:cxnSpLocks/>
          </p:cNvCxnSpPr>
          <p:nvPr/>
        </p:nvCxnSpPr>
        <p:spPr>
          <a:xfrm>
            <a:off x="4177721" y="19453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FDF80CC8-946F-415B-B736-1DB35559C954}"/>
              </a:ext>
            </a:extLst>
          </p:cNvPr>
          <p:cNvCxnSpPr>
            <a:cxnSpLocks/>
          </p:cNvCxnSpPr>
          <p:nvPr/>
        </p:nvCxnSpPr>
        <p:spPr>
          <a:xfrm>
            <a:off x="6349421" y="19453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45BCD238-F9FD-4C05-A061-333DB1775728}"/>
              </a:ext>
            </a:extLst>
          </p:cNvPr>
          <p:cNvCxnSpPr>
            <a:cxnSpLocks/>
          </p:cNvCxnSpPr>
          <p:nvPr/>
        </p:nvCxnSpPr>
        <p:spPr>
          <a:xfrm>
            <a:off x="8263946" y="19453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B36B9951-DC26-404D-8EB5-630D37D39B3E}"/>
              </a:ext>
            </a:extLst>
          </p:cNvPr>
          <p:cNvCxnSpPr>
            <a:cxnSpLocks/>
          </p:cNvCxnSpPr>
          <p:nvPr/>
        </p:nvCxnSpPr>
        <p:spPr>
          <a:xfrm>
            <a:off x="10214922" y="1945378"/>
            <a:ext cx="0" cy="432000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62F7005B-574A-4791-A22A-15D2E65E188B}"/>
              </a:ext>
            </a:extLst>
          </p:cNvPr>
          <p:cNvSpPr/>
          <p:nvPr/>
        </p:nvSpPr>
        <p:spPr>
          <a:xfrm>
            <a:off x="190195" y="2475999"/>
            <a:ext cx="2121974" cy="769441"/>
          </a:xfrm>
          <a:prstGeom prst="rect">
            <a:avLst/>
          </a:prstGeom>
        </p:spPr>
        <p:txBody>
          <a:bodyPr wrap="square">
            <a:spAutoFit/>
          </a:bodyPr>
          <a:lstStyle/>
          <a:p>
            <a:pPr lvl="0"/>
            <a:r>
              <a:rPr lang="es-ES" sz="1200" i="1" dirty="0">
                <a:solidFill>
                  <a:srgbClr val="233616"/>
                </a:solidFill>
              </a:rPr>
              <a:t>El último libro que leyó, </a:t>
            </a:r>
          </a:p>
          <a:p>
            <a:pPr lvl="0"/>
            <a:r>
              <a:rPr lang="es-ES" sz="1600" b="1" i="1" dirty="0">
                <a:solidFill>
                  <a:srgbClr val="233616"/>
                </a:solidFill>
              </a:rPr>
              <a:t>¿en qué lengua estaba escrito?</a:t>
            </a:r>
            <a:endParaRPr lang="es-ES" b="1" i="1" dirty="0">
              <a:solidFill>
                <a:srgbClr val="233616"/>
              </a:solidFill>
            </a:endParaRPr>
          </a:p>
        </p:txBody>
      </p:sp>
      <p:sp>
        <p:nvSpPr>
          <p:cNvPr id="24" name="Rectángulo 23">
            <a:extLst>
              <a:ext uri="{FF2B5EF4-FFF2-40B4-BE49-F238E27FC236}">
                <a16:creationId xmlns:a16="http://schemas.microsoft.com/office/drawing/2014/main" id="{64F8FC9A-AE47-4D75-953D-C5E47CA0946A}"/>
              </a:ext>
            </a:extLst>
          </p:cNvPr>
          <p:cNvSpPr/>
          <p:nvPr/>
        </p:nvSpPr>
        <p:spPr>
          <a:xfrm>
            <a:off x="236026" y="3396922"/>
            <a:ext cx="3613186" cy="553998"/>
          </a:xfrm>
          <a:prstGeom prst="rect">
            <a:avLst/>
          </a:prstGeom>
        </p:spPr>
        <p:txBody>
          <a:bodyPr wrap="square">
            <a:spAutoFit/>
          </a:bodyPr>
          <a:lstStyle/>
          <a:p>
            <a:pPr lvl="0"/>
            <a:r>
              <a:rPr lang="es-ES" sz="1600" b="1" i="1" dirty="0">
                <a:solidFill>
                  <a:srgbClr val="233616"/>
                </a:solidFill>
              </a:rPr>
              <a:t>¿Y por qué no leyó en </a:t>
            </a:r>
            <a:br>
              <a:rPr lang="es-ES" sz="1600" b="1" i="1" dirty="0">
                <a:solidFill>
                  <a:srgbClr val="233616"/>
                </a:solidFill>
              </a:rPr>
            </a:br>
            <a:r>
              <a:rPr lang="es-ES" sz="1100" i="1" dirty="0">
                <a:solidFill>
                  <a:srgbClr val="233616"/>
                </a:solidFill>
              </a:rPr>
              <a:t>(catalán, valenciano, euskera, gallego)</a:t>
            </a:r>
            <a:r>
              <a:rPr lang="es-ES" sz="1400" b="1" i="1" dirty="0">
                <a:solidFill>
                  <a:srgbClr val="233616"/>
                </a:solidFill>
              </a:rPr>
              <a:t>?</a:t>
            </a:r>
            <a:endParaRPr lang="es-ES" b="1" i="1" dirty="0">
              <a:solidFill>
                <a:srgbClr val="233616"/>
              </a:solidFill>
            </a:endParaRPr>
          </a:p>
        </p:txBody>
      </p:sp>
      <p:graphicFrame>
        <p:nvGraphicFramePr>
          <p:cNvPr id="84" name="3 Gráfico">
            <a:extLst>
              <a:ext uri="{FF2B5EF4-FFF2-40B4-BE49-F238E27FC236}">
                <a16:creationId xmlns:a16="http://schemas.microsoft.com/office/drawing/2014/main" id="{D64154CF-5086-4FFE-826A-02B6DC8461C2}"/>
              </a:ext>
            </a:extLst>
          </p:cNvPr>
          <p:cNvGraphicFramePr/>
          <p:nvPr>
            <p:extLst>
              <p:ext uri="{D42A27DB-BD31-4B8C-83A1-F6EECF244321}">
                <p14:modId xmlns:p14="http://schemas.microsoft.com/office/powerpoint/2010/main" val="886321616"/>
              </p:ext>
            </p:extLst>
          </p:nvPr>
        </p:nvGraphicFramePr>
        <p:xfrm>
          <a:off x="4297357" y="3950920"/>
          <a:ext cx="2006218" cy="2614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5" name="3 Gráfico">
            <a:extLst>
              <a:ext uri="{FF2B5EF4-FFF2-40B4-BE49-F238E27FC236}">
                <a16:creationId xmlns:a16="http://schemas.microsoft.com/office/drawing/2014/main" id="{D09675BC-4FD1-41F4-AB83-7FB3C439074F}"/>
              </a:ext>
            </a:extLst>
          </p:cNvPr>
          <p:cNvGraphicFramePr/>
          <p:nvPr>
            <p:extLst>
              <p:ext uri="{D42A27DB-BD31-4B8C-83A1-F6EECF244321}">
                <p14:modId xmlns:p14="http://schemas.microsoft.com/office/powerpoint/2010/main" val="3147794811"/>
              </p:ext>
            </p:extLst>
          </p:nvPr>
        </p:nvGraphicFramePr>
        <p:xfrm>
          <a:off x="2362906" y="3950920"/>
          <a:ext cx="2006218" cy="2614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6" name="3 Gráfico">
            <a:extLst>
              <a:ext uri="{FF2B5EF4-FFF2-40B4-BE49-F238E27FC236}">
                <a16:creationId xmlns:a16="http://schemas.microsoft.com/office/drawing/2014/main" id="{AE2E08F6-0CEF-4813-B999-4E8A1DDF171A}"/>
              </a:ext>
            </a:extLst>
          </p:cNvPr>
          <p:cNvGraphicFramePr/>
          <p:nvPr>
            <p:extLst>
              <p:ext uri="{D42A27DB-BD31-4B8C-83A1-F6EECF244321}">
                <p14:modId xmlns:p14="http://schemas.microsoft.com/office/powerpoint/2010/main" val="635125560"/>
              </p:ext>
            </p:extLst>
          </p:nvPr>
        </p:nvGraphicFramePr>
        <p:xfrm>
          <a:off x="8437115" y="3950920"/>
          <a:ext cx="2006218" cy="26144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3 Gráfico">
            <a:extLst>
              <a:ext uri="{FF2B5EF4-FFF2-40B4-BE49-F238E27FC236}">
                <a16:creationId xmlns:a16="http://schemas.microsoft.com/office/drawing/2014/main" id="{C5CC4CB6-1AAF-4A5D-AD82-69E2A1151B68}"/>
              </a:ext>
            </a:extLst>
          </p:cNvPr>
          <p:cNvGraphicFramePr/>
          <p:nvPr>
            <p:extLst>
              <p:ext uri="{D42A27DB-BD31-4B8C-83A1-F6EECF244321}">
                <p14:modId xmlns:p14="http://schemas.microsoft.com/office/powerpoint/2010/main" val="3802372506"/>
              </p:ext>
            </p:extLst>
          </p:nvPr>
        </p:nvGraphicFramePr>
        <p:xfrm>
          <a:off x="6502664" y="3950920"/>
          <a:ext cx="2006218" cy="26144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9" name="3 Gráfico">
            <a:extLst>
              <a:ext uri="{FF2B5EF4-FFF2-40B4-BE49-F238E27FC236}">
                <a16:creationId xmlns:a16="http://schemas.microsoft.com/office/drawing/2014/main" id="{3489D0B0-6F16-4C91-BC3E-FFA35000BC0A}"/>
              </a:ext>
            </a:extLst>
          </p:cNvPr>
          <p:cNvGraphicFramePr/>
          <p:nvPr>
            <p:extLst>
              <p:ext uri="{D42A27DB-BD31-4B8C-83A1-F6EECF244321}">
                <p14:modId xmlns:p14="http://schemas.microsoft.com/office/powerpoint/2010/main" val="1050892896"/>
              </p:ext>
            </p:extLst>
          </p:nvPr>
        </p:nvGraphicFramePr>
        <p:xfrm>
          <a:off x="10350690" y="3950920"/>
          <a:ext cx="2006218" cy="26144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Tabla 3">
            <a:extLst>
              <a:ext uri="{FF2B5EF4-FFF2-40B4-BE49-F238E27FC236}">
                <a16:creationId xmlns:a16="http://schemas.microsoft.com/office/drawing/2014/main" id="{9F866EE9-F473-4C26-B844-7DDA8B06C1B9}"/>
              </a:ext>
            </a:extLst>
          </p:cNvPr>
          <p:cNvGraphicFramePr>
            <a:graphicFrameLocks noGrp="1"/>
          </p:cNvGraphicFramePr>
          <p:nvPr>
            <p:extLst>
              <p:ext uri="{D42A27DB-BD31-4B8C-83A1-F6EECF244321}">
                <p14:modId xmlns:p14="http://schemas.microsoft.com/office/powerpoint/2010/main" val="3199123805"/>
              </p:ext>
            </p:extLst>
          </p:nvPr>
        </p:nvGraphicFramePr>
        <p:xfrm>
          <a:off x="403920" y="4025601"/>
          <a:ext cx="2006218" cy="2541695"/>
        </p:xfrm>
        <a:graphic>
          <a:graphicData uri="http://schemas.openxmlformats.org/drawingml/2006/table">
            <a:tbl>
              <a:tblPr>
                <a:tableStyleId>{5C22544A-7EE6-4342-B048-85BDC9FD1C3A}</a:tableStyleId>
              </a:tblPr>
              <a:tblGrid>
                <a:gridCol w="2006218">
                  <a:extLst>
                    <a:ext uri="{9D8B030D-6E8A-4147-A177-3AD203B41FA5}">
                      <a16:colId xmlns:a16="http://schemas.microsoft.com/office/drawing/2014/main" val="1097205205"/>
                    </a:ext>
                  </a:extLst>
                </a:gridCol>
              </a:tblGrid>
              <a:tr h="408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1" u="none" strike="noStrike" kern="1200" cap="none" spc="0" normalizeH="0" baseline="0" noProof="0" dirty="0">
                          <a:ln>
                            <a:noFill/>
                          </a:ln>
                          <a:solidFill>
                            <a:srgbClr val="233616"/>
                          </a:solidFill>
                          <a:effectLst/>
                          <a:uLnTx/>
                          <a:uFillTx/>
                          <a:latin typeface="Verdana"/>
                          <a:ea typeface="+mn-ea"/>
                          <a:cs typeface="+mn-cs"/>
                        </a:rPr>
                        <a:t>Le resulta más sencillo leerlo en castellano</a:t>
                      </a:r>
                    </a:p>
                  </a:txBody>
                  <a:tcPr anchor="ctr">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059644237"/>
                  </a:ext>
                </a:extLst>
              </a:tr>
              <a:tr h="38396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100" i="1" dirty="0">
                          <a:solidFill>
                            <a:srgbClr val="233616"/>
                          </a:solidFill>
                        </a:rPr>
                        <a:t>No tiene preferencia, alterna de un libro a otro</a:t>
                      </a:r>
                    </a:p>
                  </a:txBody>
                  <a:tcPr anchor="ct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4035227568"/>
                  </a:ext>
                </a:extLst>
              </a:tr>
              <a:tr h="408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100" i="1" dirty="0">
                          <a:solidFill>
                            <a:srgbClr val="233616"/>
                          </a:solidFill>
                        </a:rPr>
                        <a:t>No está editado en ese idioma</a:t>
                      </a:r>
                    </a:p>
                  </a:txBody>
                  <a:tcPr anchor="ct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725332443"/>
                  </a:ext>
                </a:extLst>
              </a:tr>
              <a:tr h="408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100" i="1" dirty="0">
                          <a:solidFill>
                            <a:srgbClr val="233616"/>
                          </a:solidFill>
                        </a:rPr>
                        <a:t>No lee en ese idioma</a:t>
                      </a:r>
                      <a:r>
                        <a:rPr kumimoji="0" lang="es-ES" sz="1100" b="0" i="1" u="none" strike="noStrike" kern="1200" cap="none" spc="0" normalizeH="0" baseline="0" noProof="0" dirty="0">
                          <a:ln>
                            <a:noFill/>
                          </a:ln>
                          <a:solidFill>
                            <a:srgbClr val="233616"/>
                          </a:solidFill>
                          <a:effectLst/>
                          <a:uLnTx/>
                          <a:uFillTx/>
                          <a:latin typeface="Verdana"/>
                          <a:ea typeface="+mn-ea"/>
                          <a:cs typeface="+mn-cs"/>
                        </a:rPr>
                        <a:t> lo suficientemente bien</a:t>
                      </a:r>
                      <a:endParaRPr lang="es-ES" sz="1100" i="1" dirty="0">
                        <a:solidFill>
                          <a:srgbClr val="233616"/>
                        </a:solidFill>
                      </a:endParaRPr>
                    </a:p>
                  </a:txBody>
                  <a:tcPr anchor="ct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372851540"/>
                  </a:ext>
                </a:extLst>
              </a:tr>
              <a:tr h="408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100" i="1" dirty="0">
                          <a:solidFill>
                            <a:srgbClr val="233616"/>
                          </a:solidFill>
                        </a:rPr>
                        <a:t>No lo elegí yo</a:t>
                      </a:r>
                    </a:p>
                  </a:txBody>
                  <a:tcPr anchor="ct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298656595"/>
                  </a:ext>
                </a:extLst>
              </a:tr>
              <a:tr h="408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1100" i="1" dirty="0">
                          <a:solidFill>
                            <a:srgbClr val="233616"/>
                          </a:solidFill>
                        </a:rPr>
                        <a:t>No es fácil encontrarlo en ese idioma</a:t>
                      </a:r>
                    </a:p>
                  </a:txBody>
                  <a:tcPr anchor="ctr">
                    <a:lnT w="12700" cap="flat" cmpd="sng" algn="ctr">
                      <a:solidFill>
                        <a:schemeClr val="bg1">
                          <a:lumMod val="65000"/>
                        </a:schemeClr>
                      </a:solidFill>
                      <a:prstDash val="sysDot"/>
                      <a:round/>
                      <a:headEnd type="none" w="med" len="med"/>
                      <a:tailEnd type="none" w="med" len="med"/>
                    </a:lnT>
                    <a:noFill/>
                  </a:tcPr>
                </a:tc>
                <a:extLst>
                  <a:ext uri="{0D108BD9-81ED-4DB2-BD59-A6C34878D82A}">
                    <a16:rowId xmlns:a16="http://schemas.microsoft.com/office/drawing/2014/main" val="906790567"/>
                  </a:ext>
                </a:extLst>
              </a:tr>
            </a:tbl>
          </a:graphicData>
        </a:graphic>
      </p:graphicFrame>
      <p:sp>
        <p:nvSpPr>
          <p:cNvPr id="78" name="CuadroTexto 77">
            <a:extLst>
              <a:ext uri="{FF2B5EF4-FFF2-40B4-BE49-F238E27FC236}">
                <a16:creationId xmlns:a16="http://schemas.microsoft.com/office/drawing/2014/main" id="{991227A1-A083-4B35-B60A-F8042DC2EB17}"/>
              </a:ext>
            </a:extLst>
          </p:cNvPr>
          <p:cNvSpPr txBox="1"/>
          <p:nvPr/>
        </p:nvSpPr>
        <p:spPr>
          <a:xfrm>
            <a:off x="8379285" y="1131406"/>
            <a:ext cx="3592030"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lectores de libros</a:t>
            </a:r>
          </a:p>
        </p:txBody>
      </p:sp>
      <p:grpSp>
        <p:nvGrpSpPr>
          <p:cNvPr id="79" name="Grupo 78">
            <a:extLst>
              <a:ext uri="{FF2B5EF4-FFF2-40B4-BE49-F238E27FC236}">
                <a16:creationId xmlns:a16="http://schemas.microsoft.com/office/drawing/2014/main" id="{0B766DB6-3B6E-4E36-BD97-3860A1A3FADC}"/>
              </a:ext>
            </a:extLst>
          </p:cNvPr>
          <p:cNvGrpSpPr/>
          <p:nvPr/>
        </p:nvGrpSpPr>
        <p:grpSpPr>
          <a:xfrm>
            <a:off x="2175185" y="2474522"/>
            <a:ext cx="2201205" cy="870711"/>
            <a:chOff x="2118035" y="2588822"/>
            <a:chExt cx="2201205" cy="870711"/>
          </a:xfrm>
        </p:grpSpPr>
        <p:graphicFrame>
          <p:nvGraphicFramePr>
            <p:cNvPr id="80" name="Object 1024">
              <a:extLst>
                <a:ext uri="{FF2B5EF4-FFF2-40B4-BE49-F238E27FC236}">
                  <a16:creationId xmlns:a16="http://schemas.microsoft.com/office/drawing/2014/main" id="{B3CDCFA3-06AF-4B49-8968-2AFCA2851DE8}"/>
                </a:ext>
              </a:extLst>
            </p:cNvPr>
            <p:cNvGraphicFramePr>
              <a:graphicFrameLocks noChangeAspect="1"/>
            </p:cNvGraphicFramePr>
            <p:nvPr>
              <p:extLst>
                <p:ext uri="{D42A27DB-BD31-4B8C-83A1-F6EECF244321}">
                  <p14:modId xmlns:p14="http://schemas.microsoft.com/office/powerpoint/2010/main" val="2871732182"/>
                </p:ext>
              </p:extLst>
            </p:nvPr>
          </p:nvGraphicFramePr>
          <p:xfrm>
            <a:off x="2507694" y="2588822"/>
            <a:ext cx="1811546" cy="870711"/>
          </p:xfrm>
          <a:graphic>
            <a:graphicData uri="http://schemas.openxmlformats.org/drawingml/2006/chart">
              <c:chart xmlns:c="http://schemas.openxmlformats.org/drawingml/2006/chart" xmlns:r="http://schemas.openxmlformats.org/officeDocument/2006/relationships" r:id="rId10"/>
            </a:graphicData>
          </a:graphic>
        </p:graphicFrame>
        <p:pic>
          <p:nvPicPr>
            <p:cNvPr id="81" name="Picture 10" descr="Resultado de imagen de bandera españa png">
              <a:extLst>
                <a:ext uri="{FF2B5EF4-FFF2-40B4-BE49-F238E27FC236}">
                  <a16:creationId xmlns:a16="http://schemas.microsoft.com/office/drawing/2014/main" id="{A4B7CEE0-4B39-4C64-AB0F-8F4EA97A675D}"/>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304194"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0" descr="Resultado de imagen de bandera png cataluña">
              <a:extLst>
                <a:ext uri="{FF2B5EF4-FFF2-40B4-BE49-F238E27FC236}">
                  <a16:creationId xmlns:a16="http://schemas.microsoft.com/office/drawing/2014/main" id="{BC8D4C30-E851-4CBE-9E0A-D26507D99165}"/>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98649"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83" name="Rectángulo 82">
              <a:extLst>
                <a:ext uri="{FF2B5EF4-FFF2-40B4-BE49-F238E27FC236}">
                  <a16:creationId xmlns:a16="http://schemas.microsoft.com/office/drawing/2014/main" id="{98FB1918-F45A-446E-A6B1-C9969A740818}"/>
                </a:ext>
              </a:extLst>
            </p:cNvPr>
            <p:cNvSpPr/>
            <p:nvPr/>
          </p:nvSpPr>
          <p:spPr>
            <a:xfrm>
              <a:off x="2118035"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88" name="Grupo 87">
            <a:extLst>
              <a:ext uri="{FF2B5EF4-FFF2-40B4-BE49-F238E27FC236}">
                <a16:creationId xmlns:a16="http://schemas.microsoft.com/office/drawing/2014/main" id="{DA3B61CF-DCE1-4AAA-A0A2-23431C28FB82}"/>
              </a:ext>
            </a:extLst>
          </p:cNvPr>
          <p:cNvGrpSpPr/>
          <p:nvPr/>
        </p:nvGrpSpPr>
        <p:grpSpPr>
          <a:xfrm>
            <a:off x="4212362" y="2474522"/>
            <a:ext cx="2157746" cy="870711"/>
            <a:chOff x="4155212" y="2588822"/>
            <a:chExt cx="2157746" cy="870711"/>
          </a:xfrm>
        </p:grpSpPr>
        <p:graphicFrame>
          <p:nvGraphicFramePr>
            <p:cNvPr id="90" name="Object 1024">
              <a:extLst>
                <a:ext uri="{FF2B5EF4-FFF2-40B4-BE49-F238E27FC236}">
                  <a16:creationId xmlns:a16="http://schemas.microsoft.com/office/drawing/2014/main" id="{EC998FD3-8B30-4AB3-A83E-E483D899D6AE}"/>
                </a:ext>
              </a:extLst>
            </p:cNvPr>
            <p:cNvGraphicFramePr>
              <a:graphicFrameLocks noChangeAspect="1"/>
            </p:cNvGraphicFramePr>
            <p:nvPr>
              <p:extLst>
                <p:ext uri="{D42A27DB-BD31-4B8C-83A1-F6EECF244321}">
                  <p14:modId xmlns:p14="http://schemas.microsoft.com/office/powerpoint/2010/main" val="117251041"/>
                </p:ext>
              </p:extLst>
            </p:nvPr>
          </p:nvGraphicFramePr>
          <p:xfrm>
            <a:off x="4501412" y="2588822"/>
            <a:ext cx="1811546" cy="870711"/>
          </p:xfrm>
          <a:graphic>
            <a:graphicData uri="http://schemas.openxmlformats.org/drawingml/2006/chart">
              <c:chart xmlns:c="http://schemas.openxmlformats.org/drawingml/2006/chart" xmlns:r="http://schemas.openxmlformats.org/officeDocument/2006/relationships" r:id="rId13"/>
            </a:graphicData>
          </a:graphic>
        </p:graphicFrame>
        <p:pic>
          <p:nvPicPr>
            <p:cNvPr id="91" name="Picture 10" descr="Resultado de imagen de bandera españa png">
              <a:extLst>
                <a:ext uri="{FF2B5EF4-FFF2-40B4-BE49-F238E27FC236}">
                  <a16:creationId xmlns:a16="http://schemas.microsoft.com/office/drawing/2014/main" id="{849F3849-23CC-43CA-87C5-1F0A36DF71C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97912"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Resultado de imagen de bandera png cataluña">
              <a:extLst>
                <a:ext uri="{FF2B5EF4-FFF2-40B4-BE49-F238E27FC236}">
                  <a16:creationId xmlns:a16="http://schemas.microsoft.com/office/drawing/2014/main" id="{A636A5CD-1091-4131-AD02-9EDB9D4FDDD5}"/>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292367"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93" name="Rectángulo 92">
              <a:extLst>
                <a:ext uri="{FF2B5EF4-FFF2-40B4-BE49-F238E27FC236}">
                  <a16:creationId xmlns:a16="http://schemas.microsoft.com/office/drawing/2014/main" id="{16117B6B-C056-4441-9B8B-92D528D4EE34}"/>
                </a:ext>
              </a:extLst>
            </p:cNvPr>
            <p:cNvSpPr/>
            <p:nvPr/>
          </p:nvSpPr>
          <p:spPr>
            <a:xfrm>
              <a:off x="4155212"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94" name="Grupo 93">
            <a:extLst>
              <a:ext uri="{FF2B5EF4-FFF2-40B4-BE49-F238E27FC236}">
                <a16:creationId xmlns:a16="http://schemas.microsoft.com/office/drawing/2014/main" id="{3A24E502-EB80-464D-99E0-4B90A722F120}"/>
              </a:ext>
            </a:extLst>
          </p:cNvPr>
          <p:cNvGrpSpPr/>
          <p:nvPr/>
        </p:nvGrpSpPr>
        <p:grpSpPr>
          <a:xfrm>
            <a:off x="6319619" y="2474522"/>
            <a:ext cx="2222565" cy="870711"/>
            <a:chOff x="6262469" y="2588822"/>
            <a:chExt cx="2222565" cy="870711"/>
          </a:xfrm>
        </p:grpSpPr>
        <p:graphicFrame>
          <p:nvGraphicFramePr>
            <p:cNvPr id="95" name="Object 1024">
              <a:extLst>
                <a:ext uri="{FF2B5EF4-FFF2-40B4-BE49-F238E27FC236}">
                  <a16:creationId xmlns:a16="http://schemas.microsoft.com/office/drawing/2014/main" id="{9C2E8CEC-C520-48DE-B884-CC75C9AEEC4D}"/>
                </a:ext>
              </a:extLst>
            </p:cNvPr>
            <p:cNvGraphicFramePr>
              <a:graphicFrameLocks noChangeAspect="1"/>
            </p:cNvGraphicFramePr>
            <p:nvPr>
              <p:extLst>
                <p:ext uri="{D42A27DB-BD31-4B8C-83A1-F6EECF244321}">
                  <p14:modId xmlns:p14="http://schemas.microsoft.com/office/powerpoint/2010/main" val="1147792297"/>
                </p:ext>
              </p:extLst>
            </p:nvPr>
          </p:nvGraphicFramePr>
          <p:xfrm>
            <a:off x="6673488" y="2588822"/>
            <a:ext cx="1811546" cy="870711"/>
          </p:xfrm>
          <a:graphic>
            <a:graphicData uri="http://schemas.openxmlformats.org/drawingml/2006/chart">
              <c:chart xmlns:c="http://schemas.openxmlformats.org/drawingml/2006/chart" xmlns:r="http://schemas.openxmlformats.org/officeDocument/2006/relationships" r:id="rId14"/>
            </a:graphicData>
          </a:graphic>
        </p:graphicFrame>
        <p:pic>
          <p:nvPicPr>
            <p:cNvPr id="96" name="Picture 10" descr="Resultado de imagen de bandera españa png">
              <a:extLst>
                <a:ext uri="{FF2B5EF4-FFF2-40B4-BE49-F238E27FC236}">
                  <a16:creationId xmlns:a16="http://schemas.microsoft.com/office/drawing/2014/main" id="{F12EC23E-6C55-4AB4-89FE-FD8EA4954265}"/>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431060"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Resultado de imagen de bandera png cataluña">
              <a:extLst>
                <a:ext uri="{FF2B5EF4-FFF2-40B4-BE49-F238E27FC236}">
                  <a16:creationId xmlns:a16="http://schemas.microsoft.com/office/drawing/2014/main" id="{4EFA617D-365A-46DA-AB5F-816D929003A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425515" y="2908592"/>
              <a:ext cx="234000" cy="234000"/>
            </a:xfrm>
            <a:prstGeom prst="rect">
              <a:avLst/>
            </a:prstGeom>
            <a:noFill/>
            <a:extLst>
              <a:ext uri="{909E8E84-426E-40DD-AFC4-6F175D3DCCD1}">
                <a14:hiddenFill xmlns:a14="http://schemas.microsoft.com/office/drawing/2010/main">
                  <a:solidFill>
                    <a:srgbClr val="FFFFFF"/>
                  </a:solidFill>
                </a14:hiddenFill>
              </a:ext>
            </a:extLst>
          </p:spPr>
        </p:pic>
        <p:sp>
          <p:nvSpPr>
            <p:cNvPr id="98" name="Rectángulo 97">
              <a:extLst>
                <a:ext uri="{FF2B5EF4-FFF2-40B4-BE49-F238E27FC236}">
                  <a16:creationId xmlns:a16="http://schemas.microsoft.com/office/drawing/2014/main" id="{772A0987-D079-41D4-A666-40CE47D9A808}"/>
                </a:ext>
              </a:extLst>
            </p:cNvPr>
            <p:cNvSpPr/>
            <p:nvPr/>
          </p:nvSpPr>
          <p:spPr>
            <a:xfrm>
              <a:off x="6262469"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99" name="Grupo 98">
            <a:extLst>
              <a:ext uri="{FF2B5EF4-FFF2-40B4-BE49-F238E27FC236}">
                <a16:creationId xmlns:a16="http://schemas.microsoft.com/office/drawing/2014/main" id="{71957ECD-1F97-4AA7-A18A-90FDB210C6DD}"/>
              </a:ext>
            </a:extLst>
          </p:cNvPr>
          <p:cNvGrpSpPr/>
          <p:nvPr/>
        </p:nvGrpSpPr>
        <p:grpSpPr>
          <a:xfrm>
            <a:off x="8256293" y="2474522"/>
            <a:ext cx="2179115" cy="870711"/>
            <a:chOff x="8199143" y="2588822"/>
            <a:chExt cx="2179115" cy="870711"/>
          </a:xfrm>
        </p:grpSpPr>
        <p:graphicFrame>
          <p:nvGraphicFramePr>
            <p:cNvPr id="100" name="Object 1024">
              <a:extLst>
                <a:ext uri="{FF2B5EF4-FFF2-40B4-BE49-F238E27FC236}">
                  <a16:creationId xmlns:a16="http://schemas.microsoft.com/office/drawing/2014/main" id="{18FB6C18-CD23-4DA6-AD09-2320F6D01C4D}"/>
                </a:ext>
              </a:extLst>
            </p:cNvPr>
            <p:cNvGraphicFramePr>
              <a:graphicFrameLocks noChangeAspect="1"/>
            </p:cNvGraphicFramePr>
            <p:nvPr>
              <p:extLst>
                <p:ext uri="{D42A27DB-BD31-4B8C-83A1-F6EECF244321}">
                  <p14:modId xmlns:p14="http://schemas.microsoft.com/office/powerpoint/2010/main" val="943944577"/>
                </p:ext>
              </p:extLst>
            </p:nvPr>
          </p:nvGraphicFramePr>
          <p:xfrm>
            <a:off x="8566712" y="2588822"/>
            <a:ext cx="1811546" cy="870711"/>
          </p:xfrm>
          <a:graphic>
            <a:graphicData uri="http://schemas.openxmlformats.org/drawingml/2006/chart">
              <c:chart xmlns:c="http://schemas.openxmlformats.org/drawingml/2006/chart" xmlns:r="http://schemas.openxmlformats.org/officeDocument/2006/relationships" r:id="rId15"/>
            </a:graphicData>
          </a:graphic>
        </p:graphicFrame>
        <p:pic>
          <p:nvPicPr>
            <p:cNvPr id="101" name="Picture 18" descr="Resultado de imagen de bandera png euskadi">
              <a:extLst>
                <a:ext uri="{FF2B5EF4-FFF2-40B4-BE49-F238E27FC236}">
                  <a16:creationId xmlns:a16="http://schemas.microsoft.com/office/drawing/2014/main" id="{C5DB5874-C566-4FB7-B2FB-8D0CF2008602}"/>
                </a:ext>
              </a:extLst>
            </p:cNvPr>
            <p:cNvPicPr>
              <a:picLocks noChangeAspect="1" noChangeArrowheads="1"/>
            </p:cNvPicPr>
            <p:nvPr/>
          </p:nvPicPr>
          <p:blipFill rotWithShape="1">
            <a:blip r:embed="rId16" cstate="email">
              <a:extLst>
                <a:ext uri="{28A0092B-C50C-407E-A947-70E740481C1C}">
                  <a14:useLocalDpi xmlns:a14="http://schemas.microsoft.com/office/drawing/2010/main" val="0"/>
                </a:ext>
              </a:extLst>
            </a:blip>
            <a:srcRect/>
            <a:stretch/>
          </p:blipFill>
          <p:spPr bwMode="auto">
            <a:xfrm>
              <a:off x="8317050" y="2918117"/>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 descr="Resultado de imagen de bandera españa png">
              <a:extLst>
                <a:ext uri="{FF2B5EF4-FFF2-40B4-BE49-F238E27FC236}">
                  <a16:creationId xmlns:a16="http://schemas.microsoft.com/office/drawing/2014/main" id="{097A388F-F30A-4554-AA01-FBEDAAA3186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315587" y="2655231"/>
              <a:ext cx="226750" cy="212820"/>
            </a:xfrm>
            <a:prstGeom prst="rect">
              <a:avLst/>
            </a:prstGeom>
            <a:noFill/>
            <a:extLst>
              <a:ext uri="{909E8E84-426E-40DD-AFC4-6F175D3DCCD1}">
                <a14:hiddenFill xmlns:a14="http://schemas.microsoft.com/office/drawing/2010/main">
                  <a:solidFill>
                    <a:srgbClr val="FFFFFF"/>
                  </a:solidFill>
                </a14:hiddenFill>
              </a:ext>
            </a:extLst>
          </p:spPr>
        </p:pic>
        <p:sp>
          <p:nvSpPr>
            <p:cNvPr id="103" name="Rectángulo 102">
              <a:extLst>
                <a:ext uri="{FF2B5EF4-FFF2-40B4-BE49-F238E27FC236}">
                  <a16:creationId xmlns:a16="http://schemas.microsoft.com/office/drawing/2014/main" id="{C0779900-0A3A-4C0E-A9F7-FBFA29553F45}"/>
                </a:ext>
              </a:extLst>
            </p:cNvPr>
            <p:cNvSpPr/>
            <p:nvPr/>
          </p:nvSpPr>
          <p:spPr>
            <a:xfrm>
              <a:off x="8199143"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grpSp>
        <p:nvGrpSpPr>
          <p:cNvPr id="104" name="Grupo 103">
            <a:extLst>
              <a:ext uri="{FF2B5EF4-FFF2-40B4-BE49-F238E27FC236}">
                <a16:creationId xmlns:a16="http://schemas.microsoft.com/office/drawing/2014/main" id="{B8F98120-A0EC-484F-A6CF-5A286C51C5FF}"/>
              </a:ext>
            </a:extLst>
          </p:cNvPr>
          <p:cNvGrpSpPr/>
          <p:nvPr/>
        </p:nvGrpSpPr>
        <p:grpSpPr>
          <a:xfrm>
            <a:off x="10220348" y="2474522"/>
            <a:ext cx="2194611" cy="870711"/>
            <a:chOff x="10163198" y="2588822"/>
            <a:chExt cx="2194611" cy="870711"/>
          </a:xfrm>
        </p:grpSpPr>
        <p:graphicFrame>
          <p:nvGraphicFramePr>
            <p:cNvPr id="105" name="Object 1024">
              <a:extLst>
                <a:ext uri="{FF2B5EF4-FFF2-40B4-BE49-F238E27FC236}">
                  <a16:creationId xmlns:a16="http://schemas.microsoft.com/office/drawing/2014/main" id="{13112032-FA50-4536-A8F1-539C751A9C85}"/>
                </a:ext>
              </a:extLst>
            </p:cNvPr>
            <p:cNvGraphicFramePr>
              <a:graphicFrameLocks noChangeAspect="1"/>
            </p:cNvGraphicFramePr>
            <p:nvPr>
              <p:extLst>
                <p:ext uri="{D42A27DB-BD31-4B8C-83A1-F6EECF244321}">
                  <p14:modId xmlns:p14="http://schemas.microsoft.com/office/powerpoint/2010/main" val="98876012"/>
                </p:ext>
              </p:extLst>
            </p:nvPr>
          </p:nvGraphicFramePr>
          <p:xfrm>
            <a:off x="10546263" y="2588822"/>
            <a:ext cx="1811546" cy="870711"/>
          </p:xfrm>
          <a:graphic>
            <a:graphicData uri="http://schemas.openxmlformats.org/drawingml/2006/chart">
              <c:chart xmlns:c="http://schemas.openxmlformats.org/drawingml/2006/chart" xmlns:r="http://schemas.openxmlformats.org/officeDocument/2006/relationships" r:id="rId17"/>
            </a:graphicData>
          </a:graphic>
        </p:graphicFrame>
        <p:pic>
          <p:nvPicPr>
            <p:cNvPr id="106" name="Picture 10" descr="Resultado de imagen de bandera españa png">
              <a:extLst>
                <a:ext uri="{FF2B5EF4-FFF2-40B4-BE49-F238E27FC236}">
                  <a16:creationId xmlns:a16="http://schemas.microsoft.com/office/drawing/2014/main" id="{345686A5-56B3-4192-84F5-B6E3AA4BBA1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0266563" y="2655231"/>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Imagen relacionada">
              <a:extLst>
                <a:ext uri="{FF2B5EF4-FFF2-40B4-BE49-F238E27FC236}">
                  <a16:creationId xmlns:a16="http://schemas.microsoft.com/office/drawing/2014/main" id="{2DF27067-13DD-469E-B399-EDAC587B6368}"/>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10254170" y="2904186"/>
              <a:ext cx="274770" cy="274770"/>
            </a:xfrm>
            <a:prstGeom prst="rect">
              <a:avLst/>
            </a:prstGeom>
            <a:noFill/>
            <a:extLst>
              <a:ext uri="{909E8E84-426E-40DD-AFC4-6F175D3DCCD1}">
                <a14:hiddenFill xmlns:a14="http://schemas.microsoft.com/office/drawing/2010/main">
                  <a:solidFill>
                    <a:srgbClr val="FFFFFF"/>
                  </a:solidFill>
                </a14:hiddenFill>
              </a:ext>
            </a:extLst>
          </p:spPr>
        </p:pic>
        <p:sp>
          <p:nvSpPr>
            <p:cNvPr id="108" name="Rectángulo 107">
              <a:extLst>
                <a:ext uri="{FF2B5EF4-FFF2-40B4-BE49-F238E27FC236}">
                  <a16:creationId xmlns:a16="http://schemas.microsoft.com/office/drawing/2014/main" id="{033A6B48-6F45-4BEC-967D-D648C6A74EB4}"/>
                </a:ext>
              </a:extLst>
            </p:cNvPr>
            <p:cNvSpPr/>
            <p:nvPr/>
          </p:nvSpPr>
          <p:spPr>
            <a:xfrm>
              <a:off x="10163198" y="3150103"/>
              <a:ext cx="500458" cy="246221"/>
            </a:xfrm>
            <a:prstGeom prst="rect">
              <a:avLst/>
            </a:prstGeom>
          </p:spPr>
          <p:txBody>
            <a:bodyPr wrap="none">
              <a:spAutoFit/>
            </a:bodyPr>
            <a:lstStyle/>
            <a:p>
              <a:r>
                <a:rPr lang="es-ES" sz="10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Otro</a:t>
              </a:r>
            </a:p>
          </p:txBody>
        </p:sp>
      </p:grpSp>
    </p:spTree>
    <p:extLst>
      <p:ext uri="{BB962C8B-B14F-4D97-AF65-F5344CB8AC3E}">
        <p14:creationId xmlns:p14="http://schemas.microsoft.com/office/powerpoint/2010/main" val="32317895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986296"/>
            <a:ext cx="8648700" cy="1818126"/>
          </a:xfrm>
          <a:prstGeom prst="rect">
            <a:avLst/>
          </a:prstGeom>
          <a:solidFill>
            <a:srgbClr val="94B529">
              <a:alpha val="69804"/>
            </a:srgbClr>
          </a:solidFill>
          <a:ln>
            <a:noFill/>
          </a:ln>
        </p:spPr>
        <p:style>
          <a:lnRef idx="2">
            <a:schemeClr val="accent2"/>
          </a:lnRef>
          <a:fillRef idx="1">
            <a:schemeClr val="lt1"/>
          </a:fillRef>
          <a:effectRef idx="0">
            <a:schemeClr val="accent2"/>
          </a:effectRef>
          <a:fontRef idx="minor">
            <a:schemeClr val="dk1"/>
          </a:fontRef>
        </p:style>
        <p:txBody>
          <a:bodyPr wrap="square" rIns="360000">
            <a:spAutoFit/>
          </a:bodyPr>
          <a:lstStyle/>
          <a:p>
            <a:pPr lvl="0" algn="r" fontAlgn="base">
              <a:lnSpc>
                <a:spcPct val="120000"/>
              </a:lnSpc>
              <a:spcBef>
                <a:spcPct val="20000"/>
              </a:spcBef>
              <a:spcAft>
                <a:spcPct val="0"/>
              </a:spcAft>
              <a:defRPr/>
            </a:pPr>
            <a:r>
              <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rPr>
              <a:t>Resultados 2020</a:t>
            </a:r>
            <a:endPar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algn="r">
              <a:lnSpc>
                <a:spcPct val="120000"/>
              </a:lnSpc>
            </a:pPr>
            <a:r>
              <a:rPr lang="es-ES" sz="4400" b="1" dirty="0">
                <a:solidFill>
                  <a:schemeClr val="bg1"/>
                </a:solidFill>
              </a:rPr>
              <a:t>Lectura de libros</a:t>
            </a:r>
            <a:endParaRPr lang="es-ES" sz="4400" b="1" dirty="0">
              <a:solidFill>
                <a:schemeClr val="bg1"/>
              </a:solidFill>
              <a:sym typeface="Wingdings" pitchFamily="2" charset="2"/>
            </a:endParaRPr>
          </a:p>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schemeClr val="bg1"/>
                </a:solidFill>
                <a:effectLst/>
                <a:uLnTx/>
                <a:uFillTx/>
                <a:ea typeface="Verdana" panose="020B0604030504040204" pitchFamily="34" charset="0"/>
                <a:cs typeface="Verdana" panose="020B0604030504040204" pitchFamily="34" charset="0"/>
                <a:sym typeface="Wingdings" pitchFamily="2" charset="2"/>
              </a:rPr>
              <a:t>(población de 14 o más años)</a:t>
            </a:r>
            <a:endParaRPr kumimoji="0" lang="es-ES" sz="4400" b="0" i="0" u="none" strike="noStrike" kern="0" cap="none" spc="0" normalizeH="0" baseline="0" noProof="0" dirty="0">
              <a:ln>
                <a:noFill/>
              </a:ln>
              <a:solidFill>
                <a:schemeClr val="bg1"/>
              </a:solidFill>
              <a:effectLst/>
              <a:uLnTx/>
              <a:uFillTx/>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261327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Gráfico"/>
          <p:cNvGraphicFramePr/>
          <p:nvPr/>
        </p:nvGraphicFramePr>
        <p:xfrm>
          <a:off x="478248" y="2192184"/>
          <a:ext cx="4993927" cy="1710467"/>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Rectángulo"/>
          <p:cNvSpPr/>
          <p:nvPr/>
        </p:nvSpPr>
        <p:spPr bwMode="auto">
          <a:xfrm>
            <a:off x="1244672" y="2360013"/>
            <a:ext cx="752475" cy="1728000"/>
          </a:xfrm>
          <a:prstGeom prst="rect">
            <a:avLst/>
          </a:prstGeom>
          <a:noFill/>
          <a:ln w="19050"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E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3"/>
          <p:cNvSpPr>
            <a:spLocks noChangeArrowheads="1"/>
          </p:cNvSpPr>
          <p:nvPr/>
        </p:nvSpPr>
        <p:spPr bwMode="auto">
          <a:xfrm>
            <a:off x="6443612" y="2172366"/>
            <a:ext cx="5092814" cy="338554"/>
          </a:xfrm>
          <a:prstGeom prst="rect">
            <a:avLst/>
          </a:prstGeom>
          <a:noFill/>
          <a:ln w="28575">
            <a:noFill/>
            <a:miter lim="800000"/>
            <a:headEnd/>
            <a:tailEnd/>
          </a:ln>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a:ln>
                  <a:noFill/>
                </a:ln>
                <a:solidFill>
                  <a:srgbClr val="70AD47">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Nº medio de libros leídos en un año: </a:t>
            </a:r>
            <a:r>
              <a:rPr kumimoji="0" lang="es-ES_tradnl" sz="1600" b="0" i="0" u="none" strike="noStrike" kern="1200" cap="none" spc="0" normalizeH="0" baseline="0" noProof="0" dirty="0">
                <a:ln>
                  <a:noFill/>
                </a:ln>
                <a:solidFill>
                  <a:srgbClr val="70AD47">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10,5</a:t>
            </a:r>
          </a:p>
        </p:txBody>
      </p:sp>
      <p:sp>
        <p:nvSpPr>
          <p:cNvPr id="35" name="17 Rectángulo"/>
          <p:cNvSpPr>
            <a:spLocks noChangeArrowheads="1"/>
          </p:cNvSpPr>
          <p:nvPr/>
        </p:nvSpPr>
        <p:spPr bwMode="auto">
          <a:xfrm>
            <a:off x="7053519" y="1562744"/>
            <a:ext cx="4050658" cy="457199"/>
          </a:xfrm>
          <a:prstGeom prst="rect">
            <a:avLst/>
          </a:prstGeom>
          <a:noFill/>
          <a:ln w="9525">
            <a:noFill/>
            <a:miter lim="800000"/>
            <a:headEnd/>
            <a:tailEnd/>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 lee libros: </a:t>
            </a:r>
            <a:r>
              <a:rPr kumimoji="0" lang="es-E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68,8%</a:t>
            </a:r>
            <a:endParaRPr kumimoji="0" lang="es-E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17 Rectángulo"/>
          <p:cNvSpPr>
            <a:spLocks noChangeArrowheads="1"/>
          </p:cNvSpPr>
          <p:nvPr/>
        </p:nvSpPr>
        <p:spPr bwMode="auto">
          <a:xfrm>
            <a:off x="615732" y="4441600"/>
            <a:ext cx="4810931" cy="511838"/>
          </a:xfrm>
          <a:prstGeom prst="rect">
            <a:avLst/>
          </a:prstGeom>
          <a:noFill/>
          <a:ln w="9525">
            <a:noFill/>
            <a:miter lim="800000"/>
            <a:headEnd/>
            <a:tailEnd/>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 lee en </a:t>
            </a:r>
            <a:r>
              <a:rPr kumimoji="0" lang="es-ES" sz="18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tiempo libre</a:t>
            </a:r>
            <a:r>
              <a:rPr kumimoji="0" lang="es-ES" sz="18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64,0% </a:t>
            </a:r>
            <a:endParaRPr kumimoji="0" lang="es-E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17 Rectángulo"/>
          <p:cNvSpPr>
            <a:spLocks noChangeArrowheads="1"/>
          </p:cNvSpPr>
          <p:nvPr/>
        </p:nvSpPr>
        <p:spPr bwMode="auto">
          <a:xfrm>
            <a:off x="656248" y="5165319"/>
            <a:ext cx="5394019" cy="561258"/>
          </a:xfrm>
          <a:prstGeom prst="rect">
            <a:avLst/>
          </a:prstGeom>
          <a:noFill/>
          <a:ln w="9525">
            <a:noFill/>
            <a:miter lim="800000"/>
            <a:headEnd/>
            <a:tailEnd/>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 lee </a:t>
            </a:r>
            <a:r>
              <a:rPr kumimoji="0" lang="es-ES" sz="18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por trabajo o estudios</a:t>
            </a:r>
            <a:r>
              <a:rPr kumimoji="0" lang="es-ES" sz="18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23,1% </a:t>
            </a:r>
          </a:p>
        </p:txBody>
      </p:sp>
      <p:pic>
        <p:nvPicPr>
          <p:cNvPr id="30" name="Imagen 29"/>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2845880" y="3796838"/>
            <a:ext cx="263127" cy="263127"/>
          </a:xfrm>
          <a:prstGeom prst="rect">
            <a:avLst/>
          </a:prstGeom>
        </p:spPr>
      </p:pic>
      <p:pic>
        <p:nvPicPr>
          <p:cNvPr id="33" name="Imagen 32"/>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2140616" y="3811498"/>
            <a:ext cx="263127" cy="263127"/>
          </a:xfrm>
          <a:prstGeom prst="rect">
            <a:avLst/>
          </a:prstGeom>
        </p:spPr>
      </p:pic>
      <p:pic>
        <p:nvPicPr>
          <p:cNvPr id="34" name="Imagen 33"/>
          <p:cNvPicPr>
            <a:picLocks noChangeAspect="1"/>
          </p:cNvPicPr>
          <p:nvPr/>
        </p:nvPicPr>
        <p:blipFill rotWithShape="1">
          <a:blip r:embed="rId6" cstate="email">
            <a:lum bright="70000" contrast="-70000"/>
            <a:extLst>
              <a:ext uri="{28A0092B-C50C-407E-A947-70E740481C1C}">
                <a14:useLocalDpi xmlns:a14="http://schemas.microsoft.com/office/drawing/2010/main"/>
              </a:ext>
            </a:extLst>
          </a:blip>
          <a:srcRect b="17474"/>
          <a:stretch/>
        </p:blipFill>
        <p:spPr>
          <a:xfrm>
            <a:off x="3498984" y="3790973"/>
            <a:ext cx="318843" cy="263127"/>
          </a:xfrm>
          <a:prstGeom prst="rect">
            <a:avLst/>
          </a:prstGeom>
        </p:spPr>
      </p:pic>
      <p:pic>
        <p:nvPicPr>
          <p:cNvPr id="39" name="Imagen 38"/>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b="-1"/>
          <a:stretch/>
        </p:blipFill>
        <p:spPr>
          <a:xfrm>
            <a:off x="1486963" y="3791736"/>
            <a:ext cx="245964" cy="263127"/>
          </a:xfrm>
          <a:prstGeom prst="rect">
            <a:avLst/>
          </a:prstGeom>
        </p:spPr>
      </p:pic>
      <p:pic>
        <p:nvPicPr>
          <p:cNvPr id="45" name="Imagen 44"/>
          <p:cNvPicPr>
            <a:picLocks noChangeAspect="1"/>
          </p:cNvPicPr>
          <p:nvPr/>
        </p:nvPicPr>
        <p:blipFill rotWithShape="1">
          <a:blip r:embed="rId9" cstate="email">
            <a:lum bright="70000" contrast="-70000"/>
            <a:extLst>
              <a:ext uri="{28A0092B-C50C-407E-A947-70E740481C1C}">
                <a14:useLocalDpi xmlns:a14="http://schemas.microsoft.com/office/drawing/2010/main"/>
              </a:ext>
            </a:extLst>
          </a:blip>
          <a:srcRect/>
          <a:stretch/>
        </p:blipFill>
        <p:spPr>
          <a:xfrm>
            <a:off x="794335" y="3753955"/>
            <a:ext cx="333505" cy="351058"/>
          </a:xfrm>
          <a:prstGeom prst="rect">
            <a:avLst/>
          </a:prstGeom>
        </p:spPr>
      </p:pic>
      <p:pic>
        <p:nvPicPr>
          <p:cNvPr id="46" name="Imagen 45"/>
          <p:cNvPicPr>
            <a:picLocks noChangeAspect="1"/>
          </p:cNvPicPr>
          <p:nvPr/>
        </p:nvPicPr>
        <p:blipFill>
          <a:blip r:embed="rId10" cstate="email">
            <a:lum bright="70000" contrast="-70000"/>
            <a:extLst>
              <a:ext uri="{28A0092B-C50C-407E-A947-70E740481C1C}">
                <a14:useLocalDpi xmlns:a14="http://schemas.microsoft.com/office/drawing/2010/main"/>
              </a:ext>
            </a:extLst>
          </a:blip>
          <a:stretch>
            <a:fillRect/>
          </a:stretch>
        </p:blipFill>
        <p:spPr>
          <a:xfrm>
            <a:off x="4152991" y="3770446"/>
            <a:ext cx="325900" cy="325900"/>
          </a:xfrm>
          <a:prstGeom prst="rect">
            <a:avLst/>
          </a:prstGeom>
        </p:spPr>
      </p:pic>
      <p:sp>
        <p:nvSpPr>
          <p:cNvPr id="48" name="10 Rectángulo"/>
          <p:cNvSpPr/>
          <p:nvPr/>
        </p:nvSpPr>
        <p:spPr>
          <a:xfrm>
            <a:off x="1790583" y="1561655"/>
            <a:ext cx="2711119" cy="556041"/>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t>% LECTORES</a:t>
            </a:r>
            <a:br>
              <a:rPr kumimoji="0" lang="es-ES" sz="12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s-ES" sz="1200" b="0"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t>(al menos una vez al trimestre)</a:t>
            </a:r>
            <a:endParaRPr kumimoji="0" lang="es-ES" sz="12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51" name="Grupo 50"/>
          <p:cNvGrpSpPr/>
          <p:nvPr/>
        </p:nvGrpSpPr>
        <p:grpSpPr>
          <a:xfrm>
            <a:off x="379625" y="4462884"/>
            <a:ext cx="472214" cy="583727"/>
            <a:chOff x="5377766" y="2476500"/>
            <a:chExt cx="1541077" cy="1905000"/>
          </a:xfrm>
        </p:grpSpPr>
        <p:pic>
          <p:nvPicPr>
            <p:cNvPr id="52" name="Picture 4" descr="https://d30y9cdsu7xlg0.cloudfront.net/png/7677-20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d30y9cdsu7xlg0.cloudfront.net/png/113878-200.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2" descr="https://d30y9cdsu7xlg0.cloudfront.net/png/108286-200.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6063" y="5138449"/>
            <a:ext cx="501553" cy="5015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d30y9cdsu7xlg0.cloudfront.net/png/937597-200.png">
            <a:extLst>
              <a:ext uri="{FF2B5EF4-FFF2-40B4-BE49-F238E27FC236}">
                <a16:creationId xmlns:a16="http://schemas.microsoft.com/office/drawing/2014/main" id="{CE875796-5D36-4746-854D-29DA40630963}"/>
              </a:ext>
            </a:extLst>
          </p:cNvPr>
          <p:cNvPicPr>
            <a:picLocks noChangeAspect="1" noChangeArrowheads="1"/>
          </p:cNvPicPr>
          <p:nvPr/>
        </p:nvPicPr>
        <p:blipFill>
          <a:blip r:embed="rId14" cstate="email">
            <a:lum bright="70000" contrast="-70000"/>
            <a:extLst>
              <a:ext uri="{28A0092B-C50C-407E-A947-70E740481C1C}">
                <a14:useLocalDpi xmlns:a14="http://schemas.microsoft.com/office/drawing/2010/main"/>
              </a:ext>
            </a:extLst>
          </a:blip>
          <a:srcRect/>
          <a:stretch>
            <a:fillRect/>
          </a:stretch>
        </p:blipFill>
        <p:spPr bwMode="auto">
          <a:xfrm>
            <a:off x="4810956" y="3791302"/>
            <a:ext cx="329154" cy="329154"/>
          </a:xfrm>
          <a:prstGeom prst="rect">
            <a:avLst/>
          </a:prstGeom>
          <a:noFill/>
          <a:extLst>
            <a:ext uri="{909E8E84-426E-40DD-AFC4-6F175D3DCCD1}">
              <a14:hiddenFill xmlns:a14="http://schemas.microsoft.com/office/drawing/2010/main">
                <a:solidFill>
                  <a:srgbClr val="FFFFFF"/>
                </a:solidFill>
              </a14:hiddenFill>
            </a:ext>
          </a:extLst>
        </p:spPr>
      </p:pic>
      <p:sp>
        <p:nvSpPr>
          <p:cNvPr id="66" name="22 CuadroTexto">
            <a:extLst>
              <a:ext uri="{FF2B5EF4-FFF2-40B4-BE49-F238E27FC236}">
                <a16:creationId xmlns:a16="http://schemas.microsoft.com/office/drawing/2014/main" id="{77423357-2B1A-465D-B22D-F52762B07E60}"/>
              </a:ext>
            </a:extLst>
          </p:cNvPr>
          <p:cNvSpPr txBox="1"/>
          <p:nvPr/>
        </p:nvSpPr>
        <p:spPr>
          <a:xfrm>
            <a:off x="4855669" y="4873067"/>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62,2%</a:t>
            </a:r>
          </a:p>
        </p:txBody>
      </p:sp>
      <p:sp>
        <p:nvSpPr>
          <p:cNvPr id="67" name="22 CuadroTexto">
            <a:extLst>
              <a:ext uri="{FF2B5EF4-FFF2-40B4-BE49-F238E27FC236}">
                <a16:creationId xmlns:a16="http://schemas.microsoft.com/office/drawing/2014/main" id="{3C4E99E5-D343-4580-A853-32CD9B6FCD1A}"/>
              </a:ext>
            </a:extLst>
          </p:cNvPr>
          <p:cNvSpPr txBox="1"/>
          <p:nvPr/>
        </p:nvSpPr>
        <p:spPr>
          <a:xfrm>
            <a:off x="4855669" y="5660471"/>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27,5%</a:t>
            </a:r>
          </a:p>
        </p:txBody>
      </p:sp>
      <p:sp>
        <p:nvSpPr>
          <p:cNvPr id="56" name="Rectángulo 55">
            <a:extLst>
              <a:ext uri="{FF2B5EF4-FFF2-40B4-BE49-F238E27FC236}">
                <a16:creationId xmlns:a16="http://schemas.microsoft.com/office/drawing/2014/main" id="{99210C99-983E-4CA4-8DA5-58DD01F65DF6}"/>
              </a:ext>
            </a:extLst>
          </p:cNvPr>
          <p:cNvSpPr/>
          <p:nvPr/>
        </p:nvSpPr>
        <p:spPr>
          <a:xfrm>
            <a:off x="211561" y="4307463"/>
            <a:ext cx="5816888" cy="181821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58" name="22 CuadroTexto">
            <a:extLst>
              <a:ext uri="{FF2B5EF4-FFF2-40B4-BE49-F238E27FC236}">
                <a16:creationId xmlns:a16="http://schemas.microsoft.com/office/drawing/2014/main" id="{BD4D675F-5D1F-4C6B-9737-433450433002}"/>
              </a:ext>
            </a:extLst>
          </p:cNvPr>
          <p:cNvSpPr txBox="1"/>
          <p:nvPr/>
        </p:nvSpPr>
        <p:spPr>
          <a:xfrm>
            <a:off x="10686704" y="1710810"/>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68,5%</a:t>
            </a:r>
          </a:p>
        </p:txBody>
      </p:sp>
      <p:pic>
        <p:nvPicPr>
          <p:cNvPr id="63" name="Imagen 62">
            <a:extLst>
              <a:ext uri="{FF2B5EF4-FFF2-40B4-BE49-F238E27FC236}">
                <a16:creationId xmlns:a16="http://schemas.microsoft.com/office/drawing/2014/main" id="{4BBD032E-D86E-4B98-96C4-6666E4ACB94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09431" y="1478997"/>
            <a:ext cx="563801" cy="563801"/>
          </a:xfrm>
          <a:prstGeom prst="rect">
            <a:avLst/>
          </a:prstGeom>
        </p:spPr>
      </p:pic>
      <p:sp>
        <p:nvSpPr>
          <p:cNvPr id="64" name="Rectángulo 63">
            <a:extLst>
              <a:ext uri="{FF2B5EF4-FFF2-40B4-BE49-F238E27FC236}">
                <a16:creationId xmlns:a16="http://schemas.microsoft.com/office/drawing/2014/main" id="{C15000E9-7355-4CB0-ADF6-B2C97D9BB3F5}"/>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arcador de número de diapositiva 1">
            <a:extLst>
              <a:ext uri="{FF2B5EF4-FFF2-40B4-BE49-F238E27FC236}">
                <a16:creationId xmlns:a16="http://schemas.microsoft.com/office/drawing/2014/main" id="{E95DD026-24F1-4632-8641-FAD44A90F97F}"/>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28</a:t>
            </a:fld>
            <a:endParaRPr lang="es-ES_tradnl" dirty="0"/>
          </a:p>
        </p:txBody>
      </p:sp>
      <p:graphicFrame>
        <p:nvGraphicFramePr>
          <p:cNvPr id="70" name="39 Gráfico">
            <a:extLst>
              <a:ext uri="{FF2B5EF4-FFF2-40B4-BE49-F238E27FC236}">
                <a16:creationId xmlns:a16="http://schemas.microsoft.com/office/drawing/2014/main" id="{4CA067BD-ABD8-4BDB-95FF-628DBD6EB3F2}"/>
              </a:ext>
            </a:extLst>
          </p:cNvPr>
          <p:cNvGraphicFramePr/>
          <p:nvPr>
            <p:extLst>
              <p:ext uri="{D42A27DB-BD31-4B8C-83A1-F6EECF244321}">
                <p14:modId xmlns:p14="http://schemas.microsoft.com/office/powerpoint/2010/main" val="3983220162"/>
              </p:ext>
            </p:extLst>
          </p:nvPr>
        </p:nvGraphicFramePr>
        <p:xfrm>
          <a:off x="5973671" y="2477030"/>
          <a:ext cx="5913529" cy="3971708"/>
        </p:xfrm>
        <a:graphic>
          <a:graphicData uri="http://schemas.openxmlformats.org/drawingml/2006/chart">
            <c:chart xmlns:c="http://schemas.openxmlformats.org/drawingml/2006/chart" xmlns:r="http://schemas.openxmlformats.org/officeDocument/2006/relationships" r:id="rId16"/>
          </a:graphicData>
        </a:graphic>
      </p:graphicFrame>
      <p:sp>
        <p:nvSpPr>
          <p:cNvPr id="71" name="17 Rectángulo">
            <a:extLst>
              <a:ext uri="{FF2B5EF4-FFF2-40B4-BE49-F238E27FC236}">
                <a16:creationId xmlns:a16="http://schemas.microsoft.com/office/drawing/2014/main" id="{D41D8797-4539-4DFB-A21D-F2F6733DFD18}"/>
              </a:ext>
            </a:extLst>
          </p:cNvPr>
          <p:cNvSpPr>
            <a:spLocks noChangeArrowheads="1"/>
          </p:cNvSpPr>
          <p:nvPr/>
        </p:nvSpPr>
        <p:spPr bwMode="auto">
          <a:xfrm>
            <a:off x="10189548" y="3157014"/>
            <a:ext cx="1613814"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Lee sólo por ocio en su tiempo libre</a:t>
            </a:r>
          </a:p>
        </p:txBody>
      </p:sp>
      <p:sp>
        <p:nvSpPr>
          <p:cNvPr id="72" name="17 Rectángulo">
            <a:extLst>
              <a:ext uri="{FF2B5EF4-FFF2-40B4-BE49-F238E27FC236}">
                <a16:creationId xmlns:a16="http://schemas.microsoft.com/office/drawing/2014/main" id="{E4BDB4B9-C60E-4ED0-A881-F0B0D578AD49}"/>
              </a:ext>
            </a:extLst>
          </p:cNvPr>
          <p:cNvSpPr>
            <a:spLocks noChangeArrowheads="1"/>
          </p:cNvSpPr>
          <p:nvPr/>
        </p:nvSpPr>
        <p:spPr bwMode="auto">
          <a:xfrm>
            <a:off x="9819147" y="5544753"/>
            <a:ext cx="1630338" cy="46166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Lee sólo por trabajo o estudios</a:t>
            </a:r>
          </a:p>
        </p:txBody>
      </p:sp>
      <p:sp>
        <p:nvSpPr>
          <p:cNvPr id="73" name="17 Rectángulo">
            <a:extLst>
              <a:ext uri="{FF2B5EF4-FFF2-40B4-BE49-F238E27FC236}">
                <a16:creationId xmlns:a16="http://schemas.microsoft.com/office/drawing/2014/main" id="{E4B9FE43-2F3E-43E6-B5F8-7AD9C70FCC03}"/>
              </a:ext>
            </a:extLst>
          </p:cNvPr>
          <p:cNvSpPr>
            <a:spLocks noChangeArrowheads="1"/>
          </p:cNvSpPr>
          <p:nvPr/>
        </p:nvSpPr>
        <p:spPr bwMode="auto">
          <a:xfrm>
            <a:off x="6402782" y="5293996"/>
            <a:ext cx="1759861" cy="600164"/>
          </a:xfrm>
          <a:prstGeom prst="rect">
            <a:avLst/>
          </a:prstGeom>
          <a:noFill/>
          <a:ln w="9525">
            <a:noFill/>
            <a:miter lim="800000"/>
            <a:headEnd/>
            <a:tailEnd/>
          </a:ln>
        </p:spPr>
        <p:txBody>
          <a:bodyPr wrap="square">
            <a:spAutoFit/>
          </a:bodyPr>
          <a:lstStyle/>
          <a:p>
            <a:pPr lvl="0" algn="ctr">
              <a:defRPr/>
            </a:pPr>
            <a:r>
              <a:rPr lang="es-ES" sz="1100"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Lee por trabajo/estudios  y en su tiempo libre</a:t>
            </a:r>
          </a:p>
        </p:txBody>
      </p:sp>
      <p:sp>
        <p:nvSpPr>
          <p:cNvPr id="75" name="17 Rectángulo">
            <a:extLst>
              <a:ext uri="{FF2B5EF4-FFF2-40B4-BE49-F238E27FC236}">
                <a16:creationId xmlns:a16="http://schemas.microsoft.com/office/drawing/2014/main" id="{844CD116-ED5F-4FD0-8A0C-B7EEBC87C51F}"/>
              </a:ext>
            </a:extLst>
          </p:cNvPr>
          <p:cNvSpPr>
            <a:spLocks noChangeArrowheads="1"/>
          </p:cNvSpPr>
          <p:nvPr/>
        </p:nvSpPr>
        <p:spPr bwMode="auto">
          <a:xfrm>
            <a:off x="6402782" y="3202843"/>
            <a:ext cx="1613814" cy="2616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defRPr>
            </a:pPr>
            <a:r>
              <a:rPr kumimoji="0" lang="es-ES" sz="11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No lee libros</a:t>
            </a:r>
          </a:p>
        </p:txBody>
      </p:sp>
      <p:sp>
        <p:nvSpPr>
          <p:cNvPr id="76" name="22 CuadroTexto">
            <a:extLst>
              <a:ext uri="{FF2B5EF4-FFF2-40B4-BE49-F238E27FC236}">
                <a16:creationId xmlns:a16="http://schemas.microsoft.com/office/drawing/2014/main" id="{48ED97B7-0875-47A4-AB11-7B7EE632EE2E}"/>
              </a:ext>
            </a:extLst>
          </p:cNvPr>
          <p:cNvSpPr txBox="1"/>
          <p:nvPr/>
        </p:nvSpPr>
        <p:spPr>
          <a:xfrm>
            <a:off x="10840506" y="4117174"/>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41,0%</a:t>
            </a:r>
          </a:p>
        </p:txBody>
      </p:sp>
      <p:sp>
        <p:nvSpPr>
          <p:cNvPr id="77" name="22 CuadroTexto">
            <a:extLst>
              <a:ext uri="{FF2B5EF4-FFF2-40B4-BE49-F238E27FC236}">
                <a16:creationId xmlns:a16="http://schemas.microsoft.com/office/drawing/2014/main" id="{A9B10FCA-1C36-4EF3-B13B-AE16666914E1}"/>
              </a:ext>
            </a:extLst>
          </p:cNvPr>
          <p:cNvSpPr txBox="1"/>
          <p:nvPr/>
        </p:nvSpPr>
        <p:spPr>
          <a:xfrm>
            <a:off x="7355235" y="6194822"/>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21,2%</a:t>
            </a:r>
          </a:p>
        </p:txBody>
      </p:sp>
      <p:sp>
        <p:nvSpPr>
          <p:cNvPr id="78" name="22 CuadroTexto">
            <a:extLst>
              <a:ext uri="{FF2B5EF4-FFF2-40B4-BE49-F238E27FC236}">
                <a16:creationId xmlns:a16="http://schemas.microsoft.com/office/drawing/2014/main" id="{17247BA7-F9BD-4623-A354-443EC6C013C1}"/>
              </a:ext>
            </a:extLst>
          </p:cNvPr>
          <p:cNvSpPr txBox="1"/>
          <p:nvPr/>
        </p:nvSpPr>
        <p:spPr>
          <a:xfrm>
            <a:off x="6721858" y="3723220"/>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31,5%</a:t>
            </a:r>
          </a:p>
        </p:txBody>
      </p:sp>
      <p:sp>
        <p:nvSpPr>
          <p:cNvPr id="79" name="22 CuadroTexto">
            <a:extLst>
              <a:ext uri="{FF2B5EF4-FFF2-40B4-BE49-F238E27FC236}">
                <a16:creationId xmlns:a16="http://schemas.microsoft.com/office/drawing/2014/main" id="{D8DC0754-E80E-4AD4-A115-40AF61327FDF}"/>
              </a:ext>
            </a:extLst>
          </p:cNvPr>
          <p:cNvSpPr txBox="1"/>
          <p:nvPr/>
        </p:nvSpPr>
        <p:spPr>
          <a:xfrm>
            <a:off x="9819147" y="6321780"/>
            <a:ext cx="997389" cy="253916"/>
          </a:xfrm>
          <a:prstGeom prst="rect">
            <a:avLst/>
          </a:prstGeom>
          <a:noFill/>
          <a:ln>
            <a:solidFill>
              <a:schemeClr val="bg1">
                <a:lumMod val="75000"/>
              </a:schemeClr>
            </a:solidFill>
          </a:ln>
        </p:spPr>
        <p:txBody>
          <a:bodyPr wrap="none" rtlCol="0">
            <a:spAutoFit/>
          </a:bodyPr>
          <a:lstStyle/>
          <a:p>
            <a:r>
              <a:rPr lang="es-ES" sz="1050" b="0" dirty="0">
                <a:latin typeface="+mn-lt"/>
              </a:rPr>
              <a:t>2019: 6,3%</a:t>
            </a:r>
          </a:p>
        </p:txBody>
      </p:sp>
      <p:pic>
        <p:nvPicPr>
          <p:cNvPr id="80" name="Picture 2" descr="https://d30y9cdsu7xlg0.cloudfront.net/png/786166-200.png">
            <a:extLst>
              <a:ext uri="{FF2B5EF4-FFF2-40B4-BE49-F238E27FC236}">
                <a16:creationId xmlns:a16="http://schemas.microsoft.com/office/drawing/2014/main" id="{08F56A9A-2D7D-4A6A-B953-A334FA67E762}"/>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4691" y="1170100"/>
            <a:ext cx="185318" cy="18531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3">
            <a:extLst>
              <a:ext uri="{FF2B5EF4-FFF2-40B4-BE49-F238E27FC236}">
                <a16:creationId xmlns:a16="http://schemas.microsoft.com/office/drawing/2014/main" id="{809FB3D1-FCFE-45E5-89BA-C818674E0FB3}"/>
              </a:ext>
            </a:extLst>
          </p:cNvPr>
          <p:cNvSpPr>
            <a:spLocks noChangeArrowheads="1"/>
          </p:cNvSpPr>
          <p:nvPr/>
        </p:nvSpPr>
        <p:spPr bwMode="auto">
          <a:xfrm>
            <a:off x="273769" y="1074719"/>
            <a:ext cx="2339842" cy="412448"/>
          </a:xfrm>
          <a:prstGeom prst="rect">
            <a:avLst/>
          </a:prstGeom>
        </p:spPr>
        <p:txBody>
          <a:bodyPr vert="horz" lIns="91440" tIns="45720" rIns="91440" bIns="45720" rtlCol="0" anchor="ctr">
            <a:normAutofit fontScale="97500"/>
          </a:bodyPr>
          <a:lstStyle/>
          <a:p>
            <a:pPr lvl="0">
              <a:lnSpc>
                <a:spcPct val="90000"/>
              </a:lnSpc>
              <a:spcBef>
                <a:spcPts val="600"/>
              </a:spcBef>
            </a:pPr>
            <a:r>
              <a:rPr lang="es-ES"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82" name="CuadroTexto 81">
            <a:extLst>
              <a:ext uri="{FF2B5EF4-FFF2-40B4-BE49-F238E27FC236}">
                <a16:creationId xmlns:a16="http://schemas.microsoft.com/office/drawing/2014/main" id="{4DD423A1-0B15-494B-9B55-6D0A3D0F9E61}"/>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2" name="Flecha: hacia abajo 1">
            <a:extLst>
              <a:ext uri="{FF2B5EF4-FFF2-40B4-BE49-F238E27FC236}">
                <a16:creationId xmlns:a16="http://schemas.microsoft.com/office/drawing/2014/main" id="{69135190-1F62-4A05-B7F7-E851AB9A6E0C}"/>
              </a:ext>
            </a:extLst>
          </p:cNvPr>
          <p:cNvSpPr/>
          <p:nvPr/>
        </p:nvSpPr>
        <p:spPr>
          <a:xfrm rot="10800000">
            <a:off x="5057175" y="4559534"/>
            <a:ext cx="152999" cy="268625"/>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Flecha: hacia abajo 41">
            <a:extLst>
              <a:ext uri="{FF2B5EF4-FFF2-40B4-BE49-F238E27FC236}">
                <a16:creationId xmlns:a16="http://schemas.microsoft.com/office/drawing/2014/main" id="{61396D9D-582E-4985-883A-2DA965D7710E}"/>
              </a:ext>
            </a:extLst>
          </p:cNvPr>
          <p:cNvSpPr/>
          <p:nvPr/>
        </p:nvSpPr>
        <p:spPr>
          <a:xfrm rot="10800000">
            <a:off x="11656498" y="3633445"/>
            <a:ext cx="152999" cy="268625"/>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a:extLst>
              <a:ext uri="{FF2B5EF4-FFF2-40B4-BE49-F238E27FC236}">
                <a16:creationId xmlns:a16="http://schemas.microsoft.com/office/drawing/2014/main" id="{EB66C06F-A8DA-4AFC-8876-6C5152FCDBDA}"/>
              </a:ext>
            </a:extLst>
          </p:cNvPr>
          <p:cNvSpPr/>
          <p:nvPr/>
        </p:nvSpPr>
        <p:spPr>
          <a:xfrm>
            <a:off x="-1" y="101450"/>
            <a:ext cx="12191999" cy="913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dirty="0">
                <a:solidFill>
                  <a:schemeClr val="tx1"/>
                </a:solidFill>
                <a:latin typeface="+mj-lt"/>
                <a:ea typeface="Verdana" panose="020B0604030504040204" pitchFamily="34" charset="0"/>
                <a:cs typeface="Arial" panose="020B0604020202020204" pitchFamily="34" charset="0"/>
              </a:rPr>
              <a:t>El </a:t>
            </a:r>
            <a:r>
              <a:rPr lang="es-ES" b="1" dirty="0">
                <a:solidFill>
                  <a:schemeClr val="tx1"/>
                </a:solidFill>
                <a:latin typeface="+mj-lt"/>
                <a:ea typeface="Verdana" panose="020B0604030504040204" pitchFamily="34" charset="0"/>
                <a:cs typeface="Arial" panose="020B0604020202020204" pitchFamily="34" charset="0"/>
              </a:rPr>
              <a:t>68,8%</a:t>
            </a:r>
            <a:r>
              <a:rPr lang="es-ES" dirty="0">
                <a:solidFill>
                  <a:schemeClr val="tx1"/>
                </a:solidFill>
                <a:latin typeface="+mj-lt"/>
                <a:ea typeface="Verdana" panose="020B0604030504040204" pitchFamily="34" charset="0"/>
                <a:cs typeface="Arial" panose="020B0604020202020204" pitchFamily="34" charset="0"/>
              </a:rPr>
              <a:t> de la población de la población española </a:t>
            </a:r>
            <a:r>
              <a:rPr lang="es-ES" b="1" dirty="0">
                <a:solidFill>
                  <a:schemeClr val="tx1"/>
                </a:solidFill>
                <a:latin typeface="+mj-lt"/>
                <a:ea typeface="Verdana" panose="020B0604030504040204" pitchFamily="34" charset="0"/>
                <a:cs typeface="Arial" panose="020B0604020202020204" pitchFamily="34" charset="0"/>
              </a:rPr>
              <a:t>lee libros, u</a:t>
            </a:r>
            <a:r>
              <a:rPr lang="es-ES" dirty="0">
                <a:solidFill>
                  <a:schemeClr val="tx1"/>
                </a:solidFill>
                <a:latin typeface="+mj-lt"/>
                <a:ea typeface="Verdana" panose="020B0604030504040204" pitchFamily="34" charset="0"/>
                <a:cs typeface="Arial" panose="020B0604020202020204" pitchFamily="34" charset="0"/>
              </a:rPr>
              <a:t>n </a:t>
            </a:r>
            <a:r>
              <a:rPr lang="es-ES" b="1" dirty="0">
                <a:solidFill>
                  <a:schemeClr val="tx1"/>
                </a:solidFill>
                <a:latin typeface="+mj-lt"/>
                <a:ea typeface="Verdana" panose="020B0604030504040204" pitchFamily="34" charset="0"/>
                <a:cs typeface="Arial" panose="020B0604020202020204" pitchFamily="34" charset="0"/>
              </a:rPr>
              <a:t>64,0% lee libros por ocio</a:t>
            </a:r>
            <a:r>
              <a:rPr lang="es-ES" dirty="0">
                <a:solidFill>
                  <a:schemeClr val="tx1"/>
                </a:solidFill>
                <a:latin typeface="+mj-lt"/>
                <a:ea typeface="Verdana" panose="020B0604030504040204" pitchFamily="34" charset="0"/>
                <a:cs typeface="Arial" panose="020B0604020202020204" pitchFamily="34" charset="0"/>
              </a:rPr>
              <a:t>, en su tiempo libre </a:t>
            </a:r>
            <a:r>
              <a:rPr lang="es-ES" sz="1600" dirty="0">
                <a:solidFill>
                  <a:schemeClr val="tx1"/>
                </a:solidFill>
                <a:ea typeface="Verdana" panose="020B0604030504040204" pitchFamily="34" charset="0"/>
                <a:cs typeface="Arial" panose="020B0604020202020204" pitchFamily="34" charset="0"/>
              </a:rPr>
              <a:t>(con tendencia al alza) </a:t>
            </a:r>
            <a:r>
              <a:rPr lang="es-ES" dirty="0">
                <a:solidFill>
                  <a:schemeClr val="tx1"/>
                </a:solidFill>
                <a:latin typeface="+mj-lt"/>
                <a:ea typeface="Verdana" panose="020B0604030504040204" pitchFamily="34" charset="0"/>
                <a:cs typeface="Arial" panose="020B0604020202020204" pitchFamily="34" charset="0"/>
              </a:rPr>
              <a:t>y un </a:t>
            </a:r>
            <a:r>
              <a:rPr lang="es-ES" b="1" dirty="0">
                <a:solidFill>
                  <a:schemeClr val="tx1"/>
                </a:solidFill>
                <a:latin typeface="+mj-lt"/>
                <a:ea typeface="Verdana" panose="020B0604030504040204" pitchFamily="34" charset="0"/>
                <a:cs typeface="Arial" panose="020B0604020202020204" pitchFamily="34" charset="0"/>
              </a:rPr>
              <a:t>23,1% lee por motivos de trabajo o estudios </a:t>
            </a:r>
            <a:r>
              <a:rPr lang="es-ES" sz="1600" dirty="0">
                <a:solidFill>
                  <a:schemeClr val="tx1"/>
                </a:solidFill>
                <a:ea typeface="Verdana" panose="020B0604030504040204" pitchFamily="34" charset="0"/>
                <a:cs typeface="Arial" panose="020B0604020202020204" pitchFamily="34" charset="0"/>
              </a:rPr>
              <a:t>(en descenso).</a:t>
            </a:r>
            <a:endParaRPr lang="es-ES" sz="1600" dirty="0">
              <a:solidFill>
                <a:schemeClr val="tx1"/>
              </a:solidFill>
              <a:latin typeface="+mj-lt"/>
              <a:ea typeface="Verdana" panose="020B0604030504040204" pitchFamily="34" charset="0"/>
              <a:cs typeface="Arial" panose="020B0604020202020204" pitchFamily="34" charset="0"/>
            </a:endParaRPr>
          </a:p>
          <a:p>
            <a:pPr lvl="0">
              <a:spcBef>
                <a:spcPts val="200"/>
              </a:spcBef>
              <a:spcAft>
                <a:spcPts val="200"/>
              </a:spcAft>
              <a:buClr>
                <a:srgbClr val="233616"/>
              </a:buClr>
            </a:pPr>
            <a:r>
              <a:rPr lang="es-ES" sz="1400" dirty="0">
                <a:solidFill>
                  <a:schemeClr val="tx1"/>
                </a:solidFill>
                <a:latin typeface="+mj-lt"/>
                <a:ea typeface="Verdana" panose="020B0604030504040204" pitchFamily="34" charset="0"/>
                <a:cs typeface="Arial" panose="020B0604020202020204" pitchFamily="34" charset="0"/>
              </a:rPr>
              <a:t>La media de lectura es de 10,5 libros al año</a:t>
            </a:r>
            <a:endParaRPr lang="es-ES" sz="1600" dirty="0">
              <a:solidFill>
                <a:schemeClr val="tx1"/>
              </a:solidFill>
              <a:latin typeface="+mj-lt"/>
              <a:ea typeface="Verdana" panose="020B0604030504040204" pitchFamily="34" charset="0"/>
              <a:cs typeface="Arial" panose="020B0604020202020204" pitchFamily="34" charset="0"/>
            </a:endParaRPr>
          </a:p>
        </p:txBody>
      </p:sp>
      <p:sp>
        <p:nvSpPr>
          <p:cNvPr id="47" name="Flecha: hacia abajo 46">
            <a:extLst>
              <a:ext uri="{FF2B5EF4-FFF2-40B4-BE49-F238E27FC236}">
                <a16:creationId xmlns:a16="http://schemas.microsoft.com/office/drawing/2014/main" id="{E478E056-A8A7-44B9-B782-78567001BFED}"/>
              </a:ext>
            </a:extLst>
          </p:cNvPr>
          <p:cNvSpPr/>
          <p:nvPr/>
        </p:nvSpPr>
        <p:spPr>
          <a:xfrm>
            <a:off x="5802845" y="5323753"/>
            <a:ext cx="152999" cy="268625"/>
          </a:xfrm>
          <a:prstGeom prst="downArrow">
            <a:avLst/>
          </a:prstGeom>
          <a:solidFill>
            <a:schemeClr val="accent1">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502352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A98234DB-EF01-4FBF-9D86-0655B627A487}"/>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arcador de número de diapositiva 1">
            <a:extLst>
              <a:ext uri="{FF2B5EF4-FFF2-40B4-BE49-F238E27FC236}">
                <a16:creationId xmlns:a16="http://schemas.microsoft.com/office/drawing/2014/main" id="{A7B6EFC7-CA1B-41B0-B4A2-7842C21E51BB}"/>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29</a:t>
            </a:fld>
            <a:endParaRPr lang="es-ES_tradnl" dirty="0"/>
          </a:p>
        </p:txBody>
      </p:sp>
      <p:pic>
        <p:nvPicPr>
          <p:cNvPr id="3" name="Picture 2" descr="https://d30y9cdsu7xlg0.cloudfront.net/png/786166-2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91" y="1170100"/>
            <a:ext cx="185318" cy="18531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BFCDB277-5529-4111-A443-2D71CC0A4C44}"/>
              </a:ext>
            </a:extLst>
          </p:cNvPr>
          <p:cNvSpPr>
            <a:spLocks noChangeArrowheads="1"/>
          </p:cNvSpPr>
          <p:nvPr/>
        </p:nvSpPr>
        <p:spPr bwMode="auto">
          <a:xfrm>
            <a:off x="270009" y="1117527"/>
            <a:ext cx="2058450" cy="290464"/>
          </a:xfrm>
          <a:prstGeom prst="rect">
            <a:avLst/>
          </a:prstGeom>
        </p:spPr>
        <p:txBody>
          <a:bodyPr vert="horz" lIns="91440" tIns="45720" rIns="91440" bIns="45720" rtlCol="0" anchor="ctr">
            <a:normAutofit fontScale="97500"/>
          </a:bodyPr>
          <a:lstStyle/>
          <a:p>
            <a:pPr>
              <a:lnSpc>
                <a:spcPct val="90000"/>
              </a:lnSpc>
              <a:spcBef>
                <a:spcPts val="600"/>
              </a:spcBef>
            </a:pPr>
            <a:endParaRPr lang="es-ES" sz="1400" cap="small"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6" name="17 Gráfico">
            <a:extLst>
              <a:ext uri="{FF2B5EF4-FFF2-40B4-BE49-F238E27FC236}">
                <a16:creationId xmlns:a16="http://schemas.microsoft.com/office/drawing/2014/main" id="{C100A3A6-0FDF-4EBC-AC89-E43911067172}"/>
              </a:ext>
            </a:extLst>
          </p:cNvPr>
          <p:cNvGraphicFramePr/>
          <p:nvPr/>
        </p:nvGraphicFramePr>
        <p:xfrm>
          <a:off x="3828995" y="2272558"/>
          <a:ext cx="6873282" cy="3866930"/>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
            <a:extLst>
              <a:ext uri="{FF2B5EF4-FFF2-40B4-BE49-F238E27FC236}">
                <a16:creationId xmlns:a16="http://schemas.microsoft.com/office/drawing/2014/main" id="{A717D6BE-7A59-40BD-9406-548FF9006599}"/>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51" name="Rectángulo 50">
            <a:extLst>
              <a:ext uri="{FF2B5EF4-FFF2-40B4-BE49-F238E27FC236}">
                <a16:creationId xmlns:a16="http://schemas.microsoft.com/office/drawing/2014/main" id="{534EC8E3-D8E0-4D93-AE92-DFE8BABC6833}"/>
              </a:ext>
            </a:extLst>
          </p:cNvPr>
          <p:cNvSpPr/>
          <p:nvPr/>
        </p:nvSpPr>
        <p:spPr>
          <a:xfrm>
            <a:off x="110348" y="177183"/>
            <a:ext cx="11623785"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b="1" dirty="0">
                <a:solidFill>
                  <a:schemeClr val="tx1"/>
                </a:solidFill>
                <a:ea typeface="Verdana" panose="020B0604030504040204" pitchFamily="34" charset="0"/>
                <a:cs typeface="Verdana" panose="020B0604030504040204" pitchFamily="34" charset="0"/>
              </a:rPr>
              <a:t>El 64,0% leen libros por ocio, en su tiempo libre </a:t>
            </a:r>
            <a:r>
              <a:rPr lang="es-ES" dirty="0">
                <a:solidFill>
                  <a:schemeClr val="tx1"/>
                </a:solidFill>
                <a:ea typeface="Verdana" panose="020B0604030504040204" pitchFamily="34" charset="0"/>
                <a:cs typeface="Verdana" panose="020B0604030504040204" pitchFamily="34" charset="0"/>
              </a:rPr>
              <a:t>(cifra que presenta una tendencia ascendente en los últimos años) y </a:t>
            </a:r>
            <a:r>
              <a:rPr lang="es-ES" b="1" dirty="0">
                <a:solidFill>
                  <a:schemeClr val="tx1"/>
                </a:solidFill>
                <a:ea typeface="Verdana" panose="020B0604030504040204" pitchFamily="34" charset="0"/>
                <a:cs typeface="Verdana" panose="020B0604030504040204" pitchFamily="34" charset="0"/>
              </a:rPr>
              <a:t>un 23,1% lee libros por motivos de trabajo o estudios</a:t>
            </a:r>
            <a:endParaRPr lang="es-ES" dirty="0">
              <a:solidFill>
                <a:schemeClr val="tx1"/>
              </a:solidFill>
              <a:ea typeface="Verdana" panose="020B0604030504040204" pitchFamily="34" charset="0"/>
              <a:cs typeface="Verdana" panose="020B0604030504040204" pitchFamily="34" charset="0"/>
            </a:endParaRPr>
          </a:p>
        </p:txBody>
      </p:sp>
      <p:sp>
        <p:nvSpPr>
          <p:cNvPr id="68" name="CuadroTexto 67">
            <a:extLst>
              <a:ext uri="{FF2B5EF4-FFF2-40B4-BE49-F238E27FC236}">
                <a16:creationId xmlns:a16="http://schemas.microsoft.com/office/drawing/2014/main" id="{96670F36-F667-452B-B0C6-6CADE81DDC6B}"/>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69" name="Grupo 68">
            <a:extLst>
              <a:ext uri="{FF2B5EF4-FFF2-40B4-BE49-F238E27FC236}">
                <a16:creationId xmlns:a16="http://schemas.microsoft.com/office/drawing/2014/main" id="{E00007F7-FE94-4820-ADF6-A5FF1C2AE467}"/>
              </a:ext>
            </a:extLst>
          </p:cNvPr>
          <p:cNvGrpSpPr/>
          <p:nvPr/>
        </p:nvGrpSpPr>
        <p:grpSpPr>
          <a:xfrm>
            <a:off x="732922" y="3002604"/>
            <a:ext cx="3383976" cy="2565230"/>
            <a:chOff x="4672591" y="1340414"/>
            <a:chExt cx="3383976" cy="2565230"/>
          </a:xfrm>
        </p:grpSpPr>
        <p:grpSp>
          <p:nvGrpSpPr>
            <p:cNvPr id="70" name="Grupo 69">
              <a:extLst>
                <a:ext uri="{FF2B5EF4-FFF2-40B4-BE49-F238E27FC236}">
                  <a16:creationId xmlns:a16="http://schemas.microsoft.com/office/drawing/2014/main" id="{2F798D52-07F7-4571-957F-96B612F41421}"/>
                </a:ext>
              </a:extLst>
            </p:cNvPr>
            <p:cNvGrpSpPr/>
            <p:nvPr/>
          </p:nvGrpSpPr>
          <p:grpSpPr>
            <a:xfrm>
              <a:off x="4672591" y="1425857"/>
              <a:ext cx="3383976" cy="2435900"/>
              <a:chOff x="4942046" y="1233760"/>
              <a:chExt cx="3383976" cy="2435900"/>
            </a:xfrm>
          </p:grpSpPr>
          <p:sp>
            <p:nvSpPr>
              <p:cNvPr id="74" name="10 Rectángulo">
                <a:extLst>
                  <a:ext uri="{FF2B5EF4-FFF2-40B4-BE49-F238E27FC236}">
                    <a16:creationId xmlns:a16="http://schemas.microsoft.com/office/drawing/2014/main" id="{66C32CA8-1DFB-4DAC-A803-4707DF6B6A4B}"/>
                  </a:ext>
                </a:extLst>
              </p:cNvPr>
              <p:cNvSpPr/>
              <p:nvPr/>
            </p:nvSpPr>
            <p:spPr>
              <a:xfrm>
                <a:off x="5503719" y="1292317"/>
                <a:ext cx="2822303" cy="2377343"/>
              </a:xfrm>
              <a:prstGeom prst="rect">
                <a:avLst/>
              </a:prstGeom>
              <a:noFill/>
              <a:ln w="9525">
                <a:noFill/>
                <a:miter lim="800000"/>
                <a:headEnd/>
                <a:tailEnd/>
              </a:ln>
              <a:effectLst/>
            </p:spPr>
            <p:txBody>
              <a:bodyPr anchor="ctr"/>
              <a:lstStyle/>
              <a:p>
                <a:pPr>
                  <a:spcBef>
                    <a:spcPts val="1200"/>
                  </a:spcBef>
                  <a:spcAft>
                    <a:spcPts val="600"/>
                  </a:spcAft>
                </a:pPr>
                <a: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t>% TOTAL LECTORES DE LIBROS</a:t>
                </a:r>
                <a:b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br>
                <a: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t>(Tiempo libre + estudios/trabajo)</a:t>
                </a:r>
                <a:b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b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t>
                </a:r>
                <a:r>
                  <a:rPr lang="es-ES" sz="1050" b="1" u="sng" dirty="0">
                    <a:solidFill>
                      <a:srgbClr val="233616"/>
                    </a:solidFill>
                    <a:latin typeface="Verdana" panose="020B0604030504040204" pitchFamily="34" charset="0"/>
                    <a:ea typeface="Verdana" panose="020B0604030504040204" pitchFamily="34" charset="0"/>
                    <a:cs typeface="Verdana" panose="020B0604030504040204" pitchFamily="34" charset="0"/>
                  </a:rPr>
                  <a:t>al trimestre</a:t>
                </a: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t>
                </a:r>
                <a:br>
                  <a:rPr lang="es-ES" sz="1000" b="1" dirty="0">
                    <a:solidFill>
                      <a:srgbClr val="233616"/>
                    </a:solidFill>
                    <a:latin typeface="Verdana" panose="020B0604030504040204" pitchFamily="34" charset="0"/>
                    <a:ea typeface="Verdana" panose="020B0604030504040204" pitchFamily="34" charset="0"/>
                    <a:cs typeface="Verdana" panose="020B0604030504040204" pitchFamily="34" charset="0"/>
                  </a:rPr>
                </a:br>
                <a:endParaRPr lang="es-ES" sz="1000" b="1" dirty="0">
                  <a:solidFill>
                    <a:srgbClr val="233616"/>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600"/>
                  </a:spcAft>
                </a:pPr>
                <a:br>
                  <a:rPr lang="es-ES" sz="900" b="1" dirty="0">
                    <a:solidFill>
                      <a:srgbClr val="233616"/>
                    </a:solidFill>
                    <a:latin typeface="Verdana" panose="020B0604030504040204" pitchFamily="34" charset="0"/>
                    <a:ea typeface="Verdana" panose="020B0604030504040204" pitchFamily="34" charset="0"/>
                    <a:cs typeface="Verdana" panose="020B0604030504040204" pitchFamily="34" charset="0"/>
                  </a:rPr>
                </a:br>
                <a: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t>% Leen libros en TIEMPO LIBRE</a:t>
                </a:r>
                <a:b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b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t>
                </a:r>
                <a:r>
                  <a:rPr lang="es-ES" sz="1050" b="1" u="sng" dirty="0">
                    <a:solidFill>
                      <a:srgbClr val="233616"/>
                    </a:solidFill>
                    <a:latin typeface="Verdana" panose="020B0604030504040204" pitchFamily="34" charset="0"/>
                    <a:ea typeface="Verdana" panose="020B0604030504040204" pitchFamily="34" charset="0"/>
                    <a:cs typeface="Verdana" panose="020B0604030504040204" pitchFamily="34" charset="0"/>
                  </a:rPr>
                  <a:t>al trimestre</a:t>
                </a: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t>
                </a:r>
              </a:p>
              <a:p>
                <a:pPr>
                  <a:spcBef>
                    <a:spcPts val="1200"/>
                  </a:spcBef>
                  <a:spcAft>
                    <a:spcPts val="600"/>
                  </a:spcAft>
                </a:pPr>
                <a:endPar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600"/>
                  </a:spcAft>
                </a:pPr>
                <a:endPar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endParaRPr>
              </a:p>
              <a:p>
                <a:pPr>
                  <a:spcBef>
                    <a:spcPts val="1200"/>
                  </a:spcBef>
                  <a:spcAft>
                    <a:spcPts val="600"/>
                  </a:spcAft>
                </a:pPr>
                <a:endPar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t>% Leen libros en por MOTIVOS DE TRABAJO O ESTUDIOS</a:t>
                </a:r>
                <a:br>
                  <a:rPr lang="es-ES" sz="1050" b="1" dirty="0">
                    <a:solidFill>
                      <a:srgbClr val="233616"/>
                    </a:solidFill>
                    <a:latin typeface="Verdana" panose="020B0604030504040204" pitchFamily="34" charset="0"/>
                    <a:ea typeface="Verdana" panose="020B0604030504040204" pitchFamily="34" charset="0"/>
                    <a:cs typeface="Verdana" panose="020B0604030504040204" pitchFamily="34" charset="0"/>
                  </a:rPr>
                </a:b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t>
                </a:r>
                <a:r>
                  <a:rPr lang="es-ES" sz="1050" b="1" u="sng" dirty="0">
                    <a:solidFill>
                      <a:srgbClr val="233616"/>
                    </a:solidFill>
                    <a:latin typeface="Verdana" panose="020B0604030504040204" pitchFamily="34" charset="0"/>
                    <a:ea typeface="Verdana" panose="020B0604030504040204" pitchFamily="34" charset="0"/>
                    <a:cs typeface="Verdana" panose="020B0604030504040204" pitchFamily="34" charset="0"/>
                  </a:rPr>
                  <a:t>al trimestre</a:t>
                </a:r>
                <a:r>
                  <a:rPr lang="es-ES" sz="1050" dirty="0">
                    <a:solidFill>
                      <a:srgbClr val="233616"/>
                    </a:solidFill>
                    <a:latin typeface="Verdana" panose="020B0604030504040204" pitchFamily="34" charset="0"/>
                    <a:ea typeface="Verdana" panose="020B0604030504040204" pitchFamily="34" charset="0"/>
                    <a:cs typeface="Verdana" panose="020B0604030504040204" pitchFamily="34" charset="0"/>
                  </a:rPr>
                  <a:t>)</a:t>
                </a:r>
              </a:p>
            </p:txBody>
          </p:sp>
          <p:cxnSp>
            <p:nvCxnSpPr>
              <p:cNvPr id="75" name="Conector recto 74">
                <a:extLst>
                  <a:ext uri="{FF2B5EF4-FFF2-40B4-BE49-F238E27FC236}">
                    <a16:creationId xmlns:a16="http://schemas.microsoft.com/office/drawing/2014/main" id="{CBAD5E79-91A5-4498-A371-679C0EF37407}"/>
                  </a:ext>
                </a:extLst>
              </p:cNvPr>
              <p:cNvCxnSpPr/>
              <p:nvPr/>
            </p:nvCxnSpPr>
            <p:spPr>
              <a:xfrm>
                <a:off x="4987803" y="1233760"/>
                <a:ext cx="467088"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9C19EFD6-C275-41BF-8CCD-D8D01DD3B147}"/>
                  </a:ext>
                </a:extLst>
              </p:cNvPr>
              <p:cNvCxnSpPr/>
              <p:nvPr/>
            </p:nvCxnSpPr>
            <p:spPr>
              <a:xfrm>
                <a:off x="4942046" y="3653050"/>
                <a:ext cx="467088"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A07B4B60-2DB2-4D2F-9F2D-26EA2969724E}"/>
                  </a:ext>
                </a:extLst>
              </p:cNvPr>
              <p:cNvCxnSpPr/>
              <p:nvPr/>
            </p:nvCxnSpPr>
            <p:spPr>
              <a:xfrm>
                <a:off x="4947816" y="2062256"/>
                <a:ext cx="467088" cy="0"/>
              </a:xfrm>
              <a:prstGeom prst="line">
                <a:avLst/>
              </a:prstGeom>
              <a:ln w="50800">
                <a:solidFill>
                  <a:srgbClr val="548235"/>
                </a:solidFill>
              </a:ln>
            </p:spPr>
            <p:style>
              <a:lnRef idx="1">
                <a:schemeClr val="accent1"/>
              </a:lnRef>
              <a:fillRef idx="0">
                <a:schemeClr val="accent1"/>
              </a:fillRef>
              <a:effectRef idx="0">
                <a:schemeClr val="accent1"/>
              </a:effectRef>
              <a:fontRef idx="minor">
                <a:schemeClr val="tx1"/>
              </a:fontRef>
            </p:style>
          </p:cxnSp>
        </p:grpSp>
        <p:sp>
          <p:nvSpPr>
            <p:cNvPr id="71" name="Rectángulo 70">
              <a:extLst>
                <a:ext uri="{FF2B5EF4-FFF2-40B4-BE49-F238E27FC236}">
                  <a16:creationId xmlns:a16="http://schemas.microsoft.com/office/drawing/2014/main" id="{B18193E3-037C-4FF0-BB5E-7E080E4F23F3}"/>
                </a:ext>
              </a:extLst>
            </p:cNvPr>
            <p:cNvSpPr/>
            <p:nvPr/>
          </p:nvSpPr>
          <p:spPr>
            <a:xfrm>
              <a:off x="4859662" y="1340414"/>
              <a:ext cx="144000" cy="144000"/>
            </a:xfrm>
            <a:prstGeom prst="rect">
              <a:avLst/>
            </a:prstGeom>
            <a:solidFill>
              <a:srgbClr val="38572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Triángulo isósceles 71">
              <a:extLst>
                <a:ext uri="{FF2B5EF4-FFF2-40B4-BE49-F238E27FC236}">
                  <a16:creationId xmlns:a16="http://schemas.microsoft.com/office/drawing/2014/main" id="{0ADC3D7C-A45C-46A8-9432-2664E0C98AC3}"/>
                </a:ext>
              </a:extLst>
            </p:cNvPr>
            <p:cNvSpPr/>
            <p:nvPr/>
          </p:nvSpPr>
          <p:spPr>
            <a:xfrm>
              <a:off x="4831532" y="2167665"/>
              <a:ext cx="144000" cy="144000"/>
            </a:xfrm>
            <a:prstGeom prst="triangle">
              <a:avLst/>
            </a:prstGeom>
            <a:solidFill>
              <a:srgbClr val="54823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Elipse 72">
              <a:extLst>
                <a:ext uri="{FF2B5EF4-FFF2-40B4-BE49-F238E27FC236}">
                  <a16:creationId xmlns:a16="http://schemas.microsoft.com/office/drawing/2014/main" id="{60207AB9-C6BE-4052-8952-FDAB66627653}"/>
                </a:ext>
              </a:extLst>
            </p:cNvPr>
            <p:cNvSpPr/>
            <p:nvPr/>
          </p:nvSpPr>
          <p:spPr>
            <a:xfrm>
              <a:off x="4825762" y="3761644"/>
              <a:ext cx="144000" cy="144000"/>
            </a:xfrm>
            <a:prstGeom prst="ellipse">
              <a:avLst/>
            </a:prstGeom>
            <a:solidFill>
              <a:srgbClr val="A9D18E"/>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8" name="Imagen 77">
            <a:extLst>
              <a:ext uri="{FF2B5EF4-FFF2-40B4-BE49-F238E27FC236}">
                <a16:creationId xmlns:a16="http://schemas.microsoft.com/office/drawing/2014/main" id="{D63D1910-FAF6-4354-AD48-B2C136FD19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59" y="2911851"/>
            <a:ext cx="325505" cy="325505"/>
          </a:xfrm>
          <a:prstGeom prst="rect">
            <a:avLst/>
          </a:prstGeom>
        </p:spPr>
      </p:pic>
      <p:grpSp>
        <p:nvGrpSpPr>
          <p:cNvPr id="79" name="Grupo 78">
            <a:extLst>
              <a:ext uri="{FF2B5EF4-FFF2-40B4-BE49-F238E27FC236}">
                <a16:creationId xmlns:a16="http://schemas.microsoft.com/office/drawing/2014/main" id="{07E9FD18-B3EE-43B9-AAD7-7F549E81781E}"/>
              </a:ext>
            </a:extLst>
          </p:cNvPr>
          <p:cNvGrpSpPr/>
          <p:nvPr/>
        </p:nvGrpSpPr>
        <p:grpSpPr>
          <a:xfrm>
            <a:off x="371479" y="3733350"/>
            <a:ext cx="272628" cy="337009"/>
            <a:chOff x="5377766" y="2476500"/>
            <a:chExt cx="1541077" cy="1905000"/>
          </a:xfrm>
        </p:grpSpPr>
        <p:pic>
          <p:nvPicPr>
            <p:cNvPr id="80" name="Picture 4" descr="https://d30y9cdsu7xlg0.cloudfront.net/png/7677-200.png">
              <a:extLst>
                <a:ext uri="{FF2B5EF4-FFF2-40B4-BE49-F238E27FC236}">
                  <a16:creationId xmlns:a16="http://schemas.microsoft.com/office/drawing/2014/main" id="{39E18038-D6BA-4C72-973D-66B8A948191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d30y9cdsu7xlg0.cloudfront.net/png/113878-200.png">
              <a:extLst>
                <a:ext uri="{FF2B5EF4-FFF2-40B4-BE49-F238E27FC236}">
                  <a16:creationId xmlns:a16="http://schemas.microsoft.com/office/drawing/2014/main" id="{004FB058-511E-4D12-B795-71E349A631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2" descr="https://d30y9cdsu7xlg0.cloudfront.net/png/108286-200.png">
            <a:extLst>
              <a:ext uri="{FF2B5EF4-FFF2-40B4-BE49-F238E27FC236}">
                <a16:creationId xmlns:a16="http://schemas.microsoft.com/office/drawing/2014/main" id="{C5363480-CF5F-4B00-9BBC-1404C493F98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6369" y="5360375"/>
            <a:ext cx="289567" cy="289567"/>
          </a:xfrm>
          <a:prstGeom prst="rect">
            <a:avLst/>
          </a:prstGeom>
          <a:noFill/>
          <a:extLst>
            <a:ext uri="{909E8E84-426E-40DD-AFC4-6F175D3DCCD1}">
              <a14:hiddenFill xmlns:a14="http://schemas.microsoft.com/office/drawing/2010/main">
                <a:solidFill>
                  <a:srgbClr val="FFFFFF"/>
                </a:solidFill>
              </a14:hiddenFill>
            </a:ext>
          </a:extLst>
        </p:spPr>
      </p:pic>
      <p:pic>
        <p:nvPicPr>
          <p:cNvPr id="83" name="Imagen 82">
            <a:extLst>
              <a:ext uri="{FF2B5EF4-FFF2-40B4-BE49-F238E27FC236}">
                <a16:creationId xmlns:a16="http://schemas.microsoft.com/office/drawing/2014/main" id="{2E9330D6-7869-4D8E-824B-4817CE1722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81495" y="2566249"/>
            <a:ext cx="325505" cy="325505"/>
          </a:xfrm>
          <a:prstGeom prst="rect">
            <a:avLst/>
          </a:prstGeom>
        </p:spPr>
      </p:pic>
      <p:grpSp>
        <p:nvGrpSpPr>
          <p:cNvPr id="84" name="Grupo 83">
            <a:extLst>
              <a:ext uri="{FF2B5EF4-FFF2-40B4-BE49-F238E27FC236}">
                <a16:creationId xmlns:a16="http://schemas.microsoft.com/office/drawing/2014/main" id="{4142C85F-76E3-4688-B833-733B7DA11995}"/>
              </a:ext>
            </a:extLst>
          </p:cNvPr>
          <p:cNvGrpSpPr/>
          <p:nvPr/>
        </p:nvGrpSpPr>
        <p:grpSpPr>
          <a:xfrm>
            <a:off x="10658078" y="3204939"/>
            <a:ext cx="386437" cy="477694"/>
            <a:chOff x="5377766" y="2476500"/>
            <a:chExt cx="1541077" cy="1905000"/>
          </a:xfrm>
        </p:grpSpPr>
        <p:pic>
          <p:nvPicPr>
            <p:cNvPr id="85" name="Picture 4" descr="https://d30y9cdsu7xlg0.cloudfront.net/png/7677-200.png">
              <a:extLst>
                <a:ext uri="{FF2B5EF4-FFF2-40B4-BE49-F238E27FC236}">
                  <a16:creationId xmlns:a16="http://schemas.microsoft.com/office/drawing/2014/main" id="{8DB751EB-60D7-42CD-B347-B44E16165A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d30y9cdsu7xlg0.cloudfront.net/png/113878-200.png">
              <a:extLst>
                <a:ext uri="{FF2B5EF4-FFF2-40B4-BE49-F238E27FC236}">
                  <a16:creationId xmlns:a16="http://schemas.microsoft.com/office/drawing/2014/main" id="{B2338ED9-35F6-4988-B13C-3C4D3427BD1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2" descr="https://d30y9cdsu7xlg0.cloudfront.net/png/108286-200.png">
            <a:extLst>
              <a:ext uri="{FF2B5EF4-FFF2-40B4-BE49-F238E27FC236}">
                <a16:creationId xmlns:a16="http://schemas.microsoft.com/office/drawing/2014/main" id="{53AB2C59-5577-44F0-8A86-A91AC60A790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34464" y="5155152"/>
            <a:ext cx="410447" cy="410447"/>
          </a:xfrm>
          <a:prstGeom prst="rect">
            <a:avLst/>
          </a:prstGeom>
          <a:noFill/>
          <a:extLst>
            <a:ext uri="{909E8E84-426E-40DD-AFC4-6F175D3DCCD1}">
              <a14:hiddenFill xmlns:a14="http://schemas.microsoft.com/office/drawing/2010/main">
                <a:solidFill>
                  <a:srgbClr val="FFFFFF"/>
                </a:solidFill>
              </a14:hiddenFill>
            </a:ext>
          </a:extLst>
        </p:spPr>
      </p:pic>
      <p:pic>
        <p:nvPicPr>
          <p:cNvPr id="90" name="Imagen 89">
            <a:extLst>
              <a:ext uri="{FF2B5EF4-FFF2-40B4-BE49-F238E27FC236}">
                <a16:creationId xmlns:a16="http://schemas.microsoft.com/office/drawing/2014/main" id="{0A8E4B57-642D-49E6-9E3B-C4E62B42394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8472" b="18611"/>
          <a:stretch/>
        </p:blipFill>
        <p:spPr>
          <a:xfrm>
            <a:off x="270008" y="1462994"/>
            <a:ext cx="519113" cy="326609"/>
          </a:xfrm>
          <a:prstGeom prst="rect">
            <a:avLst/>
          </a:prstGeom>
        </p:spPr>
      </p:pic>
      <p:sp>
        <p:nvSpPr>
          <p:cNvPr id="91" name="Rectángulo 90">
            <a:extLst>
              <a:ext uri="{FF2B5EF4-FFF2-40B4-BE49-F238E27FC236}">
                <a16:creationId xmlns:a16="http://schemas.microsoft.com/office/drawing/2014/main" id="{33620668-0D7A-4E22-8879-228A6619280A}"/>
              </a:ext>
            </a:extLst>
          </p:cNvPr>
          <p:cNvSpPr/>
          <p:nvPr/>
        </p:nvSpPr>
        <p:spPr>
          <a:xfrm>
            <a:off x="862097" y="1477597"/>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53" name="Rectángulo 52">
            <a:extLst>
              <a:ext uri="{FF2B5EF4-FFF2-40B4-BE49-F238E27FC236}">
                <a16:creationId xmlns:a16="http://schemas.microsoft.com/office/drawing/2014/main" id="{CEFBC584-C233-4CF5-812E-8FED926B5480}"/>
              </a:ext>
            </a:extLst>
          </p:cNvPr>
          <p:cNvSpPr/>
          <p:nvPr/>
        </p:nvSpPr>
        <p:spPr>
          <a:xfrm>
            <a:off x="4268393" y="1811888"/>
            <a:ext cx="639919" cy="307777"/>
          </a:xfrm>
          <a:prstGeom prst="rect">
            <a:avLst/>
          </a:prstGeom>
        </p:spPr>
        <p:txBody>
          <a:bodyPr wrap="none">
            <a:spAutoFit/>
          </a:bodyPr>
          <a:lstStyle/>
          <a:p>
            <a:r>
              <a:rPr lang="es-ES" sz="1400" dirty="0">
                <a:solidFill>
                  <a:srgbClr val="000000"/>
                </a:solidFill>
                <a:latin typeface="+mj-lt"/>
              </a:rPr>
              <a:t>2011</a:t>
            </a:r>
            <a:endParaRPr lang="es-ES" sz="1400" dirty="0">
              <a:latin typeface="+mj-lt"/>
            </a:endParaRPr>
          </a:p>
        </p:txBody>
      </p:sp>
      <p:sp>
        <p:nvSpPr>
          <p:cNvPr id="54" name="Rectángulo 53">
            <a:extLst>
              <a:ext uri="{FF2B5EF4-FFF2-40B4-BE49-F238E27FC236}">
                <a16:creationId xmlns:a16="http://schemas.microsoft.com/office/drawing/2014/main" id="{C8C18FAD-1E55-4898-A97B-FFF5613A5DE1}"/>
              </a:ext>
            </a:extLst>
          </p:cNvPr>
          <p:cNvSpPr/>
          <p:nvPr/>
        </p:nvSpPr>
        <p:spPr>
          <a:xfrm>
            <a:off x="5464393" y="1811888"/>
            <a:ext cx="639919" cy="307777"/>
          </a:xfrm>
          <a:prstGeom prst="rect">
            <a:avLst/>
          </a:prstGeom>
        </p:spPr>
        <p:txBody>
          <a:bodyPr wrap="none">
            <a:spAutoFit/>
          </a:bodyPr>
          <a:lstStyle/>
          <a:p>
            <a:r>
              <a:rPr lang="es-ES" sz="1400" dirty="0">
                <a:solidFill>
                  <a:srgbClr val="000000"/>
                </a:solidFill>
                <a:latin typeface="+mj-lt"/>
              </a:rPr>
              <a:t>2012</a:t>
            </a:r>
            <a:endParaRPr lang="es-ES" sz="1400" dirty="0">
              <a:latin typeface="+mj-lt"/>
            </a:endParaRPr>
          </a:p>
        </p:txBody>
      </p:sp>
      <p:sp>
        <p:nvSpPr>
          <p:cNvPr id="55" name="Rectángulo 54">
            <a:extLst>
              <a:ext uri="{FF2B5EF4-FFF2-40B4-BE49-F238E27FC236}">
                <a16:creationId xmlns:a16="http://schemas.microsoft.com/office/drawing/2014/main" id="{8B5DB9D6-063A-4A8C-8113-9882FAA799DE}"/>
              </a:ext>
            </a:extLst>
          </p:cNvPr>
          <p:cNvSpPr/>
          <p:nvPr/>
        </p:nvSpPr>
        <p:spPr>
          <a:xfrm>
            <a:off x="6749403" y="1811888"/>
            <a:ext cx="639919" cy="307777"/>
          </a:xfrm>
          <a:prstGeom prst="rect">
            <a:avLst/>
          </a:prstGeom>
        </p:spPr>
        <p:txBody>
          <a:bodyPr wrap="none">
            <a:spAutoFit/>
          </a:bodyPr>
          <a:lstStyle/>
          <a:p>
            <a:r>
              <a:rPr lang="es-ES" sz="1400" dirty="0">
                <a:solidFill>
                  <a:srgbClr val="000000"/>
                </a:solidFill>
                <a:latin typeface="+mj-lt"/>
              </a:rPr>
              <a:t>2017</a:t>
            </a:r>
            <a:endParaRPr lang="es-ES" sz="1400" dirty="0">
              <a:latin typeface="+mj-lt"/>
            </a:endParaRPr>
          </a:p>
        </p:txBody>
      </p:sp>
      <p:sp>
        <p:nvSpPr>
          <p:cNvPr id="59" name="Rectángulo 58">
            <a:extLst>
              <a:ext uri="{FF2B5EF4-FFF2-40B4-BE49-F238E27FC236}">
                <a16:creationId xmlns:a16="http://schemas.microsoft.com/office/drawing/2014/main" id="{42A5BE43-6152-4AB7-9FF1-63B821023D64}"/>
              </a:ext>
            </a:extLst>
          </p:cNvPr>
          <p:cNvSpPr/>
          <p:nvPr/>
        </p:nvSpPr>
        <p:spPr>
          <a:xfrm>
            <a:off x="7946150" y="1811888"/>
            <a:ext cx="639919" cy="307777"/>
          </a:xfrm>
          <a:prstGeom prst="rect">
            <a:avLst/>
          </a:prstGeom>
        </p:spPr>
        <p:txBody>
          <a:bodyPr wrap="none">
            <a:spAutoFit/>
          </a:bodyPr>
          <a:lstStyle/>
          <a:p>
            <a:r>
              <a:rPr lang="es-ES" sz="1400" dirty="0">
                <a:solidFill>
                  <a:srgbClr val="000000"/>
                </a:solidFill>
                <a:latin typeface="+mj-lt"/>
              </a:rPr>
              <a:t>2018</a:t>
            </a:r>
            <a:endParaRPr lang="es-ES" sz="1400" dirty="0">
              <a:latin typeface="+mj-lt"/>
            </a:endParaRPr>
          </a:p>
        </p:txBody>
      </p:sp>
      <p:sp>
        <p:nvSpPr>
          <p:cNvPr id="60" name="Elipse 59">
            <a:extLst>
              <a:ext uri="{FF2B5EF4-FFF2-40B4-BE49-F238E27FC236}">
                <a16:creationId xmlns:a16="http://schemas.microsoft.com/office/drawing/2014/main" id="{A351B87D-2A75-481A-8EF6-0691948F6448}"/>
              </a:ext>
            </a:extLst>
          </p:cNvPr>
          <p:cNvSpPr/>
          <p:nvPr/>
        </p:nvSpPr>
        <p:spPr>
          <a:xfrm>
            <a:off x="4107778" y="1871904"/>
            <a:ext cx="209550" cy="209550"/>
          </a:xfrm>
          <a:prstGeom prst="ellipse">
            <a:avLst/>
          </a:prstGeom>
          <a:solidFill>
            <a:srgbClr val="D6DCE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1" name="Elipse 60">
            <a:extLst>
              <a:ext uri="{FF2B5EF4-FFF2-40B4-BE49-F238E27FC236}">
                <a16:creationId xmlns:a16="http://schemas.microsoft.com/office/drawing/2014/main" id="{0D89B462-37F8-4CD4-821A-4B55F8B56D24}"/>
              </a:ext>
            </a:extLst>
          </p:cNvPr>
          <p:cNvSpPr/>
          <p:nvPr/>
        </p:nvSpPr>
        <p:spPr>
          <a:xfrm>
            <a:off x="5285194" y="1871904"/>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4" name="Elipse 63">
            <a:extLst>
              <a:ext uri="{FF2B5EF4-FFF2-40B4-BE49-F238E27FC236}">
                <a16:creationId xmlns:a16="http://schemas.microsoft.com/office/drawing/2014/main" id="{C31DCD03-17FA-472A-B078-81346A246B71}"/>
              </a:ext>
            </a:extLst>
          </p:cNvPr>
          <p:cNvSpPr/>
          <p:nvPr/>
        </p:nvSpPr>
        <p:spPr>
          <a:xfrm>
            <a:off x="6554546" y="1871904"/>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5" name="Elipse 64">
            <a:extLst>
              <a:ext uri="{FF2B5EF4-FFF2-40B4-BE49-F238E27FC236}">
                <a16:creationId xmlns:a16="http://schemas.microsoft.com/office/drawing/2014/main" id="{7BA47FF6-0257-4163-A3D0-CFC82A5AD9BD}"/>
              </a:ext>
            </a:extLst>
          </p:cNvPr>
          <p:cNvSpPr/>
          <p:nvPr/>
        </p:nvSpPr>
        <p:spPr>
          <a:xfrm>
            <a:off x="7736600" y="1871904"/>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6" name="Rectángulo 65">
            <a:extLst>
              <a:ext uri="{FF2B5EF4-FFF2-40B4-BE49-F238E27FC236}">
                <a16:creationId xmlns:a16="http://schemas.microsoft.com/office/drawing/2014/main" id="{FA04F6E8-C5D6-4436-9AA3-F67CBCED9BFC}"/>
              </a:ext>
            </a:extLst>
          </p:cNvPr>
          <p:cNvSpPr/>
          <p:nvPr/>
        </p:nvSpPr>
        <p:spPr>
          <a:xfrm>
            <a:off x="3024838" y="1811888"/>
            <a:ext cx="639919" cy="307777"/>
          </a:xfrm>
          <a:prstGeom prst="rect">
            <a:avLst/>
          </a:prstGeom>
        </p:spPr>
        <p:txBody>
          <a:bodyPr wrap="none">
            <a:spAutoFit/>
          </a:bodyPr>
          <a:lstStyle/>
          <a:p>
            <a:r>
              <a:rPr lang="es-ES" sz="1400" dirty="0">
                <a:solidFill>
                  <a:srgbClr val="000000"/>
                </a:solidFill>
                <a:latin typeface="+mj-lt"/>
              </a:rPr>
              <a:t>2010</a:t>
            </a:r>
            <a:endParaRPr lang="es-ES" sz="1400" dirty="0">
              <a:latin typeface="+mj-lt"/>
            </a:endParaRPr>
          </a:p>
        </p:txBody>
      </p:sp>
      <p:sp>
        <p:nvSpPr>
          <p:cNvPr id="67" name="Elipse 66">
            <a:extLst>
              <a:ext uri="{FF2B5EF4-FFF2-40B4-BE49-F238E27FC236}">
                <a16:creationId xmlns:a16="http://schemas.microsoft.com/office/drawing/2014/main" id="{00324409-4306-49D6-807F-A1051DE68F13}"/>
              </a:ext>
            </a:extLst>
          </p:cNvPr>
          <p:cNvSpPr/>
          <p:nvPr/>
        </p:nvSpPr>
        <p:spPr>
          <a:xfrm>
            <a:off x="2864223" y="1871904"/>
            <a:ext cx="209550" cy="209550"/>
          </a:xfrm>
          <a:prstGeom prst="ellipse">
            <a:avLst/>
          </a:prstGeom>
          <a:solidFill>
            <a:schemeClr val="bg2">
              <a:lumMod val="20000"/>
              <a:lumOff val="80000"/>
            </a:schemeClr>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88" name="Rectángulo 87">
            <a:extLst>
              <a:ext uri="{FF2B5EF4-FFF2-40B4-BE49-F238E27FC236}">
                <a16:creationId xmlns:a16="http://schemas.microsoft.com/office/drawing/2014/main" id="{C455D3D3-2135-47C3-B7B3-EB5A067F3E3E}"/>
              </a:ext>
            </a:extLst>
          </p:cNvPr>
          <p:cNvSpPr/>
          <p:nvPr/>
        </p:nvSpPr>
        <p:spPr>
          <a:xfrm>
            <a:off x="9241309" y="1833661"/>
            <a:ext cx="639919" cy="307777"/>
          </a:xfrm>
          <a:prstGeom prst="rect">
            <a:avLst/>
          </a:prstGeom>
        </p:spPr>
        <p:txBody>
          <a:bodyPr wrap="none">
            <a:spAutoFit/>
          </a:bodyPr>
          <a:lstStyle/>
          <a:p>
            <a:r>
              <a:rPr lang="es-ES" sz="1400" dirty="0">
                <a:solidFill>
                  <a:srgbClr val="000000"/>
                </a:solidFill>
                <a:latin typeface="+mj-lt"/>
              </a:rPr>
              <a:t>2019</a:t>
            </a:r>
          </a:p>
        </p:txBody>
      </p:sp>
      <p:sp>
        <p:nvSpPr>
          <p:cNvPr id="89" name="Elipse 88">
            <a:extLst>
              <a:ext uri="{FF2B5EF4-FFF2-40B4-BE49-F238E27FC236}">
                <a16:creationId xmlns:a16="http://schemas.microsoft.com/office/drawing/2014/main" id="{716ECCD5-54DE-4659-97AF-EC380AAFEBF4}"/>
              </a:ext>
            </a:extLst>
          </p:cNvPr>
          <p:cNvSpPr/>
          <p:nvPr/>
        </p:nvSpPr>
        <p:spPr>
          <a:xfrm>
            <a:off x="9041284" y="1871904"/>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44" name="CuadroTexto 43">
            <a:extLst>
              <a:ext uri="{FF2B5EF4-FFF2-40B4-BE49-F238E27FC236}">
                <a16:creationId xmlns:a16="http://schemas.microsoft.com/office/drawing/2014/main" id="{E7633544-73E8-4152-A931-45E8E6B6CA27}"/>
              </a:ext>
            </a:extLst>
          </p:cNvPr>
          <p:cNvSpPr txBox="1"/>
          <p:nvPr/>
        </p:nvSpPr>
        <p:spPr>
          <a:xfrm>
            <a:off x="11147441" y="2595319"/>
            <a:ext cx="932636" cy="307777"/>
          </a:xfrm>
          <a:prstGeom prst="rect">
            <a:avLst/>
          </a:prstGeom>
          <a:solidFill>
            <a:schemeClr val="accent6">
              <a:lumMod val="40000"/>
              <a:lumOff val="60000"/>
            </a:schemeClr>
          </a:solidFill>
        </p:spPr>
        <p:txBody>
          <a:bodyPr wrap="square" rtlCol="0">
            <a:spAutoFit/>
          </a:bodyPr>
          <a:lstStyle/>
          <a:p>
            <a:pPr algn="ctr"/>
            <a:r>
              <a:rPr lang="es-ES" sz="1400" dirty="0">
                <a:latin typeface="+mj-lt"/>
                <a:ea typeface="Roboto" pitchFamily="2" charset="0"/>
              </a:rPr>
              <a:t>+8,5%</a:t>
            </a:r>
            <a:endParaRPr lang="es-ES" sz="1400" dirty="0">
              <a:ea typeface="Roboto" pitchFamily="2" charset="0"/>
            </a:endParaRPr>
          </a:p>
        </p:txBody>
      </p:sp>
      <p:sp>
        <p:nvSpPr>
          <p:cNvPr id="45" name="CuadroTexto 44">
            <a:extLst>
              <a:ext uri="{FF2B5EF4-FFF2-40B4-BE49-F238E27FC236}">
                <a16:creationId xmlns:a16="http://schemas.microsoft.com/office/drawing/2014/main" id="{D6CED005-7D06-4C23-B827-E6298089D4C7}"/>
              </a:ext>
            </a:extLst>
          </p:cNvPr>
          <p:cNvSpPr txBox="1"/>
          <p:nvPr/>
        </p:nvSpPr>
        <p:spPr>
          <a:xfrm>
            <a:off x="11171816" y="3273367"/>
            <a:ext cx="932636" cy="307777"/>
          </a:xfrm>
          <a:prstGeom prst="rect">
            <a:avLst/>
          </a:prstGeom>
          <a:solidFill>
            <a:schemeClr val="accent6">
              <a:lumMod val="40000"/>
              <a:lumOff val="60000"/>
            </a:schemeClr>
          </a:solidFill>
        </p:spPr>
        <p:txBody>
          <a:bodyPr wrap="square" rtlCol="0">
            <a:spAutoFit/>
          </a:bodyPr>
          <a:lstStyle/>
          <a:p>
            <a:pPr algn="ctr"/>
            <a:r>
              <a:rPr lang="es-ES" sz="1400" dirty="0">
                <a:latin typeface="+mj-lt"/>
                <a:ea typeface="Roboto" pitchFamily="2" charset="0"/>
              </a:rPr>
              <a:t>+7,0%</a:t>
            </a:r>
            <a:endParaRPr lang="es-ES" sz="1400" dirty="0">
              <a:ea typeface="Roboto" pitchFamily="2" charset="0"/>
            </a:endParaRPr>
          </a:p>
        </p:txBody>
      </p:sp>
      <p:sp>
        <p:nvSpPr>
          <p:cNvPr id="47" name="CuadroTexto 46">
            <a:extLst>
              <a:ext uri="{FF2B5EF4-FFF2-40B4-BE49-F238E27FC236}">
                <a16:creationId xmlns:a16="http://schemas.microsoft.com/office/drawing/2014/main" id="{FD5AA063-E2FF-4F97-8CC6-7DF1F555B9A2}"/>
              </a:ext>
            </a:extLst>
          </p:cNvPr>
          <p:cNvSpPr txBox="1"/>
          <p:nvPr/>
        </p:nvSpPr>
        <p:spPr>
          <a:xfrm>
            <a:off x="11171816" y="5224588"/>
            <a:ext cx="932636" cy="307777"/>
          </a:xfrm>
          <a:prstGeom prst="rect">
            <a:avLst/>
          </a:prstGeom>
          <a:solidFill>
            <a:schemeClr val="accent6">
              <a:lumMod val="40000"/>
              <a:lumOff val="60000"/>
            </a:schemeClr>
          </a:solidFill>
        </p:spPr>
        <p:txBody>
          <a:bodyPr wrap="square" rtlCol="0">
            <a:spAutoFit/>
          </a:bodyPr>
          <a:lstStyle/>
          <a:p>
            <a:pPr algn="ctr"/>
            <a:r>
              <a:rPr lang="es-ES" sz="1400" dirty="0">
                <a:latin typeface="+mj-lt"/>
                <a:ea typeface="Roboto" pitchFamily="2" charset="0"/>
              </a:rPr>
              <a:t>+1,6%</a:t>
            </a:r>
            <a:endParaRPr lang="es-ES" sz="1400" dirty="0">
              <a:ea typeface="Roboto" pitchFamily="2" charset="0"/>
            </a:endParaRPr>
          </a:p>
        </p:txBody>
      </p:sp>
      <p:sp>
        <p:nvSpPr>
          <p:cNvPr id="49" name="Rectángulo 48">
            <a:extLst>
              <a:ext uri="{FF2B5EF4-FFF2-40B4-BE49-F238E27FC236}">
                <a16:creationId xmlns:a16="http://schemas.microsoft.com/office/drawing/2014/main" id="{816AD282-7B52-415A-A7D1-1236BA4769D4}"/>
              </a:ext>
            </a:extLst>
          </p:cNvPr>
          <p:cNvSpPr/>
          <p:nvPr/>
        </p:nvSpPr>
        <p:spPr>
          <a:xfrm>
            <a:off x="10594600" y="1776511"/>
            <a:ext cx="838691" cy="369332"/>
          </a:xfrm>
          <a:prstGeom prst="rect">
            <a:avLst/>
          </a:prstGeom>
        </p:spPr>
        <p:txBody>
          <a:bodyPr wrap="none">
            <a:spAutoFit/>
          </a:bodyPr>
          <a:lstStyle/>
          <a:p>
            <a:r>
              <a:rPr lang="es-ES" b="1" dirty="0">
                <a:solidFill>
                  <a:srgbClr val="000000"/>
                </a:solidFill>
                <a:latin typeface="+mj-lt"/>
              </a:rPr>
              <a:t>2020</a:t>
            </a:r>
            <a:endParaRPr lang="es-ES" b="1" dirty="0">
              <a:latin typeface="+mj-lt"/>
            </a:endParaRPr>
          </a:p>
        </p:txBody>
      </p:sp>
      <p:sp>
        <p:nvSpPr>
          <p:cNvPr id="50" name="Elipse 49">
            <a:extLst>
              <a:ext uri="{FF2B5EF4-FFF2-40B4-BE49-F238E27FC236}">
                <a16:creationId xmlns:a16="http://schemas.microsoft.com/office/drawing/2014/main" id="{DE72D2CD-61DB-491A-B6D9-298DCFE9D76E}"/>
              </a:ext>
            </a:extLst>
          </p:cNvPr>
          <p:cNvSpPr/>
          <p:nvPr/>
        </p:nvSpPr>
        <p:spPr>
          <a:xfrm>
            <a:off x="10394575" y="1871904"/>
            <a:ext cx="209550" cy="20955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j-lt"/>
            </a:endParaRPr>
          </a:p>
        </p:txBody>
      </p:sp>
      <p:cxnSp>
        <p:nvCxnSpPr>
          <p:cNvPr id="57" name="Conector recto de flecha 56">
            <a:extLst>
              <a:ext uri="{FF2B5EF4-FFF2-40B4-BE49-F238E27FC236}">
                <a16:creationId xmlns:a16="http://schemas.microsoft.com/office/drawing/2014/main" id="{C4C3377F-427A-4512-885D-4374FCF703D9}"/>
              </a:ext>
            </a:extLst>
          </p:cNvPr>
          <p:cNvCxnSpPr>
            <a:cxnSpLocks/>
          </p:cNvCxnSpPr>
          <p:nvPr/>
        </p:nvCxnSpPr>
        <p:spPr>
          <a:xfrm>
            <a:off x="8296420" y="4874004"/>
            <a:ext cx="1951567" cy="3128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Flecha: hacia abajo 57">
            <a:extLst>
              <a:ext uri="{FF2B5EF4-FFF2-40B4-BE49-F238E27FC236}">
                <a16:creationId xmlns:a16="http://schemas.microsoft.com/office/drawing/2014/main" id="{3AB175A6-CB1B-4052-AC7A-B194D47B7706}"/>
              </a:ext>
            </a:extLst>
          </p:cNvPr>
          <p:cNvSpPr/>
          <p:nvPr/>
        </p:nvSpPr>
        <p:spPr>
          <a:xfrm>
            <a:off x="10344038" y="5301594"/>
            <a:ext cx="89855" cy="181406"/>
          </a:xfrm>
          <a:prstGeom prst="downArrow">
            <a:avLst/>
          </a:prstGeom>
          <a:solidFill>
            <a:srgbClr val="C00000">
              <a:alpha val="40000"/>
            </a:srgbClr>
          </a:solidFill>
          <a:ln>
            <a:solidFill>
              <a:srgbClr val="E6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_trad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latin typeface="Arial" panose="020B0604020202020204" pitchFamily="34" charset="0"/>
              <a:cs typeface="Arial" panose="020B0604020202020204" pitchFamily="34" charset="0"/>
            </a:endParaRPr>
          </a:p>
        </p:txBody>
      </p:sp>
      <p:sp>
        <p:nvSpPr>
          <p:cNvPr id="62" name="Flecha: hacia abajo 61">
            <a:extLst>
              <a:ext uri="{FF2B5EF4-FFF2-40B4-BE49-F238E27FC236}">
                <a16:creationId xmlns:a16="http://schemas.microsoft.com/office/drawing/2014/main" id="{849612DD-0A84-46F9-B777-48983676C47A}"/>
              </a:ext>
            </a:extLst>
          </p:cNvPr>
          <p:cNvSpPr/>
          <p:nvPr/>
        </p:nvSpPr>
        <p:spPr>
          <a:xfrm rot="10800000">
            <a:off x="10569434" y="3443786"/>
            <a:ext cx="90000" cy="18000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CuadroTexto 62">
            <a:extLst>
              <a:ext uri="{FF2B5EF4-FFF2-40B4-BE49-F238E27FC236}">
                <a16:creationId xmlns:a16="http://schemas.microsoft.com/office/drawing/2014/main" id="{B7A0AA60-CD56-47BC-8261-A32BE1BBB53B}"/>
              </a:ext>
            </a:extLst>
          </p:cNvPr>
          <p:cNvSpPr txBox="1"/>
          <p:nvPr/>
        </p:nvSpPr>
        <p:spPr>
          <a:xfrm>
            <a:off x="10905485" y="2203792"/>
            <a:ext cx="1351860" cy="307777"/>
          </a:xfrm>
          <a:prstGeom prst="rect">
            <a:avLst/>
          </a:prstGeom>
          <a:noFill/>
        </p:spPr>
        <p:txBody>
          <a:bodyPr wrap="square" rtlCol="0">
            <a:spAutoFit/>
          </a:bodyPr>
          <a:lstStyle/>
          <a:p>
            <a:pPr algn="ctr"/>
            <a:r>
              <a:rPr lang="es-ES" sz="1400" dirty="0">
                <a:latin typeface="+mj-lt"/>
                <a:ea typeface="Roboto" pitchFamily="2" charset="0"/>
              </a:rPr>
              <a:t>2020-2010</a:t>
            </a:r>
            <a:endParaRPr lang="es-ES" sz="1400" dirty="0">
              <a:ea typeface="Roboto" pitchFamily="2" charset="0"/>
            </a:endParaRPr>
          </a:p>
        </p:txBody>
      </p:sp>
      <p:sp>
        <p:nvSpPr>
          <p:cNvPr id="2" name="Bocadillo: rectángulo con esquinas redondeadas 1">
            <a:extLst>
              <a:ext uri="{FF2B5EF4-FFF2-40B4-BE49-F238E27FC236}">
                <a16:creationId xmlns:a16="http://schemas.microsoft.com/office/drawing/2014/main" id="{EF4267FA-863C-477B-991D-CDA48A344236}"/>
              </a:ext>
            </a:extLst>
          </p:cNvPr>
          <p:cNvSpPr/>
          <p:nvPr/>
        </p:nvSpPr>
        <p:spPr>
          <a:xfrm>
            <a:off x="8046987" y="5991747"/>
            <a:ext cx="2201000" cy="601267"/>
          </a:xfrm>
          <a:prstGeom prst="wedgeRoundRectCallout">
            <a:avLst>
              <a:gd name="adj1" fmla="val 8996"/>
              <a:gd name="adj2" fmla="val -106470"/>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lumMod val="75000"/>
                    <a:lumOff val="25000"/>
                  </a:schemeClr>
                </a:solidFill>
              </a:rPr>
              <a:t>Tendencia descendente en los últimos 3 años </a:t>
            </a:r>
          </a:p>
        </p:txBody>
      </p:sp>
    </p:spTree>
    <p:extLst>
      <p:ext uri="{BB962C8B-B14F-4D97-AF65-F5344CB8AC3E}">
        <p14:creationId xmlns:p14="http://schemas.microsoft.com/office/powerpoint/2010/main" val="182318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56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1024"/>
          <p:cNvGraphicFramePr>
            <a:graphicFrameLocks noChangeAspect="1"/>
          </p:cNvGraphicFramePr>
          <p:nvPr>
            <p:extLst>
              <p:ext uri="{D42A27DB-BD31-4B8C-83A1-F6EECF244321}">
                <p14:modId xmlns:p14="http://schemas.microsoft.com/office/powerpoint/2010/main" val="4281689267"/>
              </p:ext>
            </p:extLst>
          </p:nvPr>
        </p:nvGraphicFramePr>
        <p:xfrm>
          <a:off x="3683895" y="940750"/>
          <a:ext cx="5606819" cy="5772492"/>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15 Conector recto"/>
          <p:cNvCxnSpPr>
            <a:cxnSpLocks/>
          </p:cNvCxnSpPr>
          <p:nvPr/>
        </p:nvCxnSpPr>
        <p:spPr bwMode="auto">
          <a:xfrm flipH="1">
            <a:off x="6359742" y="1049632"/>
            <a:ext cx="10108" cy="5724000"/>
          </a:xfrm>
          <a:prstGeom prst="line">
            <a:avLst/>
          </a:prstGeom>
          <a:solidFill>
            <a:schemeClr val="accent1"/>
          </a:solidFill>
          <a:ln w="19050" cap="flat" cmpd="sng" algn="ctr">
            <a:solidFill>
              <a:schemeClr val="bg1">
                <a:lumMod val="75000"/>
              </a:schemeClr>
            </a:solidFill>
            <a:prstDash val="sysDash"/>
            <a:round/>
            <a:headEnd type="none" w="med" len="med"/>
            <a:tailEnd type="none" w="med" len="med"/>
          </a:ln>
          <a:effectLst/>
        </p:spPr>
      </p:cxnSp>
      <p:grpSp>
        <p:nvGrpSpPr>
          <p:cNvPr id="2" name="Grupo 1"/>
          <p:cNvGrpSpPr/>
          <p:nvPr/>
        </p:nvGrpSpPr>
        <p:grpSpPr>
          <a:xfrm>
            <a:off x="1705203" y="1905286"/>
            <a:ext cx="571271" cy="450002"/>
            <a:chOff x="2581503" y="1886236"/>
            <a:chExt cx="571271" cy="450002"/>
          </a:xfrm>
        </p:grpSpPr>
        <p:pic>
          <p:nvPicPr>
            <p:cNvPr id="22" name="Imagen 21"/>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23" name="Picture 4" descr="https://d30y9cdsu7xlg0.cloudfront.net/png/2-200.png"/>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8" descr="https://d30y9cdsu7xlg0.cloudfront.net/png/848124-200.png"/>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7784" y="3761695"/>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d30y9cdsu7xlg0.cloudfront.net/png/816723-200.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996" y="5832006"/>
            <a:ext cx="434275" cy="43427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7">
            <a:extLst>
              <a:ext uri="{FF2B5EF4-FFF2-40B4-BE49-F238E27FC236}">
                <a16:creationId xmlns:a16="http://schemas.microsoft.com/office/drawing/2014/main" id="{5E8C2BD3-2AD9-4A9D-9B23-67E16E287461}"/>
              </a:ext>
            </a:extLst>
          </p:cNvPr>
          <p:cNvSpPr>
            <a:spLocks noChangeArrowheads="1"/>
          </p:cNvSpPr>
          <p:nvPr/>
        </p:nvSpPr>
        <p:spPr bwMode="auto">
          <a:xfrm>
            <a:off x="788365" y="1972753"/>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SEXO</a:t>
            </a:r>
            <a:endParaRPr lang="es-ES" sz="1400" b="1" dirty="0">
              <a:solidFill>
                <a:srgbClr val="002060"/>
              </a:solidFill>
              <a:latin typeface="+mj-lt"/>
            </a:endParaRPr>
          </a:p>
        </p:txBody>
      </p:sp>
      <p:sp>
        <p:nvSpPr>
          <p:cNvPr id="31" name="Rectangle 17">
            <a:extLst>
              <a:ext uri="{FF2B5EF4-FFF2-40B4-BE49-F238E27FC236}">
                <a16:creationId xmlns:a16="http://schemas.microsoft.com/office/drawing/2014/main" id="{A065D052-A291-4305-B6BD-C48DD12BBFC0}"/>
              </a:ext>
            </a:extLst>
          </p:cNvPr>
          <p:cNvSpPr>
            <a:spLocks noChangeArrowheads="1"/>
          </p:cNvSpPr>
          <p:nvPr/>
        </p:nvSpPr>
        <p:spPr bwMode="auto">
          <a:xfrm>
            <a:off x="615542" y="3957174"/>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EDAD</a:t>
            </a:r>
            <a:endParaRPr lang="es-ES" sz="1400" b="1" dirty="0">
              <a:solidFill>
                <a:srgbClr val="002060"/>
              </a:solidFill>
              <a:latin typeface="+mj-lt"/>
            </a:endParaRPr>
          </a:p>
        </p:txBody>
      </p:sp>
      <p:sp>
        <p:nvSpPr>
          <p:cNvPr id="32" name="Rectangle 17">
            <a:extLst>
              <a:ext uri="{FF2B5EF4-FFF2-40B4-BE49-F238E27FC236}">
                <a16:creationId xmlns:a16="http://schemas.microsoft.com/office/drawing/2014/main" id="{58B5B805-4DB1-4943-80CD-7F94EE02DB48}"/>
              </a:ext>
            </a:extLst>
          </p:cNvPr>
          <p:cNvSpPr>
            <a:spLocks noChangeArrowheads="1"/>
          </p:cNvSpPr>
          <p:nvPr/>
        </p:nvSpPr>
        <p:spPr bwMode="auto">
          <a:xfrm>
            <a:off x="491884" y="5895254"/>
            <a:ext cx="1438502" cy="307777"/>
          </a:xfrm>
          <a:prstGeom prst="rect">
            <a:avLst/>
          </a:prstGeom>
          <a:noFill/>
          <a:ln w="28575">
            <a:noFill/>
            <a:miter lim="800000"/>
            <a:headEnd/>
            <a:tailEnd/>
          </a:ln>
          <a:effectLst/>
        </p:spPr>
        <p:txBody>
          <a:bodyPr wrap="square">
            <a:spAutoFit/>
          </a:bodyPr>
          <a:lstStyle/>
          <a:p>
            <a:pPr algn="ctr">
              <a:spcBef>
                <a:spcPct val="0"/>
              </a:spcBef>
            </a:pPr>
            <a:r>
              <a:rPr lang="es-ES" sz="1400" b="1" dirty="0">
                <a:solidFill>
                  <a:srgbClr val="002060"/>
                </a:solidFill>
                <a:latin typeface="+mj-lt"/>
              </a:rPr>
              <a:t>E</a:t>
            </a:r>
            <a:r>
              <a:rPr lang="es-ES_tradnl" sz="1400" b="1" dirty="0">
                <a:solidFill>
                  <a:srgbClr val="002060"/>
                </a:solidFill>
                <a:latin typeface="+mj-lt"/>
              </a:rPr>
              <a:t>STUDIOS</a:t>
            </a:r>
            <a:endParaRPr lang="es-ES" sz="1400" b="1" dirty="0">
              <a:solidFill>
                <a:srgbClr val="002060"/>
              </a:solidFill>
              <a:latin typeface="+mj-lt"/>
            </a:endParaRPr>
          </a:p>
        </p:txBody>
      </p:sp>
      <p:sp>
        <p:nvSpPr>
          <p:cNvPr id="35" name="CuadroTexto 34">
            <a:extLst>
              <a:ext uri="{FF2B5EF4-FFF2-40B4-BE49-F238E27FC236}">
                <a16:creationId xmlns:a16="http://schemas.microsoft.com/office/drawing/2014/main" id="{FFA9A303-2B00-4669-9933-3DBBA5CFC009}"/>
              </a:ext>
            </a:extLst>
          </p:cNvPr>
          <p:cNvSpPr txBox="1"/>
          <p:nvPr/>
        </p:nvSpPr>
        <p:spPr>
          <a:xfrm>
            <a:off x="8847349" y="144758"/>
            <a:ext cx="3061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Población de 14 o más años (2.414)</a:t>
            </a:r>
          </a:p>
        </p:txBody>
      </p:sp>
      <p:grpSp>
        <p:nvGrpSpPr>
          <p:cNvPr id="36" name="Grupo 35">
            <a:extLst>
              <a:ext uri="{FF2B5EF4-FFF2-40B4-BE49-F238E27FC236}">
                <a16:creationId xmlns:a16="http://schemas.microsoft.com/office/drawing/2014/main" id="{59B08463-3F7F-46B3-827A-596CB1BB947E}"/>
              </a:ext>
            </a:extLst>
          </p:cNvPr>
          <p:cNvGrpSpPr/>
          <p:nvPr/>
        </p:nvGrpSpPr>
        <p:grpSpPr>
          <a:xfrm>
            <a:off x="327860" y="777117"/>
            <a:ext cx="2634931" cy="872316"/>
            <a:chOff x="7395362" y="821493"/>
            <a:chExt cx="2634931" cy="872316"/>
          </a:xfrm>
        </p:grpSpPr>
        <p:sp>
          <p:nvSpPr>
            <p:cNvPr id="37" name="Rectángulo 36">
              <a:extLst>
                <a:ext uri="{FF2B5EF4-FFF2-40B4-BE49-F238E27FC236}">
                  <a16:creationId xmlns:a16="http://schemas.microsoft.com/office/drawing/2014/main" id="{F7252B7F-21B2-4B3F-9876-D9F8B77EBD98}"/>
                </a:ext>
              </a:extLst>
            </p:cNvPr>
            <p:cNvSpPr/>
            <p:nvPr/>
          </p:nvSpPr>
          <p:spPr>
            <a:xfrm>
              <a:off x="7395362" y="871817"/>
              <a:ext cx="219242" cy="21924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38" name="Rectángulo 37">
              <a:extLst>
                <a:ext uri="{FF2B5EF4-FFF2-40B4-BE49-F238E27FC236}">
                  <a16:creationId xmlns:a16="http://schemas.microsoft.com/office/drawing/2014/main" id="{844FB3FD-A0C6-46B8-B0D0-72E33925C7EA}"/>
                </a:ext>
              </a:extLst>
            </p:cNvPr>
            <p:cNvSpPr/>
            <p:nvPr/>
          </p:nvSpPr>
          <p:spPr>
            <a:xfrm>
              <a:off x="7610528" y="821493"/>
              <a:ext cx="1211614"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TOTAL lector </a:t>
              </a:r>
              <a:endParaRPr lang="es-ES" sz="1200" dirty="0"/>
            </a:p>
          </p:txBody>
        </p:sp>
        <p:sp>
          <p:nvSpPr>
            <p:cNvPr id="39" name="Rectángulo 38">
              <a:extLst>
                <a:ext uri="{FF2B5EF4-FFF2-40B4-BE49-F238E27FC236}">
                  <a16:creationId xmlns:a16="http://schemas.microsoft.com/office/drawing/2014/main" id="{9A4D10B5-9A00-4312-B21B-AD0DE78C9DC8}"/>
                </a:ext>
              </a:extLst>
            </p:cNvPr>
            <p:cNvSpPr/>
            <p:nvPr/>
          </p:nvSpPr>
          <p:spPr>
            <a:xfrm>
              <a:off x="7395362" y="1169475"/>
              <a:ext cx="219242" cy="219242"/>
            </a:xfrm>
            <a:prstGeom prst="rect">
              <a:avLst/>
            </a:prstGeom>
            <a:solidFill>
              <a:srgbClr val="B5D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40" name="Rectángulo 39">
              <a:extLst>
                <a:ext uri="{FF2B5EF4-FFF2-40B4-BE49-F238E27FC236}">
                  <a16:creationId xmlns:a16="http://schemas.microsoft.com/office/drawing/2014/main" id="{B1E613D0-2F68-47F8-AAA6-75E0C9EAB95C}"/>
                </a:ext>
              </a:extLst>
            </p:cNvPr>
            <p:cNvSpPr/>
            <p:nvPr/>
          </p:nvSpPr>
          <p:spPr>
            <a:xfrm>
              <a:off x="7610528" y="1133303"/>
              <a:ext cx="1882247"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Lector en tiempo libre</a:t>
              </a:r>
              <a:endParaRPr lang="es-ES" sz="1200" dirty="0"/>
            </a:p>
          </p:txBody>
        </p:sp>
        <p:sp>
          <p:nvSpPr>
            <p:cNvPr id="41" name="Rectángulo 40">
              <a:extLst>
                <a:ext uri="{FF2B5EF4-FFF2-40B4-BE49-F238E27FC236}">
                  <a16:creationId xmlns:a16="http://schemas.microsoft.com/office/drawing/2014/main" id="{2ECF63A8-4A1B-45A3-82CC-84EA907825B3}"/>
                </a:ext>
              </a:extLst>
            </p:cNvPr>
            <p:cNvSpPr/>
            <p:nvPr/>
          </p:nvSpPr>
          <p:spPr>
            <a:xfrm>
              <a:off x="7395362" y="1467134"/>
              <a:ext cx="219242" cy="219242"/>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42" name="Rectángulo 41">
              <a:extLst>
                <a:ext uri="{FF2B5EF4-FFF2-40B4-BE49-F238E27FC236}">
                  <a16:creationId xmlns:a16="http://schemas.microsoft.com/office/drawing/2014/main" id="{BEE48967-7F97-44D4-8412-958727CEAF32}"/>
                </a:ext>
              </a:extLst>
            </p:cNvPr>
            <p:cNvSpPr/>
            <p:nvPr/>
          </p:nvSpPr>
          <p:spPr>
            <a:xfrm>
              <a:off x="7610528" y="1416810"/>
              <a:ext cx="2419765"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Lector por trabajo o estudios</a:t>
              </a:r>
              <a:endParaRPr lang="es-ES" sz="1200" dirty="0"/>
            </a:p>
          </p:txBody>
        </p:sp>
      </p:grpSp>
      <p:cxnSp>
        <p:nvCxnSpPr>
          <p:cNvPr id="27" name="15 Conector recto">
            <a:extLst>
              <a:ext uri="{FF2B5EF4-FFF2-40B4-BE49-F238E27FC236}">
                <a16:creationId xmlns:a16="http://schemas.microsoft.com/office/drawing/2014/main" id="{63C9389B-09DF-4FF0-9676-BCA3671F0F58}"/>
              </a:ext>
            </a:extLst>
          </p:cNvPr>
          <p:cNvCxnSpPr>
            <a:cxnSpLocks/>
          </p:cNvCxnSpPr>
          <p:nvPr/>
        </p:nvCxnSpPr>
        <p:spPr bwMode="auto">
          <a:xfrm flipH="1">
            <a:off x="3678673" y="940292"/>
            <a:ext cx="6350" cy="583200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graphicFrame>
        <p:nvGraphicFramePr>
          <p:cNvPr id="43" name="Tabla 42">
            <a:extLst>
              <a:ext uri="{FF2B5EF4-FFF2-40B4-BE49-F238E27FC236}">
                <a16:creationId xmlns:a16="http://schemas.microsoft.com/office/drawing/2014/main" id="{612E70C6-57EB-44F0-A62B-8A59B23AF03A}"/>
              </a:ext>
            </a:extLst>
          </p:cNvPr>
          <p:cNvGraphicFramePr>
            <a:graphicFrameLocks noGrp="1"/>
          </p:cNvGraphicFramePr>
          <p:nvPr>
            <p:extLst>
              <p:ext uri="{D42A27DB-BD31-4B8C-83A1-F6EECF244321}">
                <p14:modId xmlns:p14="http://schemas.microsoft.com/office/powerpoint/2010/main" val="1861946121"/>
              </p:ext>
            </p:extLst>
          </p:nvPr>
        </p:nvGraphicFramePr>
        <p:xfrm>
          <a:off x="2937531" y="1797437"/>
          <a:ext cx="797160" cy="743424"/>
        </p:xfrm>
        <a:graphic>
          <a:graphicData uri="http://schemas.openxmlformats.org/drawingml/2006/table">
            <a:tbl>
              <a:tblPr firstRow="1" bandRow="1">
                <a:tableStyleId>{93296810-A885-4BE3-A3E7-6D5BEEA58F35}</a:tableStyleId>
              </a:tblPr>
              <a:tblGrid>
                <a:gridCol w="797160">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Hombre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Mujer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bl>
          </a:graphicData>
        </a:graphic>
      </p:graphicFrame>
      <p:sp>
        <p:nvSpPr>
          <p:cNvPr id="44" name="Rectangle 5">
            <a:extLst>
              <a:ext uri="{FF2B5EF4-FFF2-40B4-BE49-F238E27FC236}">
                <a16:creationId xmlns:a16="http://schemas.microsoft.com/office/drawing/2014/main" id="{56387973-705E-4848-A5CB-6F2B5ACD36EB}"/>
              </a:ext>
            </a:extLst>
          </p:cNvPr>
          <p:cNvSpPr>
            <a:spLocks noChangeArrowheads="1"/>
          </p:cNvSpPr>
          <p:nvPr/>
        </p:nvSpPr>
        <p:spPr bwMode="auto">
          <a:xfrm>
            <a:off x="2992205" y="1005458"/>
            <a:ext cx="692818" cy="420436"/>
          </a:xfrm>
          <a:prstGeom prst="rect">
            <a:avLst/>
          </a:prstGeom>
          <a:noFill/>
          <a:ln w="28575">
            <a:noFill/>
            <a:miter lim="800000"/>
            <a:headEnd/>
            <a:tailEnd/>
          </a:ln>
          <a:effectLst/>
        </p:spPr>
        <p:txBody>
          <a:bodyPr wrap="none" anchor="ctr">
            <a:spAutoFit/>
          </a:bodyPr>
          <a:lstStyle/>
          <a:p>
            <a:pPr algn="l">
              <a:lnSpc>
                <a:spcPct val="180000"/>
              </a:lnSpc>
              <a:spcBef>
                <a:spcPct val="0"/>
              </a:spcBef>
            </a:pPr>
            <a:r>
              <a:rPr lang="es-E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Total</a:t>
            </a:r>
          </a:p>
        </p:txBody>
      </p:sp>
      <p:graphicFrame>
        <p:nvGraphicFramePr>
          <p:cNvPr id="45" name="Tabla 44">
            <a:extLst>
              <a:ext uri="{FF2B5EF4-FFF2-40B4-BE49-F238E27FC236}">
                <a16:creationId xmlns:a16="http://schemas.microsoft.com/office/drawing/2014/main" id="{892ECE73-92F8-4ADE-858B-5212D491032C}"/>
              </a:ext>
            </a:extLst>
          </p:cNvPr>
          <p:cNvGraphicFramePr>
            <a:graphicFrameLocks noGrp="1"/>
          </p:cNvGraphicFramePr>
          <p:nvPr>
            <p:extLst>
              <p:ext uri="{D42A27DB-BD31-4B8C-83A1-F6EECF244321}">
                <p14:modId xmlns:p14="http://schemas.microsoft.com/office/powerpoint/2010/main" val="1897833740"/>
              </p:ext>
            </p:extLst>
          </p:nvPr>
        </p:nvGraphicFramePr>
        <p:xfrm>
          <a:off x="2199303" y="2942336"/>
          <a:ext cx="1554273" cy="2254464"/>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14 a 24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25 a 34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35 a 45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45 a 54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680385"/>
                  </a:ext>
                </a:extLst>
              </a:tr>
              <a:tr h="395904">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55 a 64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642833"/>
                  </a:ext>
                </a:extLst>
              </a:tr>
              <a:tr h="3717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65 años y más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099512"/>
                  </a:ext>
                </a:extLst>
              </a:tr>
            </a:tbl>
          </a:graphicData>
        </a:graphic>
      </p:graphicFrame>
      <p:graphicFrame>
        <p:nvGraphicFramePr>
          <p:cNvPr id="46" name="Tabla 45">
            <a:extLst>
              <a:ext uri="{FF2B5EF4-FFF2-40B4-BE49-F238E27FC236}">
                <a16:creationId xmlns:a16="http://schemas.microsoft.com/office/drawing/2014/main" id="{B3836E96-D473-42B7-AE89-E1A4F45B6727}"/>
              </a:ext>
            </a:extLst>
          </p:cNvPr>
          <p:cNvGraphicFramePr>
            <a:graphicFrameLocks noGrp="1"/>
          </p:cNvGraphicFramePr>
          <p:nvPr>
            <p:extLst>
              <p:ext uri="{D42A27DB-BD31-4B8C-83A1-F6EECF244321}">
                <p14:modId xmlns:p14="http://schemas.microsoft.com/office/powerpoint/2010/main" val="3564302958"/>
              </p:ext>
            </p:extLst>
          </p:nvPr>
        </p:nvGraphicFramePr>
        <p:xfrm>
          <a:off x="2190602" y="5562829"/>
          <a:ext cx="1554273" cy="1115136"/>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Hasta primarios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Secundarios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Universitarios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bl>
          </a:graphicData>
        </a:graphic>
      </p:graphicFrame>
      <p:pic>
        <p:nvPicPr>
          <p:cNvPr id="47" name="Picture 2" descr="https://d30y9cdsu7xlg0.cloudfront.net/png/786166-200.png">
            <a:extLst>
              <a:ext uri="{FF2B5EF4-FFF2-40B4-BE49-F238E27FC236}">
                <a16:creationId xmlns:a16="http://schemas.microsoft.com/office/drawing/2014/main" id="{37E91EEE-E335-446D-B700-34EFD5C910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28" y="374108"/>
            <a:ext cx="185318" cy="18531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3">
            <a:extLst>
              <a:ext uri="{FF2B5EF4-FFF2-40B4-BE49-F238E27FC236}">
                <a16:creationId xmlns:a16="http://schemas.microsoft.com/office/drawing/2014/main" id="{141A8F01-1381-4521-BEF6-3BB36CD4DB96}"/>
              </a:ext>
            </a:extLst>
          </p:cNvPr>
          <p:cNvSpPr>
            <a:spLocks noChangeArrowheads="1"/>
          </p:cNvSpPr>
          <p:nvPr/>
        </p:nvSpPr>
        <p:spPr bwMode="auto">
          <a:xfrm>
            <a:off x="283646" y="83410"/>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49" name="Rectangle 3">
            <a:extLst>
              <a:ext uri="{FF2B5EF4-FFF2-40B4-BE49-F238E27FC236}">
                <a16:creationId xmlns:a16="http://schemas.microsoft.com/office/drawing/2014/main" id="{3B2A4242-2034-4407-858E-0123A6BECDCA}"/>
              </a:ext>
            </a:extLst>
          </p:cNvPr>
          <p:cNvSpPr>
            <a:spLocks noChangeArrowheads="1"/>
          </p:cNvSpPr>
          <p:nvPr/>
        </p:nvSpPr>
        <p:spPr bwMode="auto">
          <a:xfrm>
            <a:off x="283646" y="354168"/>
            <a:ext cx="5861466" cy="354121"/>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5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Perfil de los lectores de libros</a:t>
            </a:r>
          </a:p>
        </p:txBody>
      </p:sp>
      <p:sp>
        <p:nvSpPr>
          <p:cNvPr id="33" name="Rectángulo: esquinas redondeadas 32">
            <a:extLst>
              <a:ext uri="{FF2B5EF4-FFF2-40B4-BE49-F238E27FC236}">
                <a16:creationId xmlns:a16="http://schemas.microsoft.com/office/drawing/2014/main" id="{73A2CED0-407A-4B0D-AC35-A061F2936B18}"/>
              </a:ext>
            </a:extLst>
          </p:cNvPr>
          <p:cNvSpPr/>
          <p:nvPr/>
        </p:nvSpPr>
        <p:spPr>
          <a:xfrm>
            <a:off x="8476264" y="1569718"/>
            <a:ext cx="3343724" cy="2831096"/>
          </a:xfrm>
          <a:prstGeom prst="roundRect">
            <a:avLst>
              <a:gd name="adj"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77800" indent="-177800">
              <a:lnSpc>
                <a:spcPct val="110000"/>
              </a:lnSpc>
              <a:spcBef>
                <a:spcPts val="600"/>
              </a:spcBef>
              <a:buFont typeface="Arial" panose="020B0604020202020204" pitchFamily="34" charset="0"/>
              <a:buChar char="•"/>
            </a:pPr>
            <a:r>
              <a:rPr lang="es-ES" sz="1400" dirty="0">
                <a:solidFill>
                  <a:schemeClr val="tx1"/>
                </a:solidFill>
                <a:cs typeface="Arial" panose="020B0604020202020204" pitchFamily="34" charset="0"/>
              </a:rPr>
              <a:t>Se observa una mayor proporción de mujeres lectoras de libros en tiempo libre y entre los hombres es mayor la proporción de lectores por estudios o trabajo.</a:t>
            </a:r>
          </a:p>
          <a:p>
            <a:pPr marL="177800" indent="-177800">
              <a:lnSpc>
                <a:spcPct val="110000"/>
              </a:lnSpc>
              <a:spcBef>
                <a:spcPts val="600"/>
              </a:spcBef>
              <a:buFont typeface="Arial" panose="020B0604020202020204" pitchFamily="34" charset="0"/>
              <a:buChar char="•"/>
            </a:pPr>
            <a:endParaRPr lang="es-ES" sz="1400" dirty="0">
              <a:solidFill>
                <a:srgbClr val="FF0000"/>
              </a:solidFill>
              <a:cs typeface="Arial" panose="020B0604020202020204" pitchFamily="34" charset="0"/>
            </a:endParaRPr>
          </a:p>
          <a:p>
            <a:pPr marL="177800" indent="-177800">
              <a:lnSpc>
                <a:spcPct val="110000"/>
              </a:lnSpc>
              <a:spcBef>
                <a:spcPts val="600"/>
              </a:spcBef>
              <a:buFont typeface="Arial" panose="020B0604020202020204" pitchFamily="34" charset="0"/>
              <a:buChar char="•"/>
            </a:pPr>
            <a:r>
              <a:rPr lang="es-ES" sz="1400" dirty="0">
                <a:solidFill>
                  <a:schemeClr val="tx1"/>
                </a:solidFill>
                <a:cs typeface="Arial" panose="020B0604020202020204" pitchFamily="34" charset="0"/>
              </a:rPr>
              <a:t>La edad y el nivel de estudios repercuten en la lectura de libros, ya sea por ocio o por trabajo o estudios.</a:t>
            </a:r>
          </a:p>
        </p:txBody>
      </p:sp>
    </p:spTree>
    <p:extLst>
      <p:ext uri="{BB962C8B-B14F-4D97-AF65-F5344CB8AC3E}">
        <p14:creationId xmlns:p14="http://schemas.microsoft.com/office/powerpoint/2010/main" val="372881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7 Gráfico"/>
          <p:cNvGraphicFramePr/>
          <p:nvPr>
            <p:extLst>
              <p:ext uri="{D42A27DB-BD31-4B8C-83A1-F6EECF244321}">
                <p14:modId xmlns:p14="http://schemas.microsoft.com/office/powerpoint/2010/main" val="3829338083"/>
              </p:ext>
            </p:extLst>
          </p:nvPr>
        </p:nvGraphicFramePr>
        <p:xfrm>
          <a:off x="1057689" y="1903424"/>
          <a:ext cx="10243649" cy="254322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3259255" y="3823527"/>
            <a:ext cx="5553122"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233616"/>
                </a:solidFill>
                <a:latin typeface="Verdana" panose="020B0604030504040204" pitchFamily="34" charset="0"/>
                <a:ea typeface="Verdana" panose="020B0604030504040204" pitchFamily="34" charset="0"/>
                <a:cs typeface="Verdana" panose="020B0604030504040204" pitchFamily="34" charset="0"/>
              </a:defRPr>
            </a:pPr>
            <a:r>
              <a:rPr kumimoji="0" lang="es-ES" sz="16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t>Frecuencia de lectura de libros en tiempo libre</a:t>
            </a:r>
          </a:p>
        </p:txBody>
      </p:sp>
      <p:sp>
        <p:nvSpPr>
          <p:cNvPr id="39" name="10 Rectángulo"/>
          <p:cNvSpPr/>
          <p:nvPr/>
        </p:nvSpPr>
        <p:spPr>
          <a:xfrm>
            <a:off x="2410119" y="1589583"/>
            <a:ext cx="7371761" cy="556041"/>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t>% Leen libros en su tiempo libre </a:t>
            </a:r>
            <a:r>
              <a:rPr kumimoji="0" lang="es-ES" sz="1400" b="0"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rPr>
              <a:t>(al menos una vez al trimestre)</a:t>
            </a:r>
            <a:endParaRPr kumimoji="0" lang="es-ES" sz="1400" b="1" i="0" u="none" strike="noStrike" kern="1200" cap="none" spc="0" normalizeH="0" baseline="0" noProof="0" dirty="0">
              <a:ln>
                <a:noFill/>
              </a:ln>
              <a:solidFill>
                <a:srgbClr val="23361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9" name="Grupo 8">
            <a:extLst>
              <a:ext uri="{FF2B5EF4-FFF2-40B4-BE49-F238E27FC236}">
                <a16:creationId xmlns:a16="http://schemas.microsoft.com/office/drawing/2014/main" id="{51E8458E-F099-4ECC-99BC-E2E13A61DCB8}"/>
              </a:ext>
            </a:extLst>
          </p:cNvPr>
          <p:cNvGrpSpPr/>
          <p:nvPr/>
        </p:nvGrpSpPr>
        <p:grpSpPr>
          <a:xfrm>
            <a:off x="2126403" y="4591768"/>
            <a:ext cx="2503533" cy="2246205"/>
            <a:chOff x="1798415" y="4591768"/>
            <a:chExt cx="2503533" cy="2246205"/>
          </a:xfrm>
        </p:grpSpPr>
        <p:sp>
          <p:nvSpPr>
            <p:cNvPr id="30" name="1 Rectángulo"/>
            <p:cNvSpPr/>
            <p:nvPr/>
          </p:nvSpPr>
          <p:spPr bwMode="auto">
            <a:xfrm>
              <a:off x="1813861" y="4591768"/>
              <a:ext cx="2488087" cy="2119536"/>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graphicFrame>
          <p:nvGraphicFramePr>
            <p:cNvPr id="31" name="2 Gráfico"/>
            <p:cNvGraphicFramePr/>
            <p:nvPr>
              <p:extLst>
                <p:ext uri="{D42A27DB-BD31-4B8C-83A1-F6EECF244321}">
                  <p14:modId xmlns:p14="http://schemas.microsoft.com/office/powerpoint/2010/main" val="2511763997"/>
                </p:ext>
              </p:extLst>
            </p:nvPr>
          </p:nvGraphicFramePr>
          <p:xfrm>
            <a:off x="1798415" y="4733564"/>
            <a:ext cx="2484000" cy="2104409"/>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ángulo 40"/>
            <p:cNvSpPr/>
            <p:nvPr/>
          </p:nvSpPr>
          <p:spPr>
            <a:xfrm>
              <a:off x="1845476" y="4605927"/>
              <a:ext cx="2247433" cy="461665"/>
            </a:xfrm>
            <a:prstGeom prst="rect">
              <a:avLst/>
            </a:prstGeom>
          </p:spPr>
          <p:txBody>
            <a:bodyPr wrap="square">
              <a:spAutoFit/>
            </a:bodyP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E7E6E6">
                      <a:lumMod val="25000"/>
                    </a:srgbClr>
                  </a:solidFill>
                  <a:effectLst/>
                  <a:uLnTx/>
                  <a:uFillTx/>
                  <a:latin typeface="Verdana"/>
                  <a:ea typeface="+mn-ea"/>
                  <a:cs typeface="+mn-cs"/>
                </a:rPr>
                <a:t>Lector frecuente</a:t>
              </a:r>
              <a:br>
                <a:rPr kumimoji="0" lang="es-ES" sz="1200" b="1" i="0" u="none" strike="noStrike" kern="1200" cap="none" spc="0" normalizeH="0" baseline="0" noProof="0" dirty="0">
                  <a:ln>
                    <a:noFill/>
                  </a:ln>
                  <a:solidFill>
                    <a:srgbClr val="E7E6E6">
                      <a:lumMod val="25000"/>
                    </a:srgbClr>
                  </a:solidFill>
                  <a:effectLst/>
                  <a:uLnTx/>
                  <a:uFillTx/>
                  <a:latin typeface="Verdana"/>
                  <a:ea typeface="+mn-ea"/>
                  <a:cs typeface="+mn-cs"/>
                </a:rPr>
              </a:br>
              <a:r>
                <a:rPr kumimoji="0" lang="es-ES" sz="1000" i="0" u="none" strike="noStrike" kern="1200" cap="none" spc="0" normalizeH="0" baseline="0" noProof="0" dirty="0">
                  <a:ln>
                    <a:noFill/>
                  </a:ln>
                  <a:solidFill>
                    <a:srgbClr val="E7E6E6">
                      <a:lumMod val="25000"/>
                    </a:srgbClr>
                  </a:solidFill>
                  <a:effectLst/>
                  <a:uLnTx/>
                  <a:uFillTx/>
                  <a:latin typeface="Verdana"/>
                  <a:ea typeface="+mn-ea"/>
                  <a:cs typeface="+mn-cs"/>
                </a:rPr>
                <a:t>(al menos semanalmente)</a:t>
              </a:r>
              <a:endParaRPr kumimoji="0" lang="es-ES" sz="1200" i="0" u="none" strike="noStrike" kern="1200" cap="none" spc="0" normalizeH="0" baseline="0" noProof="0" dirty="0">
                <a:ln>
                  <a:noFill/>
                </a:ln>
                <a:solidFill>
                  <a:srgbClr val="E7E6E6">
                    <a:lumMod val="25000"/>
                  </a:srgbClr>
                </a:solidFill>
                <a:effectLst/>
                <a:uLnTx/>
                <a:uFillTx/>
                <a:latin typeface="Verdana"/>
                <a:ea typeface="+mn-ea"/>
                <a:cs typeface="+mn-cs"/>
              </a:endParaRPr>
            </a:p>
          </p:txBody>
        </p:sp>
      </p:grpSp>
      <p:sp>
        <p:nvSpPr>
          <p:cNvPr id="56" name="Rectangle 3">
            <a:extLst>
              <a:ext uri="{FF2B5EF4-FFF2-40B4-BE49-F238E27FC236}">
                <a16:creationId xmlns:a16="http://schemas.microsoft.com/office/drawing/2014/main" id="{7305F2F5-AC84-470A-B844-7BB8B5547FFD}"/>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pic>
        <p:nvPicPr>
          <p:cNvPr id="59" name="Imagen 58">
            <a:extLst>
              <a:ext uri="{FF2B5EF4-FFF2-40B4-BE49-F238E27FC236}">
                <a16:creationId xmlns:a16="http://schemas.microsoft.com/office/drawing/2014/main" id="{E1002273-517B-4FDC-BDE3-C2022B4D9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72" b="18611"/>
          <a:stretch/>
        </p:blipFill>
        <p:spPr>
          <a:xfrm>
            <a:off x="270008" y="1739219"/>
            <a:ext cx="519113" cy="326609"/>
          </a:xfrm>
          <a:prstGeom prst="rect">
            <a:avLst/>
          </a:prstGeom>
        </p:spPr>
      </p:pic>
      <p:sp>
        <p:nvSpPr>
          <p:cNvPr id="60" name="Rectángulo 59">
            <a:extLst>
              <a:ext uri="{FF2B5EF4-FFF2-40B4-BE49-F238E27FC236}">
                <a16:creationId xmlns:a16="http://schemas.microsoft.com/office/drawing/2014/main" id="{50985EF1-DC6F-43E4-8AB1-75238070FD1D}"/>
              </a:ext>
            </a:extLst>
          </p:cNvPr>
          <p:cNvSpPr/>
          <p:nvPr/>
        </p:nvSpPr>
        <p:spPr>
          <a:xfrm>
            <a:off x="862097" y="1753822"/>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61" name="Rectángulo 60">
            <a:extLst>
              <a:ext uri="{FF2B5EF4-FFF2-40B4-BE49-F238E27FC236}">
                <a16:creationId xmlns:a16="http://schemas.microsoft.com/office/drawing/2014/main" id="{FE9DA11B-8A79-418D-991C-D4A207C802E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arcador de número de diapositiva 1">
            <a:extLst>
              <a:ext uri="{FF2B5EF4-FFF2-40B4-BE49-F238E27FC236}">
                <a16:creationId xmlns:a16="http://schemas.microsoft.com/office/drawing/2014/main" id="{E8375E9B-E3B9-4C4E-9E20-62196060547A}"/>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31</a:t>
            </a:fld>
            <a:endParaRPr lang="es-ES_tradnl" dirty="0"/>
          </a:p>
        </p:txBody>
      </p:sp>
      <p:sp>
        <p:nvSpPr>
          <p:cNvPr id="63" name="Rectángulo 62">
            <a:extLst>
              <a:ext uri="{FF2B5EF4-FFF2-40B4-BE49-F238E27FC236}">
                <a16:creationId xmlns:a16="http://schemas.microsoft.com/office/drawing/2014/main" id="{33693967-DB46-4405-A74E-A25FEE3332D7}"/>
              </a:ext>
            </a:extLst>
          </p:cNvPr>
          <p:cNvSpPr/>
          <p:nvPr/>
        </p:nvSpPr>
        <p:spPr>
          <a:xfrm>
            <a:off x="78070" y="142782"/>
            <a:ext cx="10253110" cy="882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600" dirty="0">
                <a:solidFill>
                  <a:schemeClr val="tx1"/>
                </a:solidFill>
                <a:ea typeface="Verdana" panose="020B0604030504040204" pitchFamily="34" charset="0"/>
                <a:cs typeface="Verdana" panose="020B0604030504040204" pitchFamily="34" charset="0"/>
              </a:rPr>
              <a:t>El porcentaje de </a:t>
            </a:r>
            <a:r>
              <a:rPr lang="es-ES" sz="1600" b="1" dirty="0">
                <a:solidFill>
                  <a:schemeClr val="tx1"/>
                </a:solidFill>
                <a:ea typeface="Verdana" panose="020B0604030504040204" pitchFamily="34" charset="0"/>
                <a:cs typeface="Verdana" panose="020B0604030504040204" pitchFamily="34" charset="0"/>
              </a:rPr>
              <a:t>lectores en tiempo libre continúa con una tendencia ascendente, llegando hasta un 64,0%.</a:t>
            </a:r>
          </a:p>
          <a:p>
            <a:pPr lvl="0">
              <a:spcBef>
                <a:spcPts val="200"/>
              </a:spcBef>
              <a:spcAft>
                <a:spcPts val="200"/>
              </a:spcAft>
              <a:buClr>
                <a:srgbClr val="233616"/>
              </a:buClr>
            </a:pPr>
            <a:r>
              <a:rPr lang="es-ES" sz="1600" dirty="0">
                <a:solidFill>
                  <a:schemeClr val="tx1"/>
                </a:solidFill>
                <a:ea typeface="Verdana" panose="020B0604030504040204" pitchFamily="34" charset="0"/>
                <a:cs typeface="Arial" panose="020B0604020202020204" pitchFamily="34" charset="0"/>
              </a:rPr>
              <a:t>Este ratio se ha incrementado 7 puntos en los últimos 10 años y 1,8 puntos respecto a 2019.</a:t>
            </a:r>
            <a:endParaRPr lang="es-ES" sz="1600" dirty="0">
              <a:solidFill>
                <a:srgbClr val="FF0000"/>
              </a:solidFill>
              <a:highlight>
                <a:srgbClr val="FFFF00"/>
              </a:highlight>
              <a:ea typeface="Verdana" panose="020B0604030504040204" pitchFamily="34" charset="0"/>
              <a:cs typeface="Verdana" panose="020B0604030504040204" pitchFamily="34" charset="0"/>
            </a:endParaRPr>
          </a:p>
        </p:txBody>
      </p:sp>
      <p:sp>
        <p:nvSpPr>
          <p:cNvPr id="75" name="Rectangle 3">
            <a:extLst>
              <a:ext uri="{FF2B5EF4-FFF2-40B4-BE49-F238E27FC236}">
                <a16:creationId xmlns:a16="http://schemas.microsoft.com/office/drawing/2014/main" id="{CE42AD01-6847-440F-A3CF-FC898B8A4CCF}"/>
              </a:ext>
            </a:extLst>
          </p:cNvPr>
          <p:cNvSpPr>
            <a:spLocks noChangeArrowheads="1"/>
          </p:cNvSpPr>
          <p:nvPr/>
        </p:nvSpPr>
        <p:spPr bwMode="auto">
          <a:xfrm>
            <a:off x="270008" y="1334675"/>
            <a:ext cx="5130667" cy="353055"/>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76" name="Grupo 75">
            <a:extLst>
              <a:ext uri="{FF2B5EF4-FFF2-40B4-BE49-F238E27FC236}">
                <a16:creationId xmlns:a16="http://schemas.microsoft.com/office/drawing/2014/main" id="{4FF86796-00B9-4EEA-B9D8-ACF32CEC4314}"/>
              </a:ext>
            </a:extLst>
          </p:cNvPr>
          <p:cNvGrpSpPr/>
          <p:nvPr/>
        </p:nvGrpSpPr>
        <p:grpSpPr>
          <a:xfrm>
            <a:off x="28575" y="1302182"/>
            <a:ext cx="314326" cy="388554"/>
            <a:chOff x="5377766" y="2476500"/>
            <a:chExt cx="1541077" cy="1905000"/>
          </a:xfrm>
        </p:grpSpPr>
        <p:pic>
          <p:nvPicPr>
            <p:cNvPr id="77" name="Picture 4" descr="https://d30y9cdsu7xlg0.cloudfront.net/png/7677-200.png">
              <a:extLst>
                <a:ext uri="{FF2B5EF4-FFF2-40B4-BE49-F238E27FC236}">
                  <a16:creationId xmlns:a16="http://schemas.microsoft.com/office/drawing/2014/main" id="{37E4DDE4-F256-413E-9553-3652A2721E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d30y9cdsu7xlg0.cloudfront.net/png/113878-200.png">
              <a:extLst>
                <a:ext uri="{FF2B5EF4-FFF2-40B4-BE49-F238E27FC236}">
                  <a16:creationId xmlns:a16="http://schemas.microsoft.com/office/drawing/2014/main" id="{5C80DB13-1DCE-4CE6-951F-9C3C3DB14B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CuadroTexto 45">
            <a:extLst>
              <a:ext uri="{FF2B5EF4-FFF2-40B4-BE49-F238E27FC236}">
                <a16:creationId xmlns:a16="http://schemas.microsoft.com/office/drawing/2014/main" id="{54C48A5B-97D2-44FE-9982-85F2D3661B14}"/>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6" name="Grupo 5">
            <a:extLst>
              <a:ext uri="{FF2B5EF4-FFF2-40B4-BE49-F238E27FC236}">
                <a16:creationId xmlns:a16="http://schemas.microsoft.com/office/drawing/2014/main" id="{24E4DBCB-2137-4C37-991D-5DCAD8117DDE}"/>
              </a:ext>
            </a:extLst>
          </p:cNvPr>
          <p:cNvGrpSpPr/>
          <p:nvPr/>
        </p:nvGrpSpPr>
        <p:grpSpPr>
          <a:xfrm>
            <a:off x="4597880" y="4595083"/>
            <a:ext cx="2599664" cy="2208582"/>
            <a:chOff x="4597880" y="4595083"/>
            <a:chExt cx="2599664" cy="2208582"/>
          </a:xfrm>
        </p:grpSpPr>
        <p:graphicFrame>
          <p:nvGraphicFramePr>
            <p:cNvPr id="33" name="2 Gráfico"/>
            <p:cNvGraphicFramePr/>
            <p:nvPr>
              <p:extLst>
                <p:ext uri="{D42A27DB-BD31-4B8C-83A1-F6EECF244321}">
                  <p14:modId xmlns:p14="http://schemas.microsoft.com/office/powerpoint/2010/main" val="686238670"/>
                </p:ext>
              </p:extLst>
            </p:nvPr>
          </p:nvGraphicFramePr>
          <p:xfrm>
            <a:off x="4597880" y="4699256"/>
            <a:ext cx="2569608" cy="2104409"/>
          </p:xfrm>
          <a:graphic>
            <a:graphicData uri="http://schemas.openxmlformats.org/drawingml/2006/chart">
              <c:chart xmlns:c="http://schemas.openxmlformats.org/drawingml/2006/chart" xmlns:r="http://schemas.openxmlformats.org/officeDocument/2006/relationships" r:id="rId7"/>
            </a:graphicData>
          </a:graphic>
        </p:graphicFrame>
        <p:sp>
          <p:nvSpPr>
            <p:cNvPr id="42" name="Rectángulo 41"/>
            <p:cNvSpPr/>
            <p:nvPr/>
          </p:nvSpPr>
          <p:spPr>
            <a:xfrm>
              <a:off x="4637346" y="4601548"/>
              <a:ext cx="2410164" cy="461665"/>
            </a:xfrm>
            <a:prstGeom prst="rect">
              <a:avLst/>
            </a:prstGeom>
          </p:spPr>
          <p:txBody>
            <a:bodyPr wrap="square">
              <a:spAutoFit/>
            </a:bodyP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E7E6E6">
                      <a:lumMod val="25000"/>
                    </a:srgbClr>
                  </a:solidFill>
                  <a:effectLst/>
                  <a:uLnTx/>
                  <a:uFillTx/>
                  <a:latin typeface="Verdana"/>
                  <a:ea typeface="+mn-ea"/>
                  <a:cs typeface="+mn-cs"/>
                </a:rPr>
                <a:t>Lector ocasional </a:t>
              </a:r>
              <a:br>
                <a:rPr kumimoji="0" lang="es-ES" sz="1400" b="1" i="0" u="none" strike="noStrike" kern="1200" cap="none" spc="0" normalizeH="0" baseline="0" noProof="0" dirty="0">
                  <a:ln>
                    <a:noFill/>
                  </a:ln>
                  <a:solidFill>
                    <a:srgbClr val="E7E6E6">
                      <a:lumMod val="25000"/>
                    </a:srgbClr>
                  </a:solidFill>
                  <a:effectLst/>
                  <a:uLnTx/>
                  <a:uFillTx/>
                  <a:latin typeface="Verdana"/>
                  <a:ea typeface="+mn-ea"/>
                  <a:cs typeface="+mn-cs"/>
                </a:rPr>
              </a:br>
              <a:r>
                <a:rPr kumimoji="0" lang="es-ES" sz="1000" i="0" u="none" strike="noStrike" kern="1200" cap="none" spc="0" normalizeH="0" baseline="0" noProof="0" dirty="0">
                  <a:ln>
                    <a:noFill/>
                  </a:ln>
                  <a:solidFill>
                    <a:srgbClr val="E7E6E6">
                      <a:lumMod val="25000"/>
                    </a:srgbClr>
                  </a:solidFill>
                  <a:effectLst/>
                  <a:uLnTx/>
                  <a:uFillTx/>
                  <a:latin typeface="Verdana"/>
                  <a:ea typeface="+mn-ea"/>
                  <a:cs typeface="+mn-cs"/>
                </a:rPr>
                <a:t>(al menos una vez al trimestre)</a:t>
              </a:r>
              <a:endParaRPr kumimoji="0" lang="es-ES" sz="1200" i="0" u="none" strike="noStrike" kern="1200" cap="none" spc="0" normalizeH="0" baseline="0" noProof="0" dirty="0">
                <a:ln>
                  <a:noFill/>
                </a:ln>
                <a:solidFill>
                  <a:srgbClr val="E7E6E6">
                    <a:lumMod val="25000"/>
                  </a:srgbClr>
                </a:solidFill>
                <a:effectLst/>
                <a:uLnTx/>
                <a:uFillTx/>
                <a:latin typeface="Verdana"/>
                <a:ea typeface="+mn-ea"/>
                <a:cs typeface="+mn-cs"/>
              </a:endParaRPr>
            </a:p>
          </p:txBody>
        </p:sp>
        <p:sp>
          <p:nvSpPr>
            <p:cNvPr id="51" name="1 Rectángulo">
              <a:extLst>
                <a:ext uri="{FF2B5EF4-FFF2-40B4-BE49-F238E27FC236}">
                  <a16:creationId xmlns:a16="http://schemas.microsoft.com/office/drawing/2014/main" id="{8BFC0688-87CB-4854-B8E9-82D563DFAB52}"/>
                </a:ext>
              </a:extLst>
            </p:cNvPr>
            <p:cNvSpPr/>
            <p:nvPr/>
          </p:nvSpPr>
          <p:spPr bwMode="auto">
            <a:xfrm>
              <a:off x="4709457" y="4595083"/>
              <a:ext cx="2488087" cy="2119536"/>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7" name="Grupo 6">
            <a:extLst>
              <a:ext uri="{FF2B5EF4-FFF2-40B4-BE49-F238E27FC236}">
                <a16:creationId xmlns:a16="http://schemas.microsoft.com/office/drawing/2014/main" id="{11E973BD-ACE2-42E6-B117-FF1C671F2AAE}"/>
              </a:ext>
            </a:extLst>
          </p:cNvPr>
          <p:cNvGrpSpPr/>
          <p:nvPr/>
        </p:nvGrpSpPr>
        <p:grpSpPr>
          <a:xfrm>
            <a:off x="7187021" y="4588459"/>
            <a:ext cx="2578132" cy="2142026"/>
            <a:chOff x="7922511" y="4588459"/>
            <a:chExt cx="2578132" cy="2142026"/>
          </a:xfrm>
        </p:grpSpPr>
        <p:graphicFrame>
          <p:nvGraphicFramePr>
            <p:cNvPr id="32" name="2 Gráfico"/>
            <p:cNvGraphicFramePr/>
            <p:nvPr>
              <p:extLst>
                <p:ext uri="{D42A27DB-BD31-4B8C-83A1-F6EECF244321}">
                  <p14:modId xmlns:p14="http://schemas.microsoft.com/office/powerpoint/2010/main" val="518705783"/>
                </p:ext>
              </p:extLst>
            </p:nvPr>
          </p:nvGraphicFramePr>
          <p:xfrm>
            <a:off x="7922511" y="4626076"/>
            <a:ext cx="2569608" cy="2104409"/>
          </p:xfrm>
          <a:graphic>
            <a:graphicData uri="http://schemas.openxmlformats.org/drawingml/2006/chart">
              <c:chart xmlns:c="http://schemas.openxmlformats.org/drawingml/2006/chart" xmlns:r="http://schemas.openxmlformats.org/officeDocument/2006/relationships" r:id="rId8"/>
            </a:graphicData>
          </a:graphic>
        </p:graphicFrame>
        <p:sp>
          <p:nvSpPr>
            <p:cNvPr id="43" name="Rectángulo 42"/>
            <p:cNvSpPr/>
            <p:nvPr/>
          </p:nvSpPr>
          <p:spPr>
            <a:xfrm>
              <a:off x="8087431" y="4622881"/>
              <a:ext cx="2202409" cy="461665"/>
            </a:xfrm>
            <a:prstGeom prst="rect">
              <a:avLst/>
            </a:prstGeom>
          </p:spPr>
          <p:txBody>
            <a:bodyPr wrap="square">
              <a:spAutoFit/>
            </a:bodyP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E7E6E6">
                      <a:lumMod val="25000"/>
                    </a:srgbClr>
                  </a:solidFill>
                  <a:effectLst/>
                  <a:uLnTx/>
                  <a:uFillTx/>
                  <a:latin typeface="Verdana"/>
                  <a:ea typeface="+mn-ea"/>
                  <a:cs typeface="+mn-cs"/>
                </a:rPr>
                <a:t>No lector</a:t>
              </a:r>
            </a:p>
            <a:p>
              <a:pPr marL="177800" marR="0" lvl="0" indent="0" algn="ctr" defTabSz="914400" rtl="0" eaLnBrk="1" fontAlgn="auto" latinLnBrk="0" hangingPunct="1">
                <a:lnSpc>
                  <a:spcPct val="100000"/>
                </a:lnSpc>
                <a:spcBef>
                  <a:spcPts val="0"/>
                </a:spcBef>
                <a:spcAft>
                  <a:spcPts val="0"/>
                </a:spcAft>
                <a:buClrTx/>
                <a:buSzTx/>
                <a:buFontTx/>
                <a:buNone/>
                <a:tabLst/>
                <a:defRPr/>
              </a:pPr>
              <a:r>
                <a:rPr kumimoji="0" lang="es-ES" sz="1000" i="0" u="none" strike="noStrike" kern="1200" cap="none" spc="0" normalizeH="0" baseline="0" noProof="0" dirty="0">
                  <a:ln>
                    <a:noFill/>
                  </a:ln>
                  <a:solidFill>
                    <a:srgbClr val="E7E6E6">
                      <a:lumMod val="25000"/>
                    </a:srgbClr>
                  </a:solidFill>
                  <a:effectLst/>
                  <a:uLnTx/>
                  <a:uFillTx/>
                  <a:latin typeface="Verdana"/>
                  <a:ea typeface="+mn-ea"/>
                  <a:cs typeface="+mn-cs"/>
                </a:rPr>
                <a:t>(casi nunca o nunca)</a:t>
              </a:r>
            </a:p>
          </p:txBody>
        </p:sp>
        <p:sp>
          <p:nvSpPr>
            <p:cNvPr id="58" name="Forma libre: forma 57">
              <a:extLst>
                <a:ext uri="{FF2B5EF4-FFF2-40B4-BE49-F238E27FC236}">
                  <a16:creationId xmlns:a16="http://schemas.microsoft.com/office/drawing/2014/main" id="{3ED2CBCF-AC17-4FFF-B8AD-4A37DAF9439B}"/>
                </a:ext>
              </a:extLst>
            </p:cNvPr>
            <p:cNvSpPr/>
            <p:nvPr/>
          </p:nvSpPr>
          <p:spPr>
            <a:xfrm>
              <a:off x="8213359" y="5449901"/>
              <a:ext cx="2154442" cy="158544"/>
            </a:xfrm>
            <a:custGeom>
              <a:avLst/>
              <a:gdLst>
                <a:gd name="connsiteX0" fmla="*/ 0 w 1357460"/>
                <a:gd name="connsiteY0" fmla="*/ 0 h 169682"/>
                <a:gd name="connsiteX1" fmla="*/ 1357460 w 1357460"/>
                <a:gd name="connsiteY1" fmla="*/ 169682 h 169682"/>
              </a:gdLst>
              <a:ahLst/>
              <a:cxnLst>
                <a:cxn ang="0">
                  <a:pos x="connsiteX0" y="connsiteY0"/>
                </a:cxn>
                <a:cxn ang="0">
                  <a:pos x="connsiteX1" y="connsiteY1"/>
                </a:cxn>
              </a:cxnLst>
              <a:rect l="l" t="t" r="r" b="b"/>
              <a:pathLst>
                <a:path w="1357460" h="169682">
                  <a:moveTo>
                    <a:pt x="0" y="0"/>
                  </a:moveTo>
                  <a:lnTo>
                    <a:pt x="1357460" y="169682"/>
                  </a:ln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52" name="1 Rectángulo">
              <a:extLst>
                <a:ext uri="{FF2B5EF4-FFF2-40B4-BE49-F238E27FC236}">
                  <a16:creationId xmlns:a16="http://schemas.microsoft.com/office/drawing/2014/main" id="{C85E39AE-F26B-49FD-BF88-9938F7AA19DA}"/>
                </a:ext>
              </a:extLst>
            </p:cNvPr>
            <p:cNvSpPr/>
            <p:nvPr/>
          </p:nvSpPr>
          <p:spPr bwMode="auto">
            <a:xfrm>
              <a:off x="8012556" y="4588459"/>
              <a:ext cx="2488087" cy="2119536"/>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grpSp>
      <p:sp>
        <p:nvSpPr>
          <p:cNvPr id="80" name="Forma libre: forma 79">
            <a:extLst>
              <a:ext uri="{FF2B5EF4-FFF2-40B4-BE49-F238E27FC236}">
                <a16:creationId xmlns:a16="http://schemas.microsoft.com/office/drawing/2014/main" id="{1F2E9BAD-430C-44E3-B4F5-245E86C00B2B}"/>
              </a:ext>
            </a:extLst>
          </p:cNvPr>
          <p:cNvSpPr/>
          <p:nvPr/>
        </p:nvSpPr>
        <p:spPr>
          <a:xfrm flipV="1">
            <a:off x="2353927" y="5354512"/>
            <a:ext cx="2066970" cy="174804"/>
          </a:xfrm>
          <a:custGeom>
            <a:avLst/>
            <a:gdLst>
              <a:gd name="connsiteX0" fmla="*/ 0 w 1357460"/>
              <a:gd name="connsiteY0" fmla="*/ 0 h 169682"/>
              <a:gd name="connsiteX1" fmla="*/ 1357460 w 1357460"/>
              <a:gd name="connsiteY1" fmla="*/ 169682 h 169682"/>
            </a:gdLst>
            <a:ahLst/>
            <a:cxnLst>
              <a:cxn ang="0">
                <a:pos x="connsiteX0" y="connsiteY0"/>
              </a:cxn>
              <a:cxn ang="0">
                <a:pos x="connsiteX1" y="connsiteY1"/>
              </a:cxn>
            </a:cxnLst>
            <a:rect l="l" t="t" r="r" b="b"/>
            <a:pathLst>
              <a:path w="1357460" h="169682">
                <a:moveTo>
                  <a:pt x="0" y="0"/>
                </a:moveTo>
                <a:lnTo>
                  <a:pt x="1357460" y="169682"/>
                </a:ln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4" name="Grupo 3">
            <a:extLst>
              <a:ext uri="{FF2B5EF4-FFF2-40B4-BE49-F238E27FC236}">
                <a16:creationId xmlns:a16="http://schemas.microsoft.com/office/drawing/2014/main" id="{4D00ED17-46A9-419F-B80F-1B8A858ADFB3}"/>
              </a:ext>
            </a:extLst>
          </p:cNvPr>
          <p:cNvGrpSpPr/>
          <p:nvPr/>
        </p:nvGrpSpPr>
        <p:grpSpPr>
          <a:xfrm>
            <a:off x="1292337" y="3268385"/>
            <a:ext cx="9633702" cy="369332"/>
            <a:chOff x="1292337" y="3268385"/>
            <a:chExt cx="9633702" cy="369332"/>
          </a:xfrm>
        </p:grpSpPr>
        <p:sp>
          <p:nvSpPr>
            <p:cNvPr id="25" name="Rectángulo 24"/>
            <p:cNvSpPr/>
            <p:nvPr/>
          </p:nvSpPr>
          <p:spPr>
            <a:xfrm>
              <a:off x="4639735" y="3314552"/>
              <a:ext cx="575799" cy="276999"/>
            </a:xfrm>
            <a:prstGeom prst="rect">
              <a:avLst/>
            </a:prstGeom>
            <a:solidFill>
              <a:schemeClr val="bg1"/>
            </a:solidFill>
          </p:spPr>
          <p:txBody>
            <a:bodyPr wrap="none">
              <a:spAutoFit/>
            </a:bodyPr>
            <a:lstStyle/>
            <a:p>
              <a:r>
                <a:rPr lang="es-ES" sz="1200" dirty="0">
                  <a:solidFill>
                    <a:srgbClr val="000000"/>
                  </a:solidFill>
                  <a:latin typeface="+mj-lt"/>
                </a:rPr>
                <a:t>2011</a:t>
              </a:r>
            </a:p>
          </p:txBody>
        </p:sp>
        <p:sp>
          <p:nvSpPr>
            <p:cNvPr id="22" name="Rectángulo 21"/>
            <p:cNvSpPr/>
            <p:nvPr/>
          </p:nvSpPr>
          <p:spPr>
            <a:xfrm>
              <a:off x="1292337" y="3314552"/>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2008</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23" name="Rectángulo 22"/>
            <p:cNvSpPr/>
            <p:nvPr/>
          </p:nvSpPr>
          <p:spPr>
            <a:xfrm>
              <a:off x="2419863" y="3314552"/>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2009</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24" name="Rectángulo 23"/>
            <p:cNvSpPr/>
            <p:nvPr/>
          </p:nvSpPr>
          <p:spPr>
            <a:xfrm>
              <a:off x="3521006" y="3314552"/>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2010</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35" name="Rectángulo 34">
              <a:extLst>
                <a:ext uri="{FF2B5EF4-FFF2-40B4-BE49-F238E27FC236}">
                  <a16:creationId xmlns:a16="http://schemas.microsoft.com/office/drawing/2014/main" id="{694FB25A-21A7-4C69-8EA2-02319922D706}"/>
                </a:ext>
              </a:extLst>
            </p:cNvPr>
            <p:cNvSpPr/>
            <p:nvPr/>
          </p:nvSpPr>
          <p:spPr>
            <a:xfrm>
              <a:off x="5749675" y="3314552"/>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45" name="Rectángulo 44">
              <a:extLst>
                <a:ext uri="{FF2B5EF4-FFF2-40B4-BE49-F238E27FC236}">
                  <a16:creationId xmlns:a16="http://schemas.microsoft.com/office/drawing/2014/main" id="{F4B72236-CC43-4C46-93FA-C05456E14508}"/>
                </a:ext>
              </a:extLst>
            </p:cNvPr>
            <p:cNvSpPr/>
            <p:nvPr/>
          </p:nvSpPr>
          <p:spPr>
            <a:xfrm>
              <a:off x="9100238" y="3314552"/>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65" name="Rectángulo 64">
              <a:extLst>
                <a:ext uri="{FF2B5EF4-FFF2-40B4-BE49-F238E27FC236}">
                  <a16:creationId xmlns:a16="http://schemas.microsoft.com/office/drawing/2014/main" id="{27363694-7B66-4FC7-A272-3A79AF1D6FD6}"/>
                </a:ext>
              </a:extLst>
            </p:cNvPr>
            <p:cNvSpPr/>
            <p:nvPr/>
          </p:nvSpPr>
          <p:spPr>
            <a:xfrm>
              <a:off x="6868401" y="3314552"/>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57" name="Rectángulo 56">
              <a:extLst>
                <a:ext uri="{FF2B5EF4-FFF2-40B4-BE49-F238E27FC236}">
                  <a16:creationId xmlns:a16="http://schemas.microsoft.com/office/drawing/2014/main" id="{0C16D45B-68C7-4AF6-9D11-955233555FAC}"/>
                </a:ext>
              </a:extLst>
            </p:cNvPr>
            <p:cNvSpPr/>
            <p:nvPr/>
          </p:nvSpPr>
          <p:spPr>
            <a:xfrm>
              <a:off x="7984122" y="3314552"/>
              <a:ext cx="575799" cy="276999"/>
            </a:xfrm>
            <a:prstGeom prst="rect">
              <a:avLst/>
            </a:prstGeom>
            <a:solidFill>
              <a:schemeClr val="bg1"/>
            </a:solidFill>
          </p:spPr>
          <p:txBody>
            <a:bodyPr wrap="none">
              <a:spAutoFit/>
            </a:bodyPr>
            <a:lstStyle/>
            <a:p>
              <a:r>
                <a:rPr lang="es-ES" sz="1200" dirty="0">
                  <a:solidFill>
                    <a:srgbClr val="000000"/>
                  </a:solidFill>
                  <a:latin typeface="+mj-lt"/>
                </a:rPr>
                <a:t>2018</a:t>
              </a:r>
            </a:p>
          </p:txBody>
        </p:sp>
        <p:sp>
          <p:nvSpPr>
            <p:cNvPr id="81" name="Rectángulo 80">
              <a:extLst>
                <a:ext uri="{FF2B5EF4-FFF2-40B4-BE49-F238E27FC236}">
                  <a16:creationId xmlns:a16="http://schemas.microsoft.com/office/drawing/2014/main" id="{863C9E5D-5B44-4952-8D91-834AF9A034C6}"/>
                </a:ext>
              </a:extLst>
            </p:cNvPr>
            <p:cNvSpPr/>
            <p:nvPr/>
          </p:nvSpPr>
          <p:spPr>
            <a:xfrm>
              <a:off x="10087348" y="3268385"/>
              <a:ext cx="838691" cy="369332"/>
            </a:xfrm>
            <a:prstGeom prst="rect">
              <a:avLst/>
            </a:prstGeom>
            <a:solidFill>
              <a:schemeClr val="bg1"/>
            </a:solidFill>
          </p:spPr>
          <p:txBody>
            <a:bodyPr wrap="none">
              <a:spAutoFit/>
            </a:bodyPr>
            <a:lstStyle/>
            <a:p>
              <a:r>
                <a:rPr lang="es-ES" b="1" dirty="0">
                  <a:solidFill>
                    <a:srgbClr val="000000"/>
                  </a:solidFill>
                  <a:latin typeface="+mj-lt"/>
                </a:rPr>
                <a:t>2020</a:t>
              </a:r>
            </a:p>
          </p:txBody>
        </p:sp>
      </p:grpSp>
      <p:grpSp>
        <p:nvGrpSpPr>
          <p:cNvPr id="82" name="Grupo 81">
            <a:extLst>
              <a:ext uri="{FF2B5EF4-FFF2-40B4-BE49-F238E27FC236}">
                <a16:creationId xmlns:a16="http://schemas.microsoft.com/office/drawing/2014/main" id="{3C1E5CBE-2607-4F81-90A5-1FB2486D63E7}"/>
              </a:ext>
            </a:extLst>
          </p:cNvPr>
          <p:cNvGrpSpPr/>
          <p:nvPr/>
        </p:nvGrpSpPr>
        <p:grpSpPr>
          <a:xfrm>
            <a:off x="3713507" y="4134047"/>
            <a:ext cx="4644617" cy="400110"/>
            <a:chOff x="4107776" y="1776511"/>
            <a:chExt cx="7402459" cy="400110"/>
          </a:xfrm>
        </p:grpSpPr>
        <p:sp>
          <p:nvSpPr>
            <p:cNvPr id="83" name="Rectángulo 82">
              <a:extLst>
                <a:ext uri="{FF2B5EF4-FFF2-40B4-BE49-F238E27FC236}">
                  <a16:creationId xmlns:a16="http://schemas.microsoft.com/office/drawing/2014/main" id="{B091061C-69DE-40C0-8ECD-4ACB955DAD06}"/>
                </a:ext>
              </a:extLst>
            </p:cNvPr>
            <p:cNvSpPr/>
            <p:nvPr/>
          </p:nvSpPr>
          <p:spPr>
            <a:xfrm>
              <a:off x="4268394" y="1811888"/>
              <a:ext cx="1019885" cy="307777"/>
            </a:xfrm>
            <a:prstGeom prst="rect">
              <a:avLst/>
            </a:prstGeom>
          </p:spPr>
          <p:txBody>
            <a:bodyPr wrap="none">
              <a:spAutoFit/>
            </a:bodyPr>
            <a:lstStyle/>
            <a:p>
              <a:r>
                <a:rPr lang="es-ES" sz="1400" dirty="0">
                  <a:solidFill>
                    <a:srgbClr val="000000"/>
                  </a:solidFill>
                  <a:latin typeface="+mj-lt"/>
                </a:rPr>
                <a:t>2011</a:t>
              </a:r>
              <a:endParaRPr lang="es-ES" sz="1400" dirty="0">
                <a:latin typeface="+mj-lt"/>
              </a:endParaRPr>
            </a:p>
          </p:txBody>
        </p:sp>
        <p:sp>
          <p:nvSpPr>
            <p:cNvPr id="84" name="Rectángulo 83">
              <a:extLst>
                <a:ext uri="{FF2B5EF4-FFF2-40B4-BE49-F238E27FC236}">
                  <a16:creationId xmlns:a16="http://schemas.microsoft.com/office/drawing/2014/main" id="{B81803F8-23FF-4342-85BB-86EF6721ADE2}"/>
                </a:ext>
              </a:extLst>
            </p:cNvPr>
            <p:cNvSpPr/>
            <p:nvPr/>
          </p:nvSpPr>
          <p:spPr>
            <a:xfrm>
              <a:off x="5464393" y="1811888"/>
              <a:ext cx="1019885" cy="307777"/>
            </a:xfrm>
            <a:prstGeom prst="rect">
              <a:avLst/>
            </a:prstGeom>
          </p:spPr>
          <p:txBody>
            <a:bodyPr wrap="none">
              <a:spAutoFit/>
            </a:bodyPr>
            <a:lstStyle/>
            <a:p>
              <a:r>
                <a:rPr lang="es-ES" sz="1400" dirty="0">
                  <a:solidFill>
                    <a:srgbClr val="000000"/>
                  </a:solidFill>
                  <a:latin typeface="+mj-lt"/>
                </a:rPr>
                <a:t>2012</a:t>
              </a:r>
              <a:endParaRPr lang="es-ES" sz="1400" dirty="0">
                <a:latin typeface="+mj-lt"/>
              </a:endParaRPr>
            </a:p>
          </p:txBody>
        </p:sp>
        <p:sp>
          <p:nvSpPr>
            <p:cNvPr id="85" name="Rectángulo 84">
              <a:extLst>
                <a:ext uri="{FF2B5EF4-FFF2-40B4-BE49-F238E27FC236}">
                  <a16:creationId xmlns:a16="http://schemas.microsoft.com/office/drawing/2014/main" id="{6ACD4C3F-ED82-49A4-A4A0-D9930BE03716}"/>
                </a:ext>
              </a:extLst>
            </p:cNvPr>
            <p:cNvSpPr/>
            <p:nvPr/>
          </p:nvSpPr>
          <p:spPr>
            <a:xfrm>
              <a:off x="6749403" y="1811888"/>
              <a:ext cx="1019885" cy="307777"/>
            </a:xfrm>
            <a:prstGeom prst="rect">
              <a:avLst/>
            </a:prstGeom>
          </p:spPr>
          <p:txBody>
            <a:bodyPr wrap="none">
              <a:spAutoFit/>
            </a:bodyPr>
            <a:lstStyle/>
            <a:p>
              <a:r>
                <a:rPr lang="es-ES" sz="1400" dirty="0">
                  <a:solidFill>
                    <a:srgbClr val="000000"/>
                  </a:solidFill>
                  <a:latin typeface="+mj-lt"/>
                </a:rPr>
                <a:t>2017</a:t>
              </a:r>
              <a:endParaRPr lang="es-ES" sz="1400" dirty="0">
                <a:latin typeface="+mj-lt"/>
              </a:endParaRPr>
            </a:p>
          </p:txBody>
        </p:sp>
        <p:sp>
          <p:nvSpPr>
            <p:cNvPr id="86" name="Rectángulo 85">
              <a:extLst>
                <a:ext uri="{FF2B5EF4-FFF2-40B4-BE49-F238E27FC236}">
                  <a16:creationId xmlns:a16="http://schemas.microsoft.com/office/drawing/2014/main" id="{2D596545-16F2-4915-834C-8148704C2BBB}"/>
                </a:ext>
              </a:extLst>
            </p:cNvPr>
            <p:cNvSpPr/>
            <p:nvPr/>
          </p:nvSpPr>
          <p:spPr>
            <a:xfrm>
              <a:off x="7946151" y="1811888"/>
              <a:ext cx="1019885" cy="307777"/>
            </a:xfrm>
            <a:prstGeom prst="rect">
              <a:avLst/>
            </a:prstGeom>
          </p:spPr>
          <p:txBody>
            <a:bodyPr wrap="none">
              <a:spAutoFit/>
            </a:bodyPr>
            <a:lstStyle/>
            <a:p>
              <a:r>
                <a:rPr lang="es-ES" sz="1400" dirty="0">
                  <a:solidFill>
                    <a:srgbClr val="000000"/>
                  </a:solidFill>
                  <a:latin typeface="+mj-lt"/>
                </a:rPr>
                <a:t>2018</a:t>
              </a:r>
              <a:endParaRPr lang="es-ES" sz="1400" dirty="0">
                <a:latin typeface="+mj-lt"/>
              </a:endParaRPr>
            </a:p>
          </p:txBody>
        </p:sp>
        <p:sp>
          <p:nvSpPr>
            <p:cNvPr id="87" name="Elipse 86">
              <a:extLst>
                <a:ext uri="{FF2B5EF4-FFF2-40B4-BE49-F238E27FC236}">
                  <a16:creationId xmlns:a16="http://schemas.microsoft.com/office/drawing/2014/main" id="{CBE3A4A1-CEA9-4662-BED6-0893896201C0}"/>
                </a:ext>
              </a:extLst>
            </p:cNvPr>
            <p:cNvSpPr/>
            <p:nvPr/>
          </p:nvSpPr>
          <p:spPr>
            <a:xfrm>
              <a:off x="4107776" y="1915449"/>
              <a:ext cx="229503" cy="144000"/>
            </a:xfrm>
            <a:prstGeom prst="ellipse">
              <a:avLst/>
            </a:prstGeom>
            <a:solidFill>
              <a:srgbClr val="D6DCE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88" name="Elipse 87">
              <a:extLst>
                <a:ext uri="{FF2B5EF4-FFF2-40B4-BE49-F238E27FC236}">
                  <a16:creationId xmlns:a16="http://schemas.microsoft.com/office/drawing/2014/main" id="{0B5E973B-5903-4ECC-B289-5423C67BC46A}"/>
                </a:ext>
              </a:extLst>
            </p:cNvPr>
            <p:cNvSpPr/>
            <p:nvPr/>
          </p:nvSpPr>
          <p:spPr>
            <a:xfrm>
              <a:off x="5285192" y="1915449"/>
              <a:ext cx="229503" cy="14400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89" name="Elipse 88">
              <a:extLst>
                <a:ext uri="{FF2B5EF4-FFF2-40B4-BE49-F238E27FC236}">
                  <a16:creationId xmlns:a16="http://schemas.microsoft.com/office/drawing/2014/main" id="{77C87E11-D2CC-4A9C-BF56-EC995E15DA49}"/>
                </a:ext>
              </a:extLst>
            </p:cNvPr>
            <p:cNvSpPr/>
            <p:nvPr/>
          </p:nvSpPr>
          <p:spPr>
            <a:xfrm>
              <a:off x="6554545" y="1915449"/>
              <a:ext cx="229503" cy="14400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90" name="Elipse 89">
              <a:extLst>
                <a:ext uri="{FF2B5EF4-FFF2-40B4-BE49-F238E27FC236}">
                  <a16:creationId xmlns:a16="http://schemas.microsoft.com/office/drawing/2014/main" id="{0AB56833-38AE-4BC0-AC42-29D47246D836}"/>
                </a:ext>
              </a:extLst>
            </p:cNvPr>
            <p:cNvSpPr/>
            <p:nvPr/>
          </p:nvSpPr>
          <p:spPr>
            <a:xfrm>
              <a:off x="7736600" y="1915449"/>
              <a:ext cx="229503" cy="14400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91" name="Rectángulo 90">
              <a:extLst>
                <a:ext uri="{FF2B5EF4-FFF2-40B4-BE49-F238E27FC236}">
                  <a16:creationId xmlns:a16="http://schemas.microsoft.com/office/drawing/2014/main" id="{710D66D7-406A-48C3-B349-2F7979868EF1}"/>
                </a:ext>
              </a:extLst>
            </p:cNvPr>
            <p:cNvSpPr/>
            <p:nvPr/>
          </p:nvSpPr>
          <p:spPr>
            <a:xfrm>
              <a:off x="9241308" y="1833661"/>
              <a:ext cx="1019885" cy="307777"/>
            </a:xfrm>
            <a:prstGeom prst="rect">
              <a:avLst/>
            </a:prstGeom>
          </p:spPr>
          <p:txBody>
            <a:bodyPr wrap="none">
              <a:spAutoFit/>
            </a:bodyPr>
            <a:lstStyle/>
            <a:p>
              <a:r>
                <a:rPr lang="es-ES" sz="1400" dirty="0">
                  <a:solidFill>
                    <a:srgbClr val="000000"/>
                  </a:solidFill>
                  <a:latin typeface="+mj-lt"/>
                </a:rPr>
                <a:t>2019</a:t>
              </a:r>
            </a:p>
          </p:txBody>
        </p:sp>
        <p:sp>
          <p:nvSpPr>
            <p:cNvPr id="92" name="Elipse 91">
              <a:extLst>
                <a:ext uri="{FF2B5EF4-FFF2-40B4-BE49-F238E27FC236}">
                  <a16:creationId xmlns:a16="http://schemas.microsoft.com/office/drawing/2014/main" id="{789444FB-27CB-4369-9037-3600AE820951}"/>
                </a:ext>
              </a:extLst>
            </p:cNvPr>
            <p:cNvSpPr/>
            <p:nvPr/>
          </p:nvSpPr>
          <p:spPr>
            <a:xfrm>
              <a:off x="9041282" y="1915449"/>
              <a:ext cx="229503" cy="14400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j-lt"/>
              </a:endParaRPr>
            </a:p>
          </p:txBody>
        </p:sp>
        <p:sp>
          <p:nvSpPr>
            <p:cNvPr id="93" name="Rectángulo 92">
              <a:extLst>
                <a:ext uri="{FF2B5EF4-FFF2-40B4-BE49-F238E27FC236}">
                  <a16:creationId xmlns:a16="http://schemas.microsoft.com/office/drawing/2014/main" id="{B3B61331-CF04-4786-8715-F683B3C20132}"/>
                </a:ext>
              </a:extLst>
            </p:cNvPr>
            <p:cNvSpPr/>
            <p:nvPr/>
          </p:nvSpPr>
          <p:spPr>
            <a:xfrm>
              <a:off x="10594600" y="1776511"/>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94" name="Elipse 93">
              <a:extLst>
                <a:ext uri="{FF2B5EF4-FFF2-40B4-BE49-F238E27FC236}">
                  <a16:creationId xmlns:a16="http://schemas.microsoft.com/office/drawing/2014/main" id="{1915961A-C3CE-4224-B9DF-013ECE598EFB}"/>
                </a:ext>
              </a:extLst>
            </p:cNvPr>
            <p:cNvSpPr/>
            <p:nvPr/>
          </p:nvSpPr>
          <p:spPr>
            <a:xfrm>
              <a:off x="10394574" y="1915449"/>
              <a:ext cx="229503" cy="144000"/>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atin typeface="+mj-lt"/>
              </a:endParaRPr>
            </a:p>
          </p:txBody>
        </p:sp>
      </p:grpSp>
      <p:sp>
        <p:nvSpPr>
          <p:cNvPr id="96" name="Forma libre: forma 95">
            <a:extLst>
              <a:ext uri="{FF2B5EF4-FFF2-40B4-BE49-F238E27FC236}">
                <a16:creationId xmlns:a16="http://schemas.microsoft.com/office/drawing/2014/main" id="{30894909-710B-48B4-9FA0-7E9BF3782BC7}"/>
              </a:ext>
            </a:extLst>
          </p:cNvPr>
          <p:cNvSpPr/>
          <p:nvPr/>
        </p:nvSpPr>
        <p:spPr>
          <a:xfrm flipV="1">
            <a:off x="1581932" y="1998248"/>
            <a:ext cx="9039176" cy="555795"/>
          </a:xfrm>
          <a:custGeom>
            <a:avLst/>
            <a:gdLst>
              <a:gd name="connsiteX0" fmla="*/ 0 w 1357460"/>
              <a:gd name="connsiteY0" fmla="*/ 0 h 169682"/>
              <a:gd name="connsiteX1" fmla="*/ 1357460 w 1357460"/>
              <a:gd name="connsiteY1" fmla="*/ 169682 h 169682"/>
            </a:gdLst>
            <a:ahLst/>
            <a:cxnLst>
              <a:cxn ang="0">
                <a:pos x="connsiteX0" y="connsiteY0"/>
              </a:cxn>
              <a:cxn ang="0">
                <a:pos x="connsiteX1" y="connsiteY1"/>
              </a:cxn>
            </a:cxnLst>
            <a:rect l="l" t="t" r="r" b="b"/>
            <a:pathLst>
              <a:path w="1357460" h="169682">
                <a:moveTo>
                  <a:pt x="0" y="0"/>
                </a:moveTo>
                <a:lnTo>
                  <a:pt x="1357460" y="169682"/>
                </a:ln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40321527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ángulo 53">
            <a:extLst>
              <a:ext uri="{FF2B5EF4-FFF2-40B4-BE49-F238E27FC236}">
                <a16:creationId xmlns:a16="http://schemas.microsoft.com/office/drawing/2014/main" id="{6313D5E3-D606-4E7C-AF60-E4EACEC3B241}"/>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Tabla 54"/>
          <p:cNvGraphicFramePr>
            <a:graphicFrameLocks noGrp="1"/>
          </p:cNvGraphicFramePr>
          <p:nvPr/>
        </p:nvGraphicFramePr>
        <p:xfrm>
          <a:off x="635000" y="4690368"/>
          <a:ext cx="11067595" cy="426720"/>
        </p:xfrm>
        <a:graphic>
          <a:graphicData uri="http://schemas.openxmlformats.org/drawingml/2006/table">
            <a:tbl>
              <a:tblPr firstRow="1" bandRow="1">
                <a:tableStyleId>{5C22544A-7EE6-4342-B048-85BDC9FD1C3A}</a:tableStyleId>
              </a:tblPr>
              <a:tblGrid>
                <a:gridCol w="1959414">
                  <a:extLst>
                    <a:ext uri="{9D8B030D-6E8A-4147-A177-3AD203B41FA5}">
                      <a16:colId xmlns:a16="http://schemas.microsoft.com/office/drawing/2014/main" val="1822653126"/>
                    </a:ext>
                  </a:extLst>
                </a:gridCol>
                <a:gridCol w="2389187">
                  <a:extLst>
                    <a:ext uri="{9D8B030D-6E8A-4147-A177-3AD203B41FA5}">
                      <a16:colId xmlns:a16="http://schemas.microsoft.com/office/drawing/2014/main" val="1301290602"/>
                    </a:ext>
                  </a:extLst>
                </a:gridCol>
                <a:gridCol w="2041453">
                  <a:extLst>
                    <a:ext uri="{9D8B030D-6E8A-4147-A177-3AD203B41FA5}">
                      <a16:colId xmlns:a16="http://schemas.microsoft.com/office/drawing/2014/main" val="1990739707"/>
                    </a:ext>
                  </a:extLst>
                </a:gridCol>
                <a:gridCol w="2701588">
                  <a:extLst>
                    <a:ext uri="{9D8B030D-6E8A-4147-A177-3AD203B41FA5}">
                      <a16:colId xmlns:a16="http://schemas.microsoft.com/office/drawing/2014/main" val="2619810637"/>
                    </a:ext>
                  </a:extLst>
                </a:gridCol>
                <a:gridCol w="1975953">
                  <a:extLst>
                    <a:ext uri="{9D8B030D-6E8A-4147-A177-3AD203B41FA5}">
                      <a16:colId xmlns:a16="http://schemas.microsoft.com/office/drawing/2014/main" val="2920429221"/>
                    </a:ext>
                  </a:extLst>
                </a:gridCol>
              </a:tblGrid>
              <a:tr h="370840">
                <a:tc>
                  <a:txBody>
                    <a:bodyPr/>
                    <a:lstStyle/>
                    <a:p>
                      <a:pPr marL="177800" indent="0" algn="ctr"/>
                      <a:r>
                        <a:rPr lang="es-ES" sz="1100" dirty="0">
                          <a:solidFill>
                            <a:schemeClr val="bg2">
                              <a:lumMod val="25000"/>
                            </a:schemeClr>
                          </a:solidFill>
                          <a:latin typeface="+mn-lt"/>
                        </a:rPr>
                        <a:t>Lee todos o casi todos los días</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177800" indent="0" algn="ctr">
                        <a:tabLst>
                          <a:tab pos="88900" algn="l"/>
                        </a:tabLst>
                      </a:pPr>
                      <a:r>
                        <a:rPr lang="es-ES" sz="1100" dirty="0">
                          <a:solidFill>
                            <a:schemeClr val="bg2">
                              <a:lumMod val="25000"/>
                            </a:schemeClr>
                          </a:solidFill>
                          <a:latin typeface="+mn-lt"/>
                        </a:rPr>
                        <a:t>Lee una o dos</a:t>
                      </a:r>
                    </a:p>
                    <a:p>
                      <a:pPr marL="0" indent="0" algn="ctr">
                        <a:tabLst/>
                      </a:pPr>
                      <a:r>
                        <a:rPr lang="es-ES" sz="1100" dirty="0">
                          <a:solidFill>
                            <a:schemeClr val="bg2">
                              <a:lumMod val="25000"/>
                            </a:schemeClr>
                          </a:solidFill>
                          <a:latin typeface="+mn-lt"/>
                        </a:rPr>
                        <a:t>veces por semana</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indent="0" algn="ctr"/>
                      <a:r>
                        <a:rPr lang="es-ES" sz="1100" dirty="0">
                          <a:solidFill>
                            <a:schemeClr val="bg2">
                              <a:lumMod val="25000"/>
                            </a:schemeClr>
                          </a:solidFill>
                          <a:latin typeface="+mn-lt"/>
                        </a:rPr>
                        <a:t>Lee alguna vez al mes</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indent="0" algn="ctr"/>
                      <a:r>
                        <a:rPr lang="es-ES" sz="1100" dirty="0">
                          <a:solidFill>
                            <a:schemeClr val="bg2">
                              <a:lumMod val="25000"/>
                            </a:schemeClr>
                          </a:solidFill>
                          <a:latin typeface="+mn-lt"/>
                        </a:rPr>
                        <a:t>Lee alguna vez al</a:t>
                      </a:r>
                      <a:br>
                        <a:rPr lang="es-ES" sz="1100" dirty="0">
                          <a:solidFill>
                            <a:schemeClr val="bg2">
                              <a:lumMod val="25000"/>
                            </a:schemeClr>
                          </a:solidFill>
                          <a:latin typeface="+mn-lt"/>
                        </a:rPr>
                      </a:br>
                      <a:r>
                        <a:rPr lang="es-ES" sz="1100" dirty="0">
                          <a:solidFill>
                            <a:schemeClr val="bg2">
                              <a:lumMod val="25000"/>
                            </a:schemeClr>
                          </a:solidFill>
                          <a:latin typeface="+mn-lt"/>
                        </a:rPr>
                        <a:t>trimestre</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dirty="0">
                          <a:solidFill>
                            <a:schemeClr val="bg2">
                              <a:lumMod val="25000"/>
                            </a:schemeClr>
                          </a:solidFill>
                          <a:latin typeface="+mn-lt"/>
                        </a:rPr>
                        <a:t>No lector (nunca o casi nunca)</a:t>
                      </a: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37419665"/>
                  </a:ext>
                </a:extLst>
              </a:tr>
            </a:tbl>
          </a:graphicData>
        </a:graphic>
      </p:graphicFrame>
      <p:sp>
        <p:nvSpPr>
          <p:cNvPr id="12" name="1 Rectángulo"/>
          <p:cNvSpPr/>
          <p:nvPr/>
        </p:nvSpPr>
        <p:spPr bwMode="auto">
          <a:xfrm>
            <a:off x="628340" y="2556942"/>
            <a:ext cx="4258115" cy="3241043"/>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sp>
        <p:nvSpPr>
          <p:cNvPr id="18" name="1 Rectángulo"/>
          <p:cNvSpPr/>
          <p:nvPr/>
        </p:nvSpPr>
        <p:spPr bwMode="auto">
          <a:xfrm>
            <a:off x="4993249" y="2556942"/>
            <a:ext cx="4286739" cy="3241043"/>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sp>
        <p:nvSpPr>
          <p:cNvPr id="21" name="1 Rectángulo"/>
          <p:cNvSpPr/>
          <p:nvPr/>
        </p:nvSpPr>
        <p:spPr bwMode="auto">
          <a:xfrm>
            <a:off x="9353550" y="2556942"/>
            <a:ext cx="2371415" cy="3241044"/>
          </a:xfrm>
          <a:prstGeom prst="rect">
            <a:avLst/>
          </a:prstGeom>
          <a:noFill/>
          <a:ln w="1905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black"/>
              </a:solidFill>
              <a:effectLst/>
              <a:uLnTx/>
              <a:uFillTx/>
              <a:latin typeface="Verdana"/>
              <a:ea typeface="+mn-ea"/>
              <a:cs typeface="+mn-cs"/>
            </a:endParaRPr>
          </a:p>
        </p:txBody>
      </p:sp>
      <p:graphicFrame>
        <p:nvGraphicFramePr>
          <p:cNvPr id="50" name="2 Gráfico"/>
          <p:cNvGraphicFramePr/>
          <p:nvPr/>
        </p:nvGraphicFramePr>
        <p:xfrm>
          <a:off x="534065" y="2556942"/>
          <a:ext cx="2248588" cy="21396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1" name="2 Gráfico"/>
          <p:cNvGraphicFramePr/>
          <p:nvPr/>
        </p:nvGraphicFramePr>
        <p:xfrm>
          <a:off x="2718073" y="2556942"/>
          <a:ext cx="2248588" cy="2139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2" name="2 Gráfico"/>
          <p:cNvGraphicFramePr/>
          <p:nvPr/>
        </p:nvGraphicFramePr>
        <p:xfrm>
          <a:off x="4913710" y="2556942"/>
          <a:ext cx="2248588" cy="21396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3" name="2 Gráfico"/>
          <p:cNvGraphicFramePr/>
          <p:nvPr/>
        </p:nvGraphicFramePr>
        <p:xfrm>
          <a:off x="7097718" y="2556942"/>
          <a:ext cx="2248588" cy="21396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4" name="2 Gráfico"/>
          <p:cNvGraphicFramePr/>
          <p:nvPr/>
        </p:nvGraphicFramePr>
        <p:xfrm>
          <a:off x="9439924" y="2556942"/>
          <a:ext cx="2248588" cy="2139681"/>
        </p:xfrm>
        <a:graphic>
          <a:graphicData uri="http://schemas.openxmlformats.org/drawingml/2006/chart">
            <c:chart xmlns:c="http://schemas.openxmlformats.org/drawingml/2006/chart" xmlns:r="http://schemas.openxmlformats.org/officeDocument/2006/relationships" r:id="rId6"/>
          </a:graphicData>
        </a:graphic>
      </p:graphicFrame>
      <p:sp>
        <p:nvSpPr>
          <p:cNvPr id="86" name="Rectangle 11"/>
          <p:cNvSpPr>
            <a:spLocks noChangeArrowheads="1"/>
          </p:cNvSpPr>
          <p:nvPr/>
        </p:nvSpPr>
        <p:spPr bwMode="auto">
          <a:xfrm>
            <a:off x="1259540" y="2593986"/>
            <a:ext cx="2994872" cy="553998"/>
          </a:xfrm>
          <a:prstGeom prst="rect">
            <a:avLst/>
          </a:prstGeom>
          <a:noFill/>
          <a:ln w="2857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a:ln>
                  <a:noFill/>
                </a:ln>
                <a:solidFill>
                  <a:prstClr val="black">
                    <a:lumMod val="75000"/>
                    <a:lumOff val="25000"/>
                  </a:prstClr>
                </a:solidFill>
                <a:effectLst/>
                <a:uLnTx/>
                <a:uFillTx/>
                <a:latin typeface="Verdana"/>
                <a:ea typeface="+mn-ea"/>
                <a:cs typeface="+mn-cs"/>
              </a:rPr>
              <a:t>TOTAL </a:t>
            </a:r>
            <a:r>
              <a:rPr kumimoji="0" lang="es-ES_tradnl" sz="1600" b="1" i="0" u="sng" strike="noStrike" kern="1200" cap="none" spc="0" normalizeH="0" baseline="0" noProof="0" dirty="0">
                <a:ln>
                  <a:noFill/>
                </a:ln>
                <a:solidFill>
                  <a:prstClr val="black">
                    <a:lumMod val="75000"/>
                    <a:lumOff val="25000"/>
                  </a:prstClr>
                </a:solidFill>
                <a:effectLst/>
                <a:uLnTx/>
                <a:uFillTx/>
                <a:latin typeface="Verdana"/>
                <a:ea typeface="+mn-ea"/>
                <a:cs typeface="+mn-cs"/>
              </a:rPr>
              <a:t>lector frecuente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400" b="1" i="0" u="none" strike="noStrike" kern="1200" cap="none" spc="0" normalizeH="0" baseline="0" noProof="0" dirty="0">
                <a:ln>
                  <a:noFill/>
                </a:ln>
                <a:solidFill>
                  <a:srgbClr val="70AD47">
                    <a:lumMod val="50000"/>
                  </a:srgbClr>
                </a:solidFill>
                <a:effectLst/>
                <a:uLnTx/>
                <a:uFillTx/>
                <a:latin typeface="Verdana"/>
                <a:ea typeface="Verdana" panose="020B0604030504040204" pitchFamily="34" charset="0"/>
                <a:cs typeface="Verdana" panose="020B0604030504040204" pitchFamily="34" charset="0"/>
              </a:rPr>
              <a:t>52,7%</a:t>
            </a:r>
          </a:p>
        </p:txBody>
      </p:sp>
      <p:sp>
        <p:nvSpPr>
          <p:cNvPr id="87" name="Rectangle 11"/>
          <p:cNvSpPr>
            <a:spLocks noChangeArrowheads="1"/>
          </p:cNvSpPr>
          <p:nvPr/>
        </p:nvSpPr>
        <p:spPr bwMode="auto">
          <a:xfrm>
            <a:off x="5419323" y="2624746"/>
            <a:ext cx="3500437" cy="553998"/>
          </a:xfrm>
          <a:prstGeom prst="rect">
            <a:avLst/>
          </a:prstGeom>
          <a:noFill/>
          <a:ln w="2857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a:ln>
                  <a:noFill/>
                </a:ln>
                <a:solidFill>
                  <a:prstClr val="black">
                    <a:lumMod val="75000"/>
                    <a:lumOff val="25000"/>
                  </a:prstClr>
                </a:solidFill>
                <a:effectLst/>
                <a:uLnTx/>
                <a:uFillTx/>
                <a:latin typeface="Verdana"/>
                <a:ea typeface="+mn-ea"/>
                <a:cs typeface="+mn-cs"/>
              </a:rPr>
              <a:t>TOTAL </a:t>
            </a:r>
            <a:r>
              <a:rPr kumimoji="0" lang="es-ES_tradnl" sz="1600" b="1" i="0" u="sng" strike="noStrike" kern="1200" cap="none" spc="0" normalizeH="0" baseline="0" noProof="0" dirty="0">
                <a:ln>
                  <a:noFill/>
                </a:ln>
                <a:solidFill>
                  <a:prstClr val="black">
                    <a:lumMod val="75000"/>
                    <a:lumOff val="25000"/>
                  </a:prstClr>
                </a:solidFill>
                <a:effectLst/>
                <a:uLnTx/>
                <a:uFillTx/>
                <a:latin typeface="Verdana"/>
                <a:ea typeface="+mn-ea"/>
                <a:cs typeface="+mn-cs"/>
              </a:rPr>
              <a:t>lector ocasional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400" b="1" i="0" u="none" strike="noStrike" kern="1200" cap="none" spc="0" normalizeH="0" baseline="0" noProof="0" dirty="0">
                <a:ln>
                  <a:noFill/>
                </a:ln>
                <a:solidFill>
                  <a:srgbClr val="70AD47">
                    <a:lumMod val="50000"/>
                  </a:srgbClr>
                </a:solidFill>
                <a:effectLst/>
                <a:uLnTx/>
                <a:uFillTx/>
                <a:latin typeface="Verdana"/>
                <a:ea typeface="Verdana" panose="020B0604030504040204" pitchFamily="34" charset="0"/>
                <a:cs typeface="Verdana" panose="020B0604030504040204" pitchFamily="34" charset="0"/>
              </a:rPr>
              <a:t>11,3%</a:t>
            </a:r>
          </a:p>
        </p:txBody>
      </p:sp>
      <p:sp>
        <p:nvSpPr>
          <p:cNvPr id="88" name="Rectangle 11"/>
          <p:cNvSpPr>
            <a:spLocks noChangeArrowheads="1"/>
          </p:cNvSpPr>
          <p:nvPr/>
        </p:nvSpPr>
        <p:spPr bwMode="auto">
          <a:xfrm>
            <a:off x="9477758" y="2593985"/>
            <a:ext cx="2217796" cy="553998"/>
          </a:xfrm>
          <a:prstGeom prst="rect">
            <a:avLst/>
          </a:prstGeom>
          <a:noFill/>
          <a:ln w="2857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600" b="1" i="0" u="none" strike="noStrike" kern="1200" cap="none" spc="0" normalizeH="0" baseline="0" noProof="0" dirty="0">
                <a:ln>
                  <a:noFill/>
                </a:ln>
                <a:solidFill>
                  <a:srgbClr val="000000">
                    <a:lumMod val="75000"/>
                    <a:lumOff val="25000"/>
                  </a:srgbClr>
                </a:solidFill>
                <a:effectLst/>
                <a:uLnTx/>
                <a:uFillTx/>
                <a:latin typeface="Verdana"/>
                <a:ea typeface="+mn-ea"/>
                <a:cs typeface="+mn-cs"/>
              </a:rPr>
              <a:t>TOTAL </a:t>
            </a:r>
            <a:r>
              <a:rPr kumimoji="0" lang="es-ES_tradnl" sz="1600" b="1" i="0" u="sng" strike="noStrike" kern="1200" cap="none" spc="0" normalizeH="0" baseline="0" noProof="0" dirty="0">
                <a:ln>
                  <a:noFill/>
                </a:ln>
                <a:solidFill>
                  <a:srgbClr val="000000">
                    <a:lumMod val="75000"/>
                    <a:lumOff val="25000"/>
                  </a:srgbClr>
                </a:solidFill>
                <a:effectLst/>
                <a:uLnTx/>
                <a:uFillTx/>
                <a:latin typeface="Verdana"/>
                <a:ea typeface="+mn-ea"/>
                <a:cs typeface="+mn-cs"/>
              </a:rPr>
              <a:t>no lector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400" b="1" i="0" u="none" strike="noStrike" kern="1200" cap="none" spc="0" normalizeH="0" baseline="0" noProof="0" dirty="0">
                <a:ln>
                  <a:noFill/>
                </a:ln>
                <a:solidFill>
                  <a:srgbClr val="70AD47">
                    <a:lumMod val="50000"/>
                  </a:srgbClr>
                </a:solidFill>
                <a:effectLst/>
                <a:uLnTx/>
                <a:uFillTx/>
                <a:latin typeface="Verdana"/>
                <a:ea typeface="Verdana" panose="020B0604030504040204" pitchFamily="34" charset="0"/>
                <a:cs typeface="Verdana" panose="020B0604030504040204" pitchFamily="34" charset="0"/>
              </a:rPr>
              <a:t>36,0%</a:t>
            </a:r>
          </a:p>
        </p:txBody>
      </p:sp>
      <p:grpSp>
        <p:nvGrpSpPr>
          <p:cNvPr id="4" name="Grupo 3"/>
          <p:cNvGrpSpPr/>
          <p:nvPr/>
        </p:nvGrpSpPr>
        <p:grpSpPr>
          <a:xfrm>
            <a:off x="1514725" y="5063107"/>
            <a:ext cx="462576" cy="742775"/>
            <a:chOff x="12794583" y="877960"/>
            <a:chExt cx="1957261" cy="3142840"/>
          </a:xfrm>
        </p:grpSpPr>
        <p:pic>
          <p:nvPicPr>
            <p:cNvPr id="16392" name="Picture 8" descr="https://d30y9cdsu7xlg0.cloudfront.net/png/547809-200.png"/>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94583" y="2115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 descr="https://d30y9cdsu7xlg0.cloudfront.net/png/547809-200.png"/>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846844" y="877960"/>
              <a:ext cx="1905000" cy="190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7" name="Picture 8" descr="https://d30y9cdsu7xlg0.cloudfront.net/png/547809-200.png"/>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18661" y="5109772"/>
            <a:ext cx="450226" cy="45022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https://d30y9cdsu7xlg0.cloudfront.net/png/547809-200.png"/>
          <p:cNvPicPr>
            <a:picLocks noChangeAspect="1" noChangeArrowheads="1"/>
          </p:cNvPicPr>
          <p:nvPr/>
        </p:nvPicPr>
        <p:blipFill rotWithShape="1">
          <a:blip r:embed="rId7" cstate="email">
            <a:duotone>
              <a:schemeClr val="accent3">
                <a:shade val="45000"/>
                <a:satMod val="135000"/>
              </a:schemeClr>
              <a:prstClr val="white"/>
            </a:duotone>
            <a:extLst>
              <a:ext uri="{28A0092B-C50C-407E-A947-70E740481C1C}">
                <a14:useLocalDpi xmlns:a14="http://schemas.microsoft.com/office/drawing/2010/main"/>
              </a:ext>
            </a:extLst>
          </a:blip>
          <a:srcRect t="60180"/>
          <a:stretch/>
        </p:blipFill>
        <p:spPr bwMode="auto">
          <a:xfrm>
            <a:off x="8158526" y="5212364"/>
            <a:ext cx="450226" cy="179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3625551" y="5180783"/>
            <a:ext cx="459766" cy="478251"/>
            <a:chOff x="15061318" y="1743139"/>
            <a:chExt cx="1945367" cy="2023581"/>
          </a:xfrm>
        </p:grpSpPr>
        <p:pic>
          <p:nvPicPr>
            <p:cNvPr id="116" name="Picture 8" descr="https://d30y9cdsu7xlg0.cloudfront.net/png/547809-200.png"/>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061318" y="18617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ttps://d30y9cdsu7xlg0.cloudfront.net/png/547809-200.png"/>
            <p:cNvPicPr>
              <a:picLocks noChangeAspect="1" noChangeArrowheads="1"/>
            </p:cNvPicPr>
            <p:nvPr/>
          </p:nvPicPr>
          <p:blipFill rotWithShape="1">
            <a:blip r:embed="rId7" cstate="email">
              <a:duotone>
                <a:schemeClr val="accent3">
                  <a:shade val="45000"/>
                  <a:satMod val="135000"/>
                </a:schemeClr>
                <a:prstClr val="white"/>
              </a:duotone>
              <a:extLst>
                <a:ext uri="{28A0092B-C50C-407E-A947-70E740481C1C}">
                  <a14:useLocalDpi xmlns:a14="http://schemas.microsoft.com/office/drawing/2010/main"/>
                </a:ext>
              </a:extLst>
            </a:blip>
            <a:srcRect t="59737"/>
            <a:stretch/>
          </p:blipFill>
          <p:spPr bwMode="auto">
            <a:xfrm>
              <a:off x="15101685" y="1743139"/>
              <a:ext cx="1905000" cy="76700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rma libre: forma 2"/>
          <p:cNvSpPr/>
          <p:nvPr/>
        </p:nvSpPr>
        <p:spPr>
          <a:xfrm rot="21330456" flipV="1">
            <a:off x="798084" y="3542324"/>
            <a:ext cx="1719735" cy="45719"/>
          </a:xfrm>
          <a:custGeom>
            <a:avLst/>
            <a:gdLst>
              <a:gd name="connsiteX0" fmla="*/ 0 w 1357460"/>
              <a:gd name="connsiteY0" fmla="*/ 0 h 169682"/>
              <a:gd name="connsiteX1" fmla="*/ 1357460 w 1357460"/>
              <a:gd name="connsiteY1" fmla="*/ 169682 h 169682"/>
            </a:gdLst>
            <a:ahLst/>
            <a:cxnLst>
              <a:cxn ang="0">
                <a:pos x="connsiteX0" y="connsiteY0"/>
              </a:cxn>
              <a:cxn ang="0">
                <a:pos x="connsiteX1" y="connsiteY1"/>
              </a:cxn>
            </a:cxnLst>
            <a:rect l="l" t="t" r="r" b="b"/>
            <a:pathLst>
              <a:path w="1357460" h="169682">
                <a:moveTo>
                  <a:pt x="0" y="0"/>
                </a:moveTo>
                <a:lnTo>
                  <a:pt x="1357460" y="169682"/>
                </a:ln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6" name="Rectángulo 5">
            <a:extLst>
              <a:ext uri="{FF2B5EF4-FFF2-40B4-BE49-F238E27FC236}">
                <a16:creationId xmlns:a16="http://schemas.microsoft.com/office/drawing/2014/main" id="{4A5A266C-FD83-470B-9B28-50E72DDCB266}"/>
              </a:ext>
            </a:extLst>
          </p:cNvPr>
          <p:cNvSpPr/>
          <p:nvPr/>
        </p:nvSpPr>
        <p:spPr>
          <a:xfrm>
            <a:off x="3830970" y="1701686"/>
            <a:ext cx="4865434" cy="307777"/>
          </a:xfrm>
          <a:prstGeom prst="rect">
            <a:avLst/>
          </a:prstGeom>
        </p:spPr>
        <p:txBody>
          <a:bodyPr wrap="none">
            <a:spAutoFit/>
          </a:bodyPr>
          <a:lstStyle/>
          <a:p>
            <a:pPr algn="ctr">
              <a:defRPr sz="1600" b="1" i="0" u="none" strike="noStrike" kern="1200" baseline="0">
                <a:solidFill>
                  <a:srgbClr val="046FC8"/>
                </a:solidFill>
                <a:latin typeface="+mn-lt"/>
                <a:ea typeface="+mn-ea"/>
                <a:cs typeface="+mn-cs"/>
              </a:defRPr>
            </a:pPr>
            <a:r>
              <a:rPr lang="es-ES" sz="1400" b="1" dirty="0">
                <a:solidFill>
                  <a:srgbClr val="233616"/>
                </a:solidFill>
                <a:latin typeface="Verdana" panose="020B0604030504040204" pitchFamily="34" charset="0"/>
                <a:ea typeface="Verdana" panose="020B0604030504040204" pitchFamily="34" charset="0"/>
                <a:cs typeface="Verdana" panose="020B0604030504040204" pitchFamily="34" charset="0"/>
              </a:rPr>
              <a:t>Frecuencia de lectura de libros en tiempo libre</a:t>
            </a:r>
          </a:p>
        </p:txBody>
      </p:sp>
      <p:sp>
        <p:nvSpPr>
          <p:cNvPr id="65" name="Forma libre: forma 64">
            <a:extLst>
              <a:ext uri="{FF2B5EF4-FFF2-40B4-BE49-F238E27FC236}">
                <a16:creationId xmlns:a16="http://schemas.microsoft.com/office/drawing/2014/main" id="{5F6EB994-CA65-4975-8AE6-55F064CF1A7A}"/>
              </a:ext>
            </a:extLst>
          </p:cNvPr>
          <p:cNvSpPr/>
          <p:nvPr/>
        </p:nvSpPr>
        <p:spPr>
          <a:xfrm>
            <a:off x="9781905" y="3355402"/>
            <a:ext cx="1602551" cy="138952"/>
          </a:xfrm>
          <a:custGeom>
            <a:avLst/>
            <a:gdLst>
              <a:gd name="connsiteX0" fmla="*/ 0 w 1357460"/>
              <a:gd name="connsiteY0" fmla="*/ 0 h 169682"/>
              <a:gd name="connsiteX1" fmla="*/ 1357460 w 1357460"/>
              <a:gd name="connsiteY1" fmla="*/ 169682 h 169682"/>
            </a:gdLst>
            <a:ahLst/>
            <a:cxnLst>
              <a:cxn ang="0">
                <a:pos x="connsiteX0" y="connsiteY0"/>
              </a:cxn>
              <a:cxn ang="0">
                <a:pos x="connsiteX1" y="connsiteY1"/>
              </a:cxn>
            </a:cxnLst>
            <a:rect l="l" t="t" r="r" b="b"/>
            <a:pathLst>
              <a:path w="1357460" h="169682">
                <a:moveTo>
                  <a:pt x="0" y="0"/>
                </a:moveTo>
                <a:lnTo>
                  <a:pt x="1357460" y="169682"/>
                </a:lnTo>
              </a:path>
            </a:pathLst>
          </a:custGeom>
          <a:noFill/>
          <a:ln w="1905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79" name="Marcador de número de diapositiva 1">
            <a:extLst>
              <a:ext uri="{FF2B5EF4-FFF2-40B4-BE49-F238E27FC236}">
                <a16:creationId xmlns:a16="http://schemas.microsoft.com/office/drawing/2014/main" id="{A8DE9E9C-05E5-4CD4-B2EF-8066A9C6FC9B}"/>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32</a:t>
            </a:fld>
            <a:endParaRPr lang="es-ES_tradnl" dirty="0"/>
          </a:p>
        </p:txBody>
      </p:sp>
      <p:sp>
        <p:nvSpPr>
          <p:cNvPr id="90" name="Rectangle 3">
            <a:extLst>
              <a:ext uri="{FF2B5EF4-FFF2-40B4-BE49-F238E27FC236}">
                <a16:creationId xmlns:a16="http://schemas.microsoft.com/office/drawing/2014/main" id="{F4E1F02F-D6E1-4602-98B1-77020A14A47A}"/>
              </a:ext>
            </a:extLst>
          </p:cNvPr>
          <p:cNvSpPr>
            <a:spLocks noChangeArrowheads="1"/>
          </p:cNvSpPr>
          <p:nvPr/>
        </p:nvSpPr>
        <p:spPr bwMode="auto">
          <a:xfrm>
            <a:off x="288656" y="1389858"/>
            <a:ext cx="5130667" cy="353055"/>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91" name="Grupo 90">
            <a:extLst>
              <a:ext uri="{FF2B5EF4-FFF2-40B4-BE49-F238E27FC236}">
                <a16:creationId xmlns:a16="http://schemas.microsoft.com/office/drawing/2014/main" id="{14E79065-1DF8-42B3-BCEE-4D9E0C983E42}"/>
              </a:ext>
            </a:extLst>
          </p:cNvPr>
          <p:cNvGrpSpPr/>
          <p:nvPr/>
        </p:nvGrpSpPr>
        <p:grpSpPr>
          <a:xfrm>
            <a:off x="47223" y="1357365"/>
            <a:ext cx="314326" cy="388554"/>
            <a:chOff x="5377766" y="2476500"/>
            <a:chExt cx="1541077" cy="1905000"/>
          </a:xfrm>
        </p:grpSpPr>
        <p:pic>
          <p:nvPicPr>
            <p:cNvPr id="92" name="Picture 4" descr="https://d30y9cdsu7xlg0.cloudfront.net/png/7677-200.png">
              <a:extLst>
                <a:ext uri="{FF2B5EF4-FFF2-40B4-BE49-F238E27FC236}">
                  <a16:creationId xmlns:a16="http://schemas.microsoft.com/office/drawing/2014/main" id="{8B62C0BE-90F8-491A-AAED-B7FCB41D1E1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s://d30y9cdsu7xlg0.cloudfront.net/png/113878-200.png">
              <a:extLst>
                <a:ext uri="{FF2B5EF4-FFF2-40B4-BE49-F238E27FC236}">
                  <a16:creationId xmlns:a16="http://schemas.microsoft.com/office/drawing/2014/main" id="{E04EB6D5-522E-4E46-9806-4725072EA97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pic>
        <p:nvPicPr>
          <p:cNvPr id="94" name="Imagen 93">
            <a:extLst>
              <a:ext uri="{FF2B5EF4-FFF2-40B4-BE49-F238E27FC236}">
                <a16:creationId xmlns:a16="http://schemas.microsoft.com/office/drawing/2014/main" id="{E94D970A-3DCC-480F-8C45-C4ADC8C9446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8472" b="18611"/>
          <a:stretch/>
        </p:blipFill>
        <p:spPr>
          <a:xfrm>
            <a:off x="639680" y="1916803"/>
            <a:ext cx="519113" cy="326609"/>
          </a:xfrm>
          <a:prstGeom prst="rect">
            <a:avLst/>
          </a:prstGeom>
        </p:spPr>
      </p:pic>
      <p:sp>
        <p:nvSpPr>
          <p:cNvPr id="95" name="Rectángulo 94">
            <a:extLst>
              <a:ext uri="{FF2B5EF4-FFF2-40B4-BE49-F238E27FC236}">
                <a16:creationId xmlns:a16="http://schemas.microsoft.com/office/drawing/2014/main" id="{37F2E5D9-0BD5-48EC-B4DB-8852AE93B98A}"/>
              </a:ext>
            </a:extLst>
          </p:cNvPr>
          <p:cNvSpPr/>
          <p:nvPr/>
        </p:nvSpPr>
        <p:spPr>
          <a:xfrm>
            <a:off x="1231769" y="1931406"/>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pic>
        <p:nvPicPr>
          <p:cNvPr id="77" name="Picture 8" descr="https://d30y9cdsu7xlg0.cloudfront.net/png/547809-200.png">
            <a:extLst>
              <a:ext uri="{FF2B5EF4-FFF2-40B4-BE49-F238E27FC236}">
                <a16:creationId xmlns:a16="http://schemas.microsoft.com/office/drawing/2014/main" id="{6119D548-E820-4DE2-80F5-A74B9A61357D}"/>
              </a:ext>
            </a:extLst>
          </p:cNvPr>
          <p:cNvPicPr>
            <a:picLocks noChangeAspect="1" noChangeArrowheads="1"/>
          </p:cNvPicPr>
          <p:nvPr/>
        </p:nvPicPr>
        <p:blipFill rotWithShape="1">
          <a:blip r:embed="rId7" cstate="email">
            <a:duotone>
              <a:schemeClr val="accent3">
                <a:shade val="45000"/>
                <a:satMod val="135000"/>
              </a:schemeClr>
              <a:prstClr val="white"/>
            </a:duotone>
            <a:extLst>
              <a:ext uri="{28A0092B-C50C-407E-A947-70E740481C1C}">
                <a14:useLocalDpi xmlns:a14="http://schemas.microsoft.com/office/drawing/2010/main"/>
              </a:ext>
            </a:extLst>
          </a:blip>
          <a:srcRect t="60180"/>
          <a:stretch/>
        </p:blipFill>
        <p:spPr bwMode="auto">
          <a:xfrm>
            <a:off x="10414169" y="5198579"/>
            <a:ext cx="450226" cy="1792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6639F2BC-5D3E-49B7-A521-221215CBB166}"/>
              </a:ext>
            </a:extLst>
          </p:cNvPr>
          <p:cNvCxnSpPr/>
          <p:nvPr/>
        </p:nvCxnSpPr>
        <p:spPr>
          <a:xfrm flipH="1">
            <a:off x="10414169" y="5117088"/>
            <a:ext cx="450226" cy="274555"/>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DFB42EEF-2896-4DF9-ACAD-63CC124D2582}"/>
              </a:ext>
            </a:extLst>
          </p:cNvPr>
          <p:cNvGrpSpPr/>
          <p:nvPr/>
        </p:nvGrpSpPr>
        <p:grpSpPr>
          <a:xfrm>
            <a:off x="3806881" y="2040435"/>
            <a:ext cx="5196789" cy="400110"/>
            <a:chOff x="3806881" y="1841655"/>
            <a:chExt cx="5196789" cy="400110"/>
          </a:xfrm>
        </p:grpSpPr>
        <p:sp>
          <p:nvSpPr>
            <p:cNvPr id="98" name="Rectángulo 97">
              <a:extLst>
                <a:ext uri="{FF2B5EF4-FFF2-40B4-BE49-F238E27FC236}">
                  <a16:creationId xmlns:a16="http://schemas.microsoft.com/office/drawing/2014/main" id="{7A7C5326-2807-4A41-8461-09E8781A66BD}"/>
                </a:ext>
              </a:extLst>
            </p:cNvPr>
            <p:cNvSpPr/>
            <p:nvPr/>
          </p:nvSpPr>
          <p:spPr>
            <a:xfrm>
              <a:off x="3986080" y="1859506"/>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99" name="Rectángulo 98">
              <a:extLst>
                <a:ext uri="{FF2B5EF4-FFF2-40B4-BE49-F238E27FC236}">
                  <a16:creationId xmlns:a16="http://schemas.microsoft.com/office/drawing/2014/main" id="{B1C1F8CF-80F5-475F-88A1-9592CF4D7A9C}"/>
                </a:ext>
              </a:extLst>
            </p:cNvPr>
            <p:cNvSpPr/>
            <p:nvPr/>
          </p:nvSpPr>
          <p:spPr>
            <a:xfrm>
              <a:off x="5068579" y="1859506"/>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100" name="Rectángulo 99">
              <a:extLst>
                <a:ext uri="{FF2B5EF4-FFF2-40B4-BE49-F238E27FC236}">
                  <a16:creationId xmlns:a16="http://schemas.microsoft.com/office/drawing/2014/main" id="{C51D0B3B-CC6D-4C31-BA53-8E1BF056762F}"/>
                </a:ext>
              </a:extLst>
            </p:cNvPr>
            <p:cNvSpPr/>
            <p:nvPr/>
          </p:nvSpPr>
          <p:spPr>
            <a:xfrm>
              <a:off x="6074739" y="1867352"/>
              <a:ext cx="704039" cy="338554"/>
            </a:xfrm>
            <a:prstGeom prst="rect">
              <a:avLst/>
            </a:prstGeom>
          </p:spPr>
          <p:txBody>
            <a:bodyPr wrap="none">
              <a:spAutoFit/>
            </a:bodyPr>
            <a:lstStyle/>
            <a:p>
              <a:r>
                <a:rPr lang="es-ES" sz="1600" dirty="0">
                  <a:solidFill>
                    <a:srgbClr val="000000"/>
                  </a:solidFill>
                  <a:latin typeface="+mj-lt"/>
                </a:rPr>
                <a:t>2018</a:t>
              </a:r>
              <a:endParaRPr lang="es-ES" sz="2000" dirty="0">
                <a:latin typeface="+mj-lt"/>
              </a:endParaRPr>
            </a:p>
          </p:txBody>
        </p:sp>
        <p:sp>
          <p:nvSpPr>
            <p:cNvPr id="102" name="Elipse 101">
              <a:extLst>
                <a:ext uri="{FF2B5EF4-FFF2-40B4-BE49-F238E27FC236}">
                  <a16:creationId xmlns:a16="http://schemas.microsoft.com/office/drawing/2014/main" id="{5922838E-8300-4EF8-85CE-F9D658DCC5E9}"/>
                </a:ext>
              </a:extLst>
            </p:cNvPr>
            <p:cNvSpPr/>
            <p:nvPr/>
          </p:nvSpPr>
          <p:spPr>
            <a:xfrm>
              <a:off x="3806881" y="1919522"/>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103" name="Elipse 102">
              <a:extLst>
                <a:ext uri="{FF2B5EF4-FFF2-40B4-BE49-F238E27FC236}">
                  <a16:creationId xmlns:a16="http://schemas.microsoft.com/office/drawing/2014/main" id="{436BF1CB-E507-45F7-B244-7B4FE40B7069}"/>
                </a:ext>
              </a:extLst>
            </p:cNvPr>
            <p:cNvSpPr/>
            <p:nvPr/>
          </p:nvSpPr>
          <p:spPr>
            <a:xfrm>
              <a:off x="4873722" y="1919522"/>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104" name="Elipse 103">
              <a:extLst>
                <a:ext uri="{FF2B5EF4-FFF2-40B4-BE49-F238E27FC236}">
                  <a16:creationId xmlns:a16="http://schemas.microsoft.com/office/drawing/2014/main" id="{CDBD3BD9-3141-4B66-8CD6-B7E450647B03}"/>
                </a:ext>
              </a:extLst>
            </p:cNvPr>
            <p:cNvSpPr/>
            <p:nvPr/>
          </p:nvSpPr>
          <p:spPr>
            <a:xfrm>
              <a:off x="5877728" y="1921389"/>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7" name="Rectángulo 56">
              <a:extLst>
                <a:ext uri="{FF2B5EF4-FFF2-40B4-BE49-F238E27FC236}">
                  <a16:creationId xmlns:a16="http://schemas.microsoft.com/office/drawing/2014/main" id="{F7B26B08-CD44-4971-B1B1-7F73ACFA4642}"/>
                </a:ext>
              </a:extLst>
            </p:cNvPr>
            <p:cNvSpPr/>
            <p:nvPr/>
          </p:nvSpPr>
          <p:spPr>
            <a:xfrm>
              <a:off x="7076140" y="1882776"/>
              <a:ext cx="704039" cy="338554"/>
            </a:xfrm>
            <a:prstGeom prst="rect">
              <a:avLst/>
            </a:prstGeom>
          </p:spPr>
          <p:txBody>
            <a:bodyPr wrap="none">
              <a:spAutoFit/>
            </a:bodyPr>
            <a:lstStyle/>
            <a:p>
              <a:r>
                <a:rPr lang="es-ES" sz="1600" dirty="0">
                  <a:solidFill>
                    <a:srgbClr val="000000"/>
                  </a:solidFill>
                  <a:latin typeface="+mj-lt"/>
                </a:rPr>
                <a:t>2019</a:t>
              </a:r>
              <a:endParaRPr lang="es-ES" sz="1600" dirty="0">
                <a:latin typeface="+mj-lt"/>
              </a:endParaRPr>
            </a:p>
          </p:txBody>
        </p:sp>
        <p:sp>
          <p:nvSpPr>
            <p:cNvPr id="58" name="Elipse 57">
              <a:extLst>
                <a:ext uri="{FF2B5EF4-FFF2-40B4-BE49-F238E27FC236}">
                  <a16:creationId xmlns:a16="http://schemas.microsoft.com/office/drawing/2014/main" id="{3CC8DB70-3CF4-412E-B4EF-0897ABCAD7A2}"/>
                </a:ext>
              </a:extLst>
            </p:cNvPr>
            <p:cNvSpPr/>
            <p:nvPr/>
          </p:nvSpPr>
          <p:spPr>
            <a:xfrm>
              <a:off x="6876115" y="1933859"/>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1" name="Rectángulo 50">
              <a:extLst>
                <a:ext uri="{FF2B5EF4-FFF2-40B4-BE49-F238E27FC236}">
                  <a16:creationId xmlns:a16="http://schemas.microsoft.com/office/drawing/2014/main" id="{E9C9B191-FA66-4732-8520-4EFEB1C69358}"/>
                </a:ext>
              </a:extLst>
            </p:cNvPr>
            <p:cNvSpPr/>
            <p:nvPr/>
          </p:nvSpPr>
          <p:spPr>
            <a:xfrm>
              <a:off x="8088035" y="1841655"/>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52" name="Elipse 51">
              <a:extLst>
                <a:ext uri="{FF2B5EF4-FFF2-40B4-BE49-F238E27FC236}">
                  <a16:creationId xmlns:a16="http://schemas.microsoft.com/office/drawing/2014/main" id="{96F164F9-7976-4263-B24E-DEE5863B68B3}"/>
                </a:ext>
              </a:extLst>
            </p:cNvPr>
            <p:cNvSpPr/>
            <p:nvPr/>
          </p:nvSpPr>
          <p:spPr>
            <a:xfrm>
              <a:off x="7888010" y="1937048"/>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grpSp>
      <p:sp>
        <p:nvSpPr>
          <p:cNvPr id="53" name="Bocadillo: rectángulo con esquinas redondeadas 52">
            <a:extLst>
              <a:ext uri="{FF2B5EF4-FFF2-40B4-BE49-F238E27FC236}">
                <a16:creationId xmlns:a16="http://schemas.microsoft.com/office/drawing/2014/main" id="{0611734B-D86A-4155-88C7-45E039A0E9F8}"/>
              </a:ext>
            </a:extLst>
          </p:cNvPr>
          <p:cNvSpPr/>
          <p:nvPr/>
        </p:nvSpPr>
        <p:spPr>
          <a:xfrm>
            <a:off x="8269357" y="5892637"/>
            <a:ext cx="2778992" cy="820605"/>
          </a:xfrm>
          <a:prstGeom prst="wedgeRoundRectCallout">
            <a:avLst>
              <a:gd name="adj1" fmla="val 23302"/>
              <a:gd name="adj2" fmla="val -99203"/>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_tradnl" sz="1200" dirty="0">
                <a:solidFill>
                  <a:schemeClr val="tx1"/>
                </a:solidFill>
                <a:ea typeface="Verdana" panose="020B0604030504040204" pitchFamily="34" charset="0"/>
                <a:cs typeface="Verdana" panose="020B0604030504040204" pitchFamily="34" charset="0"/>
              </a:rPr>
              <a:t>Un </a:t>
            </a:r>
            <a:r>
              <a:rPr lang="es-ES_tradnl" sz="1200" b="1" dirty="0">
                <a:solidFill>
                  <a:schemeClr val="tx1"/>
                </a:solidFill>
                <a:ea typeface="Verdana" panose="020B0604030504040204" pitchFamily="34" charset="0"/>
                <a:cs typeface="Verdana" panose="020B0604030504040204" pitchFamily="34" charset="0"/>
              </a:rPr>
              <a:t>36% de la población continúa sin leer libros</a:t>
            </a:r>
            <a:r>
              <a:rPr lang="es-ES_tradnl" sz="1200" dirty="0">
                <a:solidFill>
                  <a:schemeClr val="tx1"/>
                </a:solidFill>
                <a:ea typeface="Verdana" panose="020B0604030504040204" pitchFamily="34" charset="0"/>
                <a:cs typeface="Verdana" panose="020B0604030504040204" pitchFamily="34" charset="0"/>
              </a:rPr>
              <a:t>, con tendencia a la baja.</a:t>
            </a:r>
            <a:endParaRPr lang="es-ES" sz="1200" dirty="0">
              <a:solidFill>
                <a:schemeClr val="tx1"/>
              </a:solidFill>
              <a:ea typeface="Verdana" panose="020B0604030504040204" pitchFamily="34" charset="0"/>
              <a:cs typeface="Verdana" panose="020B0604030504040204" pitchFamily="34" charset="0"/>
            </a:endParaRPr>
          </a:p>
        </p:txBody>
      </p:sp>
      <p:pic>
        <p:nvPicPr>
          <p:cNvPr id="59" name="Picture 2" descr="https://d30y9cdsu7xlg0.cloudfront.net/png/786166-200.png">
            <a:extLst>
              <a:ext uri="{FF2B5EF4-FFF2-40B4-BE49-F238E27FC236}">
                <a16:creationId xmlns:a16="http://schemas.microsoft.com/office/drawing/2014/main" id="{F358B87A-6803-444C-9C1E-FDA73D7E163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691" y="1170100"/>
            <a:ext cx="185318" cy="18531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3">
            <a:extLst>
              <a:ext uri="{FF2B5EF4-FFF2-40B4-BE49-F238E27FC236}">
                <a16:creationId xmlns:a16="http://schemas.microsoft.com/office/drawing/2014/main" id="{229E71AB-3CD2-4C7D-A7FD-E870DCCEA7E8}"/>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61" name="Rectángulo 60">
            <a:extLst>
              <a:ext uri="{FF2B5EF4-FFF2-40B4-BE49-F238E27FC236}">
                <a16:creationId xmlns:a16="http://schemas.microsoft.com/office/drawing/2014/main" id="{0F8087E4-9F00-47C2-8F8F-6B3194DC4183}"/>
              </a:ext>
            </a:extLst>
          </p:cNvPr>
          <p:cNvSpPr/>
          <p:nvPr/>
        </p:nvSpPr>
        <p:spPr>
          <a:xfrm>
            <a:off x="110348" y="13036"/>
            <a:ext cx="11623785" cy="974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b="1" dirty="0">
                <a:solidFill>
                  <a:schemeClr val="tx1"/>
                </a:solidFill>
                <a:ea typeface="Verdana" panose="020B0604030504040204" pitchFamily="34" charset="0"/>
                <a:cs typeface="Verdana" panose="020B0604030504040204" pitchFamily="34" charset="0"/>
              </a:rPr>
              <a:t>En 2020 vuelve a crecer el % de los lectores más frecuentes, el 52,7% de la población lee semanalmente.</a:t>
            </a:r>
          </a:p>
          <a:p>
            <a:pPr lvl="0">
              <a:spcBef>
                <a:spcPts val="200"/>
              </a:spcBef>
              <a:spcAft>
                <a:spcPts val="200"/>
              </a:spcAft>
              <a:buClr>
                <a:srgbClr val="233616"/>
              </a:buClr>
            </a:pPr>
            <a:r>
              <a:rPr lang="es-ES" sz="1600" dirty="0">
                <a:solidFill>
                  <a:schemeClr val="tx1"/>
                </a:solidFill>
                <a:ea typeface="Verdana" panose="020B0604030504040204" pitchFamily="34" charset="0"/>
                <a:cs typeface="Verdana" panose="020B0604030504040204" pitchFamily="34" charset="0"/>
              </a:rPr>
              <a:t>Aumenta principalmente los lectores que leen libros por ocio a diario (34,7%).</a:t>
            </a:r>
          </a:p>
        </p:txBody>
      </p:sp>
      <p:sp>
        <p:nvSpPr>
          <p:cNvPr id="63" name="CuadroTexto 62">
            <a:extLst>
              <a:ext uri="{FF2B5EF4-FFF2-40B4-BE49-F238E27FC236}">
                <a16:creationId xmlns:a16="http://schemas.microsoft.com/office/drawing/2014/main" id="{388FF029-F453-423B-B1AD-D370E8B86A43}"/>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27999047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5">
            <a:extLst>
              <a:ext uri="{FF2B5EF4-FFF2-40B4-BE49-F238E27FC236}">
                <a16:creationId xmlns:a16="http://schemas.microsoft.com/office/drawing/2014/main" id="{035B4167-ED8B-4DBD-843B-5DAB2D0CF6CD}"/>
              </a:ext>
            </a:extLst>
          </p:cNvPr>
          <p:cNvGraphicFramePr>
            <a:graphicFrameLocks noChangeAspect="1"/>
          </p:cNvGraphicFramePr>
          <p:nvPr>
            <p:extLst>
              <p:ext uri="{D42A27DB-BD31-4B8C-83A1-F6EECF244321}">
                <p14:modId xmlns:p14="http://schemas.microsoft.com/office/powerpoint/2010/main" val="535460557"/>
              </p:ext>
            </p:extLst>
          </p:nvPr>
        </p:nvGraphicFramePr>
        <p:xfrm>
          <a:off x="3261050" y="1742774"/>
          <a:ext cx="6407859" cy="2345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Object 5">
            <a:extLst>
              <a:ext uri="{FF2B5EF4-FFF2-40B4-BE49-F238E27FC236}">
                <a16:creationId xmlns:a16="http://schemas.microsoft.com/office/drawing/2014/main" id="{68C566F6-7171-4BDD-9755-B494393ED237}"/>
              </a:ext>
            </a:extLst>
          </p:cNvPr>
          <p:cNvGraphicFramePr>
            <a:graphicFrameLocks noChangeAspect="1"/>
          </p:cNvGraphicFramePr>
          <p:nvPr>
            <p:extLst>
              <p:ext uri="{D42A27DB-BD31-4B8C-83A1-F6EECF244321}">
                <p14:modId xmlns:p14="http://schemas.microsoft.com/office/powerpoint/2010/main" val="1613034524"/>
              </p:ext>
            </p:extLst>
          </p:nvPr>
        </p:nvGraphicFramePr>
        <p:xfrm>
          <a:off x="136416" y="4122703"/>
          <a:ext cx="11078990" cy="2345464"/>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upo 20">
            <a:extLst>
              <a:ext uri="{FF2B5EF4-FFF2-40B4-BE49-F238E27FC236}">
                <a16:creationId xmlns:a16="http://schemas.microsoft.com/office/drawing/2014/main" id="{86FE7F95-E4A1-4482-AB9B-F9820B7A053D}"/>
              </a:ext>
            </a:extLst>
          </p:cNvPr>
          <p:cNvGrpSpPr/>
          <p:nvPr/>
        </p:nvGrpSpPr>
        <p:grpSpPr>
          <a:xfrm>
            <a:off x="3520652" y="1842782"/>
            <a:ext cx="571271" cy="387233"/>
            <a:chOff x="2581503" y="1886236"/>
            <a:chExt cx="571271" cy="450002"/>
          </a:xfrm>
        </p:grpSpPr>
        <p:pic>
          <p:nvPicPr>
            <p:cNvPr id="22" name="Imagen 21">
              <a:extLst>
                <a:ext uri="{FF2B5EF4-FFF2-40B4-BE49-F238E27FC236}">
                  <a16:creationId xmlns:a16="http://schemas.microsoft.com/office/drawing/2014/main" id="{A5FA3384-BA5C-4477-A5DC-4FC237C0D73C}"/>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23" name="Picture 4" descr="https://d30y9cdsu7xlg0.cloudfront.net/png/2-200.png">
              <a:extLst>
                <a:ext uri="{FF2B5EF4-FFF2-40B4-BE49-F238E27FC236}">
                  <a16:creationId xmlns:a16="http://schemas.microsoft.com/office/drawing/2014/main" id="{E014D390-6D72-4250-8A44-85F8EE3996FC}"/>
                </a:ext>
              </a:extLst>
            </p:cNvPr>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8" descr="https://d30y9cdsu7xlg0.cloudfront.net/png/848124-200.png">
            <a:extLst>
              <a:ext uri="{FF2B5EF4-FFF2-40B4-BE49-F238E27FC236}">
                <a16:creationId xmlns:a16="http://schemas.microsoft.com/office/drawing/2014/main" id="{F6654F9F-C1CF-49E2-B551-28AEBCB062F2}"/>
              </a:ext>
            </a:extLst>
          </p:cNvPr>
          <p:cNvPicPr>
            <a:picLocks noChangeAspect="1" noChangeArrowheads="1"/>
          </p:cNvPicPr>
          <p:nvPr/>
        </p:nvPicPr>
        <p:blipFill>
          <a:blip r:embed="rId6"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28458" y="3880772"/>
            <a:ext cx="625744" cy="62574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ector recto 24">
            <a:extLst>
              <a:ext uri="{FF2B5EF4-FFF2-40B4-BE49-F238E27FC236}">
                <a16:creationId xmlns:a16="http://schemas.microsoft.com/office/drawing/2014/main" id="{A158827A-E0BE-4569-8949-5B8C12BB8C6C}"/>
              </a:ext>
            </a:extLst>
          </p:cNvPr>
          <p:cNvCxnSpPr>
            <a:cxnSpLocks/>
          </p:cNvCxnSpPr>
          <p:nvPr/>
        </p:nvCxnSpPr>
        <p:spPr>
          <a:xfrm>
            <a:off x="5481398" y="2589508"/>
            <a:ext cx="0" cy="1332000"/>
          </a:xfrm>
          <a:prstGeom prst="line">
            <a:avLst/>
          </a:prstGeom>
          <a:noFill/>
          <a:ln w="19050" cap="flat" cmpd="sng" algn="ctr">
            <a:solidFill>
              <a:sysClr val="windowText" lastClr="000000">
                <a:lumMod val="75000"/>
                <a:lumOff val="25000"/>
              </a:sysClr>
            </a:solidFill>
            <a:prstDash val="dashDot"/>
            <a:miter lim="800000"/>
          </a:ln>
          <a:effectLst/>
        </p:spPr>
      </p:cxnSp>
      <p:cxnSp>
        <p:nvCxnSpPr>
          <p:cNvPr id="34" name="32 Conector recto de flecha">
            <a:extLst>
              <a:ext uri="{FF2B5EF4-FFF2-40B4-BE49-F238E27FC236}">
                <a16:creationId xmlns:a16="http://schemas.microsoft.com/office/drawing/2014/main" id="{8CC64C33-E77A-451E-9EFF-EADB7C558A16}"/>
              </a:ext>
            </a:extLst>
          </p:cNvPr>
          <p:cNvCxnSpPr>
            <a:cxnSpLocks/>
          </p:cNvCxnSpPr>
          <p:nvPr/>
        </p:nvCxnSpPr>
        <p:spPr bwMode="auto">
          <a:xfrm flipV="1">
            <a:off x="9668909" y="4861367"/>
            <a:ext cx="1291859" cy="252663"/>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sp>
        <p:nvSpPr>
          <p:cNvPr id="37" name="25 Llamada rectangular redondeada">
            <a:extLst>
              <a:ext uri="{FF2B5EF4-FFF2-40B4-BE49-F238E27FC236}">
                <a16:creationId xmlns:a16="http://schemas.microsoft.com/office/drawing/2014/main" id="{0D6B1DB0-1DC2-4138-82A5-D8EF4C097ECB}"/>
              </a:ext>
            </a:extLst>
          </p:cNvPr>
          <p:cNvSpPr/>
          <p:nvPr/>
        </p:nvSpPr>
        <p:spPr bwMode="auto">
          <a:xfrm>
            <a:off x="9583615" y="4453385"/>
            <a:ext cx="1703510" cy="2015643"/>
          </a:xfrm>
          <a:prstGeom prst="wedgeRoundRectCallout">
            <a:avLst>
              <a:gd name="adj1" fmla="val 40811"/>
              <a:gd name="adj2" fmla="val -64269"/>
              <a:gd name="adj3" fmla="val 16667"/>
            </a:avLst>
          </a:prstGeom>
          <a:noFill/>
          <a:ln w="28575" cap="flat" cmpd="sng" algn="ctr">
            <a:solidFill>
              <a:srgbClr val="70AD47">
                <a:lumMod val="50000"/>
              </a:srgb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s-ES" sz="1400" b="1" i="0" u="none" strike="noStrike" kern="0" cap="none" spc="0" normalizeH="0" baseline="0" noProof="0">
              <a:ln>
                <a:noFill/>
              </a:ln>
              <a:solidFill>
                <a:prstClr val="black"/>
              </a:solidFill>
              <a:effectLst/>
              <a:uLnTx/>
              <a:uFillTx/>
            </a:endParaRPr>
          </a:p>
        </p:txBody>
      </p:sp>
      <p:sp>
        <p:nvSpPr>
          <p:cNvPr id="38" name="Rectángulo 37">
            <a:extLst>
              <a:ext uri="{FF2B5EF4-FFF2-40B4-BE49-F238E27FC236}">
                <a16:creationId xmlns:a16="http://schemas.microsoft.com/office/drawing/2014/main" id="{F1B4B653-5BB4-4C93-8306-E350AF7CF745}"/>
              </a:ext>
            </a:extLst>
          </p:cNvPr>
          <p:cNvSpPr/>
          <p:nvPr/>
        </p:nvSpPr>
        <p:spPr>
          <a:xfrm>
            <a:off x="9750871" y="3366807"/>
            <a:ext cx="2293366" cy="738664"/>
          </a:xfrm>
          <a:prstGeom prst="rect">
            <a:avLst/>
          </a:prstGeom>
          <a:solidFill>
            <a:srgbClr val="FAF3DE">
              <a:alpha val="74902"/>
            </a:srgbClr>
          </a:solidFill>
        </p:spPr>
        <p:txBody>
          <a:bodyPr wrap="square">
            <a:spAutoFit/>
          </a:bodyPr>
          <a:lstStyle/>
          <a:p>
            <a:pPr algn="ctr"/>
            <a:r>
              <a:rPr lang="es-ES" sz="1050" dirty="0">
                <a:solidFill>
                  <a:srgbClr val="002060"/>
                </a:solidFill>
              </a:rPr>
              <a:t>Continúa la tendencia al alza en el porcentaje de lectores de libros por ocio de 65 y más años</a:t>
            </a:r>
          </a:p>
        </p:txBody>
      </p:sp>
      <p:sp>
        <p:nvSpPr>
          <p:cNvPr id="28" name="Rectangle 3">
            <a:extLst>
              <a:ext uri="{FF2B5EF4-FFF2-40B4-BE49-F238E27FC236}">
                <a16:creationId xmlns:a16="http://schemas.microsoft.com/office/drawing/2014/main" id="{25E65434-BA3E-4E91-A50B-793B888EC54A}"/>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29" name="Rectángulo 28">
            <a:extLst>
              <a:ext uri="{FF2B5EF4-FFF2-40B4-BE49-F238E27FC236}">
                <a16:creationId xmlns:a16="http://schemas.microsoft.com/office/drawing/2014/main" id="{841C0C45-0F00-4B88-9F06-9BD007969403}"/>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arcador de número de diapositiva 1">
            <a:extLst>
              <a:ext uri="{FF2B5EF4-FFF2-40B4-BE49-F238E27FC236}">
                <a16:creationId xmlns:a16="http://schemas.microsoft.com/office/drawing/2014/main" id="{D794BC20-E80E-400B-8C43-C3F3CA4B7C73}"/>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33</a:t>
            </a:fld>
            <a:endParaRPr lang="es-ES_tradnl" dirty="0"/>
          </a:p>
        </p:txBody>
      </p:sp>
      <p:sp>
        <p:nvSpPr>
          <p:cNvPr id="36" name="Rectangle 3">
            <a:extLst>
              <a:ext uri="{FF2B5EF4-FFF2-40B4-BE49-F238E27FC236}">
                <a16:creationId xmlns:a16="http://schemas.microsoft.com/office/drawing/2014/main" id="{6CCE75F4-1F40-4CAB-8AC0-91588C413605}"/>
              </a:ext>
            </a:extLst>
          </p:cNvPr>
          <p:cNvSpPr>
            <a:spLocks noChangeArrowheads="1"/>
          </p:cNvSpPr>
          <p:nvPr/>
        </p:nvSpPr>
        <p:spPr bwMode="auto">
          <a:xfrm>
            <a:off x="270008" y="1334675"/>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39" name="Grupo 38">
            <a:extLst>
              <a:ext uri="{FF2B5EF4-FFF2-40B4-BE49-F238E27FC236}">
                <a16:creationId xmlns:a16="http://schemas.microsoft.com/office/drawing/2014/main" id="{95E09B4C-4920-4B1B-A7C4-16D5F41C176C}"/>
              </a:ext>
            </a:extLst>
          </p:cNvPr>
          <p:cNvGrpSpPr/>
          <p:nvPr/>
        </p:nvGrpSpPr>
        <p:grpSpPr>
          <a:xfrm>
            <a:off x="28575" y="1321232"/>
            <a:ext cx="314326" cy="388554"/>
            <a:chOff x="5377766" y="2476500"/>
            <a:chExt cx="1541077" cy="1905000"/>
          </a:xfrm>
        </p:grpSpPr>
        <p:pic>
          <p:nvPicPr>
            <p:cNvPr id="40" name="Picture 4" descr="https://d30y9cdsu7xlg0.cloudfront.net/png/7677-200.png">
              <a:extLst>
                <a:ext uri="{FF2B5EF4-FFF2-40B4-BE49-F238E27FC236}">
                  <a16:creationId xmlns:a16="http://schemas.microsoft.com/office/drawing/2014/main" id="{BF661495-F9D2-46D0-8E34-73090A1B29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d30y9cdsu7xlg0.cloudfront.net/png/113878-200.png">
              <a:extLst>
                <a:ext uri="{FF2B5EF4-FFF2-40B4-BE49-F238E27FC236}">
                  <a16:creationId xmlns:a16="http://schemas.microsoft.com/office/drawing/2014/main" id="{BD41897D-5390-498C-98C7-251FE9A5FE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Imagen 43">
            <a:extLst>
              <a:ext uri="{FF2B5EF4-FFF2-40B4-BE49-F238E27FC236}">
                <a16:creationId xmlns:a16="http://schemas.microsoft.com/office/drawing/2014/main" id="{5187274C-82F2-424A-847B-6E139ABA52D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8472" b="18611"/>
          <a:stretch/>
        </p:blipFill>
        <p:spPr>
          <a:xfrm>
            <a:off x="270008" y="1860394"/>
            <a:ext cx="519113" cy="326609"/>
          </a:xfrm>
          <a:prstGeom prst="rect">
            <a:avLst/>
          </a:prstGeom>
        </p:spPr>
      </p:pic>
      <p:sp>
        <p:nvSpPr>
          <p:cNvPr id="45" name="Rectángulo 44">
            <a:extLst>
              <a:ext uri="{FF2B5EF4-FFF2-40B4-BE49-F238E27FC236}">
                <a16:creationId xmlns:a16="http://schemas.microsoft.com/office/drawing/2014/main" id="{8AADF29B-9C4B-4E60-899C-1D22F3E33107}"/>
              </a:ext>
            </a:extLst>
          </p:cNvPr>
          <p:cNvSpPr/>
          <p:nvPr/>
        </p:nvSpPr>
        <p:spPr>
          <a:xfrm>
            <a:off x="862097" y="1874997"/>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cxnSp>
        <p:nvCxnSpPr>
          <p:cNvPr id="55" name="32 Conector recto de flecha">
            <a:extLst>
              <a:ext uri="{FF2B5EF4-FFF2-40B4-BE49-F238E27FC236}">
                <a16:creationId xmlns:a16="http://schemas.microsoft.com/office/drawing/2014/main" id="{410FAC48-2AE4-4FFF-ACFA-4BDF9801F5D2}"/>
              </a:ext>
            </a:extLst>
          </p:cNvPr>
          <p:cNvCxnSpPr>
            <a:cxnSpLocks/>
          </p:cNvCxnSpPr>
          <p:nvPr/>
        </p:nvCxnSpPr>
        <p:spPr bwMode="auto">
          <a:xfrm flipV="1">
            <a:off x="7805409" y="2394043"/>
            <a:ext cx="1490991" cy="125472"/>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grpSp>
        <p:nvGrpSpPr>
          <p:cNvPr id="2" name="Grupo 1">
            <a:extLst>
              <a:ext uri="{FF2B5EF4-FFF2-40B4-BE49-F238E27FC236}">
                <a16:creationId xmlns:a16="http://schemas.microsoft.com/office/drawing/2014/main" id="{8E4E50CE-F4B4-4891-8D75-248B534DA8A8}"/>
              </a:ext>
            </a:extLst>
          </p:cNvPr>
          <p:cNvGrpSpPr/>
          <p:nvPr/>
        </p:nvGrpSpPr>
        <p:grpSpPr>
          <a:xfrm>
            <a:off x="181226" y="2439989"/>
            <a:ext cx="3105825" cy="261610"/>
            <a:chOff x="181226" y="2439989"/>
            <a:chExt cx="3105825" cy="261610"/>
          </a:xfrm>
        </p:grpSpPr>
        <p:sp>
          <p:nvSpPr>
            <p:cNvPr id="47" name="Rectángulo 46">
              <a:extLst>
                <a:ext uri="{FF2B5EF4-FFF2-40B4-BE49-F238E27FC236}">
                  <a16:creationId xmlns:a16="http://schemas.microsoft.com/office/drawing/2014/main" id="{40FF36B7-2133-4924-AB1B-C8A6C7714786}"/>
                </a:ext>
              </a:extLst>
            </p:cNvPr>
            <p:cNvSpPr/>
            <p:nvPr/>
          </p:nvSpPr>
          <p:spPr>
            <a:xfrm>
              <a:off x="303741" y="2451310"/>
              <a:ext cx="511679" cy="246221"/>
            </a:xfrm>
            <a:prstGeom prst="rect">
              <a:avLst/>
            </a:prstGeom>
          </p:spPr>
          <p:txBody>
            <a:bodyPr wrap="none">
              <a:spAutoFit/>
            </a:bodyPr>
            <a:lstStyle/>
            <a:p>
              <a:r>
                <a:rPr lang="es-ES" sz="1000" dirty="0">
                  <a:solidFill>
                    <a:srgbClr val="000000"/>
                  </a:solidFill>
                  <a:latin typeface="+mj-lt"/>
                </a:rPr>
                <a:t>2012</a:t>
              </a:r>
              <a:endParaRPr lang="es-ES" sz="1100" dirty="0">
                <a:latin typeface="+mj-lt"/>
              </a:endParaRPr>
            </a:p>
          </p:txBody>
        </p:sp>
        <p:sp>
          <p:nvSpPr>
            <p:cNvPr id="48" name="Rectángulo 47">
              <a:extLst>
                <a:ext uri="{FF2B5EF4-FFF2-40B4-BE49-F238E27FC236}">
                  <a16:creationId xmlns:a16="http://schemas.microsoft.com/office/drawing/2014/main" id="{9D3B1CC9-ACB2-4E3F-874D-3F8E32A0CED1}"/>
                </a:ext>
              </a:extLst>
            </p:cNvPr>
            <p:cNvSpPr/>
            <p:nvPr/>
          </p:nvSpPr>
          <p:spPr>
            <a:xfrm>
              <a:off x="894286" y="2451310"/>
              <a:ext cx="511679" cy="246221"/>
            </a:xfrm>
            <a:prstGeom prst="rect">
              <a:avLst/>
            </a:prstGeom>
          </p:spPr>
          <p:txBody>
            <a:bodyPr wrap="none">
              <a:spAutoFit/>
            </a:bodyPr>
            <a:lstStyle/>
            <a:p>
              <a:r>
                <a:rPr lang="es-ES" sz="1000" dirty="0">
                  <a:solidFill>
                    <a:srgbClr val="000000"/>
                  </a:solidFill>
                  <a:latin typeface="+mj-lt"/>
                </a:rPr>
                <a:t>2017</a:t>
              </a:r>
              <a:endParaRPr lang="es-ES" sz="1000" dirty="0">
                <a:latin typeface="+mj-lt"/>
              </a:endParaRPr>
            </a:p>
          </p:txBody>
        </p:sp>
        <p:sp>
          <p:nvSpPr>
            <p:cNvPr id="49" name="Rectángulo 48">
              <a:extLst>
                <a:ext uri="{FF2B5EF4-FFF2-40B4-BE49-F238E27FC236}">
                  <a16:creationId xmlns:a16="http://schemas.microsoft.com/office/drawing/2014/main" id="{A73B2156-AB2C-4A38-8A97-92C8B7B7B7A0}"/>
                </a:ext>
              </a:extLst>
            </p:cNvPr>
            <p:cNvSpPr/>
            <p:nvPr/>
          </p:nvSpPr>
          <p:spPr>
            <a:xfrm>
              <a:off x="1510060" y="2451310"/>
              <a:ext cx="511679" cy="246221"/>
            </a:xfrm>
            <a:prstGeom prst="rect">
              <a:avLst/>
            </a:prstGeom>
          </p:spPr>
          <p:txBody>
            <a:bodyPr wrap="none">
              <a:spAutoFit/>
            </a:bodyPr>
            <a:lstStyle/>
            <a:p>
              <a:r>
                <a:rPr lang="es-ES" sz="1000" dirty="0">
                  <a:solidFill>
                    <a:srgbClr val="000000"/>
                  </a:solidFill>
                  <a:latin typeface="+mj-lt"/>
                </a:rPr>
                <a:t>2018</a:t>
              </a:r>
              <a:endParaRPr lang="es-ES" sz="1000" dirty="0">
                <a:latin typeface="+mj-lt"/>
              </a:endParaRPr>
            </a:p>
          </p:txBody>
        </p:sp>
        <p:sp>
          <p:nvSpPr>
            <p:cNvPr id="50" name="Rectángulo 49">
              <a:extLst>
                <a:ext uri="{FF2B5EF4-FFF2-40B4-BE49-F238E27FC236}">
                  <a16:creationId xmlns:a16="http://schemas.microsoft.com/office/drawing/2014/main" id="{86279FD5-2880-45C2-84CC-AB483336B2E7}"/>
                </a:ext>
              </a:extLst>
            </p:cNvPr>
            <p:cNvSpPr/>
            <p:nvPr/>
          </p:nvSpPr>
          <p:spPr>
            <a:xfrm>
              <a:off x="2097491" y="2439989"/>
              <a:ext cx="511679" cy="246221"/>
            </a:xfrm>
            <a:prstGeom prst="rect">
              <a:avLst/>
            </a:prstGeom>
          </p:spPr>
          <p:txBody>
            <a:bodyPr wrap="none">
              <a:spAutoFit/>
            </a:bodyPr>
            <a:lstStyle/>
            <a:p>
              <a:r>
                <a:rPr lang="es-ES" sz="1000" dirty="0">
                  <a:solidFill>
                    <a:srgbClr val="000000"/>
                  </a:solidFill>
                  <a:latin typeface="+mj-lt"/>
                </a:rPr>
                <a:t>2019</a:t>
              </a:r>
              <a:endParaRPr lang="es-ES" sz="1000" dirty="0">
                <a:latin typeface="+mj-lt"/>
              </a:endParaRPr>
            </a:p>
          </p:txBody>
        </p:sp>
        <p:sp>
          <p:nvSpPr>
            <p:cNvPr id="51" name="Elipse 50">
              <a:extLst>
                <a:ext uri="{FF2B5EF4-FFF2-40B4-BE49-F238E27FC236}">
                  <a16:creationId xmlns:a16="http://schemas.microsoft.com/office/drawing/2014/main" id="{9C0C2BAD-2B80-432D-BA88-7BAFD213A069}"/>
                </a:ext>
              </a:extLst>
            </p:cNvPr>
            <p:cNvSpPr/>
            <p:nvPr/>
          </p:nvSpPr>
          <p:spPr>
            <a:xfrm>
              <a:off x="181226" y="2473226"/>
              <a:ext cx="190552" cy="191131"/>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2" name="Elipse 51">
              <a:extLst>
                <a:ext uri="{FF2B5EF4-FFF2-40B4-BE49-F238E27FC236}">
                  <a16:creationId xmlns:a16="http://schemas.microsoft.com/office/drawing/2014/main" id="{D8034277-2E64-4C23-9CC5-1FB74097B660}"/>
                </a:ext>
              </a:extLst>
            </p:cNvPr>
            <p:cNvSpPr/>
            <p:nvPr/>
          </p:nvSpPr>
          <p:spPr>
            <a:xfrm>
              <a:off x="762712" y="2473226"/>
              <a:ext cx="190552" cy="191131"/>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3" name="Elipse 52">
              <a:extLst>
                <a:ext uri="{FF2B5EF4-FFF2-40B4-BE49-F238E27FC236}">
                  <a16:creationId xmlns:a16="http://schemas.microsoft.com/office/drawing/2014/main" id="{2B08CDF7-87FE-4E7E-AC92-8C97C1E0B481}"/>
                </a:ext>
              </a:extLst>
            </p:cNvPr>
            <p:cNvSpPr/>
            <p:nvPr/>
          </p:nvSpPr>
          <p:spPr>
            <a:xfrm>
              <a:off x="1381878" y="2473226"/>
              <a:ext cx="190552" cy="191131"/>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4" name="Elipse 53">
              <a:extLst>
                <a:ext uri="{FF2B5EF4-FFF2-40B4-BE49-F238E27FC236}">
                  <a16:creationId xmlns:a16="http://schemas.microsoft.com/office/drawing/2014/main" id="{466AE317-BA3E-46BB-99E0-398C2DABEFEF}"/>
                </a:ext>
              </a:extLst>
            </p:cNvPr>
            <p:cNvSpPr/>
            <p:nvPr/>
          </p:nvSpPr>
          <p:spPr>
            <a:xfrm>
              <a:off x="1963857" y="2473226"/>
              <a:ext cx="190552" cy="191131"/>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7" name="Rectángulo 56">
              <a:extLst>
                <a:ext uri="{FF2B5EF4-FFF2-40B4-BE49-F238E27FC236}">
                  <a16:creationId xmlns:a16="http://schemas.microsoft.com/office/drawing/2014/main" id="{C18EBE89-8316-4389-AC07-95F1D024A9F3}"/>
                </a:ext>
              </a:extLst>
            </p:cNvPr>
            <p:cNvSpPr/>
            <p:nvPr/>
          </p:nvSpPr>
          <p:spPr>
            <a:xfrm>
              <a:off x="2698428" y="2439989"/>
              <a:ext cx="588623" cy="261610"/>
            </a:xfrm>
            <a:prstGeom prst="rect">
              <a:avLst/>
            </a:prstGeom>
          </p:spPr>
          <p:txBody>
            <a:bodyPr wrap="none">
              <a:spAutoFit/>
            </a:bodyPr>
            <a:lstStyle/>
            <a:p>
              <a:r>
                <a:rPr lang="es-ES" sz="1100" b="1" dirty="0">
                  <a:solidFill>
                    <a:srgbClr val="000000"/>
                  </a:solidFill>
                  <a:latin typeface="+mj-lt"/>
                </a:rPr>
                <a:t>2020</a:t>
              </a:r>
              <a:endParaRPr lang="es-ES" sz="1100" b="1" dirty="0">
                <a:latin typeface="+mj-lt"/>
              </a:endParaRPr>
            </a:p>
          </p:txBody>
        </p:sp>
        <p:sp>
          <p:nvSpPr>
            <p:cNvPr id="58" name="Elipse 57">
              <a:extLst>
                <a:ext uri="{FF2B5EF4-FFF2-40B4-BE49-F238E27FC236}">
                  <a16:creationId xmlns:a16="http://schemas.microsoft.com/office/drawing/2014/main" id="{C8DF2604-44B8-4703-B314-30A8D6B9C08D}"/>
                </a:ext>
              </a:extLst>
            </p:cNvPr>
            <p:cNvSpPr/>
            <p:nvPr/>
          </p:nvSpPr>
          <p:spPr>
            <a:xfrm>
              <a:off x="2574319" y="2473226"/>
              <a:ext cx="190552" cy="191131"/>
            </a:xfrm>
            <a:prstGeom prst="ellipse">
              <a:avLst/>
            </a:prstGeom>
            <a:solidFill>
              <a:srgbClr val="20310D"/>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grpSp>
      <p:sp>
        <p:nvSpPr>
          <p:cNvPr id="46" name="CuadroTexto 45">
            <a:extLst>
              <a:ext uri="{FF2B5EF4-FFF2-40B4-BE49-F238E27FC236}">
                <a16:creationId xmlns:a16="http://schemas.microsoft.com/office/drawing/2014/main" id="{4FF3B963-DF1A-410B-A126-7D5233081D5D}"/>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59" name="Rectángulo 58">
            <a:extLst>
              <a:ext uri="{FF2B5EF4-FFF2-40B4-BE49-F238E27FC236}">
                <a16:creationId xmlns:a16="http://schemas.microsoft.com/office/drawing/2014/main" id="{D93E12A7-8EE7-44D7-A0EC-8578ED7762C9}"/>
              </a:ext>
            </a:extLst>
          </p:cNvPr>
          <p:cNvSpPr/>
          <p:nvPr/>
        </p:nvSpPr>
        <p:spPr>
          <a:xfrm>
            <a:off x="-1" y="189774"/>
            <a:ext cx="12192000" cy="666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700" dirty="0">
                <a:solidFill>
                  <a:schemeClr val="tx1"/>
                </a:solidFill>
                <a:ea typeface="Verdana" panose="020B0604030504040204" pitchFamily="34" charset="0"/>
                <a:cs typeface="Arial" panose="020B0604020202020204" pitchFamily="34" charset="0"/>
              </a:rPr>
              <a:t>La </a:t>
            </a:r>
            <a:r>
              <a:rPr lang="es-ES" sz="1700" b="1" dirty="0">
                <a:solidFill>
                  <a:schemeClr val="tx1"/>
                </a:solidFill>
                <a:ea typeface="Verdana" panose="020B0604030504040204" pitchFamily="34" charset="0"/>
                <a:cs typeface="Arial" panose="020B0604020202020204" pitchFamily="34" charset="0"/>
              </a:rPr>
              <a:t>proporción de lectores frecuentes es claramente mayor entre las mujeres </a:t>
            </a:r>
            <a:r>
              <a:rPr lang="es-ES" sz="1700" dirty="0">
                <a:solidFill>
                  <a:schemeClr val="tx1"/>
                </a:solidFill>
                <a:ea typeface="Verdana" panose="020B0604030504040204" pitchFamily="34" charset="0"/>
                <a:cs typeface="Arial" panose="020B0604020202020204" pitchFamily="34" charset="0"/>
              </a:rPr>
              <a:t>que entre los hombres.</a:t>
            </a:r>
          </a:p>
          <a:p>
            <a:pPr lvl="0">
              <a:spcBef>
                <a:spcPts val="200"/>
              </a:spcBef>
              <a:spcAft>
                <a:spcPts val="200"/>
              </a:spcAft>
              <a:buClr>
                <a:srgbClr val="233616"/>
              </a:buClr>
            </a:pPr>
            <a:r>
              <a:rPr lang="es-ES" sz="1700" dirty="0">
                <a:solidFill>
                  <a:schemeClr val="tx1"/>
                </a:solidFill>
                <a:ea typeface="Verdana" panose="020B0604030504040204" pitchFamily="34" charset="0"/>
                <a:cs typeface="Arial" panose="020B0604020202020204" pitchFamily="34" charset="0"/>
              </a:rPr>
              <a:t>Por edad, se observa un </a:t>
            </a:r>
            <a:r>
              <a:rPr lang="es-ES" sz="1700" b="1" dirty="0">
                <a:solidFill>
                  <a:schemeClr val="tx1"/>
                </a:solidFill>
                <a:ea typeface="Verdana" panose="020B0604030504040204" pitchFamily="34" charset="0"/>
                <a:cs typeface="Arial" panose="020B0604020202020204" pitchFamily="34" charset="0"/>
              </a:rPr>
              <a:t>aumento en la ratio de lectores frecuentes en todos los tramos de edad</a:t>
            </a:r>
            <a:r>
              <a:rPr lang="es-ES" sz="1700" dirty="0">
                <a:solidFill>
                  <a:schemeClr val="tx1"/>
                </a:solidFill>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363431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
            <a:extLst>
              <a:ext uri="{FF2B5EF4-FFF2-40B4-BE49-F238E27FC236}">
                <a16:creationId xmlns:a16="http://schemas.microsoft.com/office/drawing/2014/main" id="{BB2E8404-AAD8-4D96-AAC7-8B80FBDE35D1}"/>
              </a:ext>
            </a:extLst>
          </p:cNvPr>
          <p:cNvGraphicFramePr>
            <a:graphicFrameLocks noChangeAspect="1"/>
          </p:cNvGraphicFramePr>
          <p:nvPr/>
        </p:nvGraphicFramePr>
        <p:xfrm>
          <a:off x="459035" y="1536239"/>
          <a:ext cx="11393199" cy="513875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ángulo 17">
            <a:extLst>
              <a:ext uri="{FF2B5EF4-FFF2-40B4-BE49-F238E27FC236}">
                <a16:creationId xmlns:a16="http://schemas.microsoft.com/office/drawing/2014/main" id="{8EE15F03-D113-4F46-97A6-7C244BD8D4F5}"/>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67CF033B-5DB6-4EFA-82B0-E4F3F31AD46B}"/>
              </a:ext>
            </a:extLst>
          </p:cNvPr>
          <p:cNvSpPr>
            <a:spLocks noGrp="1"/>
          </p:cNvSpPr>
          <p:nvPr>
            <p:ph type="sldNum" sz="quarter" idx="12"/>
          </p:nvPr>
        </p:nvSpPr>
        <p:spPr/>
        <p:txBody>
          <a:bodyPr/>
          <a:lstStyle/>
          <a:p>
            <a:fld id="{1A85DD5C-56C3-43D9-A91F-D75BD50A17B5}" type="slidenum">
              <a:rPr lang="es-ES_tradnl" smtClean="0"/>
              <a:pPr/>
              <a:t>34</a:t>
            </a:fld>
            <a:endParaRPr lang="es-ES_tradnl" dirty="0"/>
          </a:p>
        </p:txBody>
      </p:sp>
      <p:sp>
        <p:nvSpPr>
          <p:cNvPr id="12" name="Rectangle 4">
            <a:extLst>
              <a:ext uri="{FF2B5EF4-FFF2-40B4-BE49-F238E27FC236}">
                <a16:creationId xmlns:a16="http://schemas.microsoft.com/office/drawing/2014/main" id="{2C20B273-0EF6-468D-A2FE-D0F92A7674FB}"/>
              </a:ext>
            </a:extLst>
          </p:cNvPr>
          <p:cNvSpPr>
            <a:spLocks noChangeArrowheads="1"/>
          </p:cNvSpPr>
          <p:nvPr/>
        </p:nvSpPr>
        <p:spPr bwMode="auto">
          <a:xfrm>
            <a:off x="4406338" y="1866435"/>
            <a:ext cx="3228769" cy="338554"/>
          </a:xfrm>
          <a:prstGeom prst="rect">
            <a:avLst/>
          </a:prstGeom>
        </p:spPr>
        <p:txBody>
          <a:bodyPr wrap="none">
            <a:spAutoFit/>
          </a:bodyPr>
          <a:lstStyle/>
          <a:p>
            <a:pPr algn="ctr"/>
            <a:r>
              <a:rPr lang="es-ES_tradnl" sz="1600" dirty="0">
                <a:solidFill>
                  <a:srgbClr val="233616"/>
                </a:solidFill>
                <a:latin typeface="Verdana" panose="020B0604030504040204" pitchFamily="34" charset="0"/>
                <a:ea typeface="Verdana" panose="020B0604030504040204" pitchFamily="34" charset="0"/>
                <a:cs typeface="Verdana" panose="020B0604030504040204" pitchFamily="34" charset="0"/>
              </a:rPr>
              <a:t>Lectores</a:t>
            </a:r>
            <a:r>
              <a:rPr lang="es-ES_tradnl" sz="1600" b="1" dirty="0">
                <a:solidFill>
                  <a:srgbClr val="233616"/>
                </a:solidFill>
                <a:latin typeface="Verdana" panose="020B0604030504040204" pitchFamily="34" charset="0"/>
                <a:ea typeface="Verdana" panose="020B0604030504040204" pitchFamily="34" charset="0"/>
                <a:cs typeface="Verdana" panose="020B0604030504040204" pitchFamily="34" charset="0"/>
              </a:rPr>
              <a:t> según edad y sexo</a:t>
            </a:r>
            <a:endParaRPr lang="es-ES" sz="1600" b="1" dirty="0">
              <a:solidFill>
                <a:srgbClr val="233616"/>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8" descr="https://d30y9cdsu7xlg0.cloudfront.net/png/848124-200.png">
            <a:extLst>
              <a:ext uri="{FF2B5EF4-FFF2-40B4-BE49-F238E27FC236}">
                <a16:creationId xmlns:a16="http://schemas.microsoft.com/office/drawing/2014/main" id="{A8CEFD46-8401-4E84-9274-249FEA2EA528}"/>
              </a:ext>
            </a:extLst>
          </p:cNvPr>
          <p:cNvPicPr>
            <a:picLocks noChangeAspect="1" noChangeArrowheads="1"/>
          </p:cNvPicPr>
          <p:nvPr/>
        </p:nvPicPr>
        <p:blipFill>
          <a:blip r:embed="rId3" cstate="email">
            <a:biLevel thresh="75000"/>
            <a:extLst>
              <a:ext uri="{28A0092B-C50C-407E-A947-70E740481C1C}">
                <a14:useLocalDpi xmlns:a14="http://schemas.microsoft.com/office/drawing/2010/main"/>
              </a:ext>
            </a:extLst>
          </a:blip>
          <a:srcRect/>
          <a:stretch>
            <a:fillRect/>
          </a:stretch>
        </p:blipFill>
        <p:spPr bwMode="auto">
          <a:xfrm>
            <a:off x="389383" y="5878424"/>
            <a:ext cx="505852" cy="5058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a:extLst>
              <a:ext uri="{FF2B5EF4-FFF2-40B4-BE49-F238E27FC236}">
                <a16:creationId xmlns:a16="http://schemas.microsoft.com/office/drawing/2014/main" id="{D15342B0-A225-473A-A014-712E3B99DB7D}"/>
              </a:ext>
            </a:extLst>
          </p:cNvPr>
          <p:cNvGrpSpPr/>
          <p:nvPr/>
        </p:nvGrpSpPr>
        <p:grpSpPr>
          <a:xfrm>
            <a:off x="711119" y="1924751"/>
            <a:ext cx="368231" cy="787908"/>
            <a:chOff x="3220368" y="1884482"/>
            <a:chExt cx="429534" cy="919079"/>
          </a:xfrm>
        </p:grpSpPr>
        <p:pic>
          <p:nvPicPr>
            <p:cNvPr id="10" name="Imagen 9">
              <a:extLst>
                <a:ext uri="{FF2B5EF4-FFF2-40B4-BE49-F238E27FC236}">
                  <a16:creationId xmlns:a16="http://schemas.microsoft.com/office/drawing/2014/main" id="{D34D71F1-C2C2-4D56-A10F-992F24B2DF13}"/>
                </a:ext>
              </a:extLst>
            </p:cNvPr>
            <p:cNvPicPr>
              <a:picLocks noChangeAspect="1"/>
            </p:cNvPicPr>
            <p:nvPr/>
          </p:nvPicPr>
          <p:blipFill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l="44960" t="-4760" b="1"/>
            <a:stretch/>
          </p:blipFill>
          <p:spPr>
            <a:xfrm>
              <a:off x="3318819" y="2360848"/>
              <a:ext cx="232600" cy="442713"/>
            </a:xfrm>
            <a:prstGeom prst="rect">
              <a:avLst/>
            </a:prstGeom>
          </p:spPr>
        </p:pic>
        <p:pic>
          <p:nvPicPr>
            <p:cNvPr id="11" name="Picture 4" descr="https://d30y9cdsu7xlg0.cloudfront.net/png/2-200.png">
              <a:extLst>
                <a:ext uri="{FF2B5EF4-FFF2-40B4-BE49-F238E27FC236}">
                  <a16:creationId xmlns:a16="http://schemas.microsoft.com/office/drawing/2014/main" id="{009A0EA3-B882-4899-A64E-783B86D898AD}"/>
                </a:ext>
              </a:extLst>
            </p:cNvPr>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220368" y="1884482"/>
              <a:ext cx="429534" cy="42953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ángulo 15">
            <a:extLst>
              <a:ext uri="{FF2B5EF4-FFF2-40B4-BE49-F238E27FC236}">
                <a16:creationId xmlns:a16="http://schemas.microsoft.com/office/drawing/2014/main" id="{3E02D2AD-A403-4F33-97A5-0AC47B645824}"/>
              </a:ext>
            </a:extLst>
          </p:cNvPr>
          <p:cNvSpPr/>
          <p:nvPr/>
        </p:nvSpPr>
        <p:spPr>
          <a:xfrm>
            <a:off x="4643548" y="2274668"/>
            <a:ext cx="2754351" cy="276999"/>
          </a:xfrm>
          <a:prstGeom prst="rect">
            <a:avLst/>
          </a:prstGeom>
        </p:spPr>
        <p:txBody>
          <a:bodyPr wrap="square">
            <a:spAutoFit/>
          </a:bodyPr>
          <a:lstStyle/>
          <a:p>
            <a:pPr algn="ctr"/>
            <a:r>
              <a:rPr lang="es-ES" sz="120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al trimestre)</a:t>
            </a:r>
            <a:endParaRPr lang="es-ES" sz="1200" dirty="0"/>
          </a:p>
        </p:txBody>
      </p:sp>
      <p:sp>
        <p:nvSpPr>
          <p:cNvPr id="19" name="Rectángulo 18">
            <a:extLst>
              <a:ext uri="{FF2B5EF4-FFF2-40B4-BE49-F238E27FC236}">
                <a16:creationId xmlns:a16="http://schemas.microsoft.com/office/drawing/2014/main" id="{CA31C034-C5C8-4A1B-B586-1D77DA4ACD89}"/>
              </a:ext>
            </a:extLst>
          </p:cNvPr>
          <p:cNvSpPr/>
          <p:nvPr/>
        </p:nvSpPr>
        <p:spPr>
          <a:xfrm>
            <a:off x="28574" y="218080"/>
            <a:ext cx="11282155"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dirty="0">
                <a:solidFill>
                  <a:schemeClr val="tx1"/>
                </a:solidFill>
                <a:ea typeface="Verdana" panose="020B0604030504040204" pitchFamily="34" charset="0"/>
                <a:cs typeface="Verdana" panose="020B0604030504040204" pitchFamily="34" charset="0"/>
              </a:rPr>
              <a:t>En todos los grupos de edad, </a:t>
            </a:r>
            <a:r>
              <a:rPr lang="es-ES" b="1" dirty="0">
                <a:solidFill>
                  <a:schemeClr val="tx1"/>
                </a:solidFill>
                <a:ea typeface="Verdana" panose="020B0604030504040204" pitchFamily="34" charset="0"/>
                <a:cs typeface="Verdana" panose="020B0604030504040204" pitchFamily="34" charset="0"/>
              </a:rPr>
              <a:t>entre las mujeres sigue habiendo un mayor % de lectoras de libros en tiempo libre que entre los hombres</a:t>
            </a:r>
            <a:endParaRPr lang="es-ES" dirty="0">
              <a:solidFill>
                <a:schemeClr val="tx1"/>
              </a:solidFill>
              <a:ea typeface="Verdana" panose="020B0604030504040204" pitchFamily="34" charset="0"/>
              <a:cs typeface="Verdana" panose="020B0604030504040204" pitchFamily="34" charset="0"/>
            </a:endParaRPr>
          </a:p>
        </p:txBody>
      </p:sp>
      <p:sp>
        <p:nvSpPr>
          <p:cNvPr id="21" name="Rectangle 3">
            <a:extLst>
              <a:ext uri="{FF2B5EF4-FFF2-40B4-BE49-F238E27FC236}">
                <a16:creationId xmlns:a16="http://schemas.microsoft.com/office/drawing/2014/main" id="{C997CE4D-A402-40BA-8761-2831578CC8B5}"/>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22" name="Rectangle 3">
            <a:extLst>
              <a:ext uri="{FF2B5EF4-FFF2-40B4-BE49-F238E27FC236}">
                <a16:creationId xmlns:a16="http://schemas.microsoft.com/office/drawing/2014/main" id="{60458C4C-B830-453B-A721-2944EA007B3F}"/>
              </a:ext>
            </a:extLst>
          </p:cNvPr>
          <p:cNvSpPr>
            <a:spLocks noChangeArrowheads="1"/>
          </p:cNvSpPr>
          <p:nvPr/>
        </p:nvSpPr>
        <p:spPr bwMode="auto">
          <a:xfrm>
            <a:off x="270008" y="1334675"/>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23" name="Grupo 22">
            <a:extLst>
              <a:ext uri="{FF2B5EF4-FFF2-40B4-BE49-F238E27FC236}">
                <a16:creationId xmlns:a16="http://schemas.microsoft.com/office/drawing/2014/main" id="{7DC4403A-8C62-44E5-8114-2FAF6710772E}"/>
              </a:ext>
            </a:extLst>
          </p:cNvPr>
          <p:cNvGrpSpPr/>
          <p:nvPr/>
        </p:nvGrpSpPr>
        <p:grpSpPr>
          <a:xfrm>
            <a:off x="28575" y="1302182"/>
            <a:ext cx="314326" cy="388554"/>
            <a:chOff x="5377766" y="2476500"/>
            <a:chExt cx="1541077" cy="1905000"/>
          </a:xfrm>
        </p:grpSpPr>
        <p:pic>
          <p:nvPicPr>
            <p:cNvPr id="24" name="Picture 4" descr="https://d30y9cdsu7xlg0.cloudfront.net/png/7677-200.png">
              <a:extLst>
                <a:ext uri="{FF2B5EF4-FFF2-40B4-BE49-F238E27FC236}">
                  <a16:creationId xmlns:a16="http://schemas.microsoft.com/office/drawing/2014/main" id="{94F19A3E-BE9F-499E-AA17-1444792F861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d30y9cdsu7xlg0.cloudfront.net/png/113878-200.png">
              <a:extLst>
                <a:ext uri="{FF2B5EF4-FFF2-40B4-BE49-F238E27FC236}">
                  <a16:creationId xmlns:a16="http://schemas.microsoft.com/office/drawing/2014/main" id="{16C3E3E6-6E76-4294-8BE9-EFE4688068F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CuadroTexto 25">
            <a:extLst>
              <a:ext uri="{FF2B5EF4-FFF2-40B4-BE49-F238E27FC236}">
                <a16:creationId xmlns:a16="http://schemas.microsoft.com/office/drawing/2014/main" id="{DF0E9457-983E-44E6-98ED-01E1DF124D66}"/>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15" name="Rectángulo 14">
            <a:extLst>
              <a:ext uri="{FF2B5EF4-FFF2-40B4-BE49-F238E27FC236}">
                <a16:creationId xmlns:a16="http://schemas.microsoft.com/office/drawing/2014/main" id="{46966219-7365-4364-B72F-412D024772D9}"/>
              </a:ext>
            </a:extLst>
          </p:cNvPr>
          <p:cNvSpPr/>
          <p:nvPr/>
        </p:nvSpPr>
        <p:spPr>
          <a:xfrm>
            <a:off x="1775376" y="3127208"/>
            <a:ext cx="865943"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+14,9%</a:t>
            </a:r>
          </a:p>
        </p:txBody>
      </p:sp>
      <p:sp>
        <p:nvSpPr>
          <p:cNvPr id="27" name="Rectángulo 26">
            <a:extLst>
              <a:ext uri="{FF2B5EF4-FFF2-40B4-BE49-F238E27FC236}">
                <a16:creationId xmlns:a16="http://schemas.microsoft.com/office/drawing/2014/main" id="{3F7D3DCB-64F2-430A-B95D-7B2B26814818}"/>
              </a:ext>
            </a:extLst>
          </p:cNvPr>
          <p:cNvSpPr/>
          <p:nvPr/>
        </p:nvSpPr>
        <p:spPr>
          <a:xfrm>
            <a:off x="3697460" y="3816194"/>
            <a:ext cx="792205"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+8,4%</a:t>
            </a:r>
          </a:p>
        </p:txBody>
      </p:sp>
      <p:sp>
        <p:nvSpPr>
          <p:cNvPr id="28" name="Rectángulo 27">
            <a:extLst>
              <a:ext uri="{FF2B5EF4-FFF2-40B4-BE49-F238E27FC236}">
                <a16:creationId xmlns:a16="http://schemas.microsoft.com/office/drawing/2014/main" id="{D09B3471-73B3-439A-8CAA-C9F6DA5F8C7D}"/>
              </a:ext>
            </a:extLst>
          </p:cNvPr>
          <p:cNvSpPr/>
          <p:nvPr/>
        </p:nvSpPr>
        <p:spPr>
          <a:xfrm>
            <a:off x="5499587" y="3700778"/>
            <a:ext cx="792205"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+8,0%</a:t>
            </a:r>
          </a:p>
        </p:txBody>
      </p:sp>
      <p:sp>
        <p:nvSpPr>
          <p:cNvPr id="29" name="Rectángulo 28">
            <a:extLst>
              <a:ext uri="{FF2B5EF4-FFF2-40B4-BE49-F238E27FC236}">
                <a16:creationId xmlns:a16="http://schemas.microsoft.com/office/drawing/2014/main" id="{612394E8-FAAC-4F97-BC6E-CF7B26E617E8}"/>
              </a:ext>
            </a:extLst>
          </p:cNvPr>
          <p:cNvSpPr/>
          <p:nvPr/>
        </p:nvSpPr>
        <p:spPr>
          <a:xfrm>
            <a:off x="7330180" y="3277087"/>
            <a:ext cx="865943"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+19,4%</a:t>
            </a:r>
          </a:p>
        </p:txBody>
      </p:sp>
      <p:sp>
        <p:nvSpPr>
          <p:cNvPr id="30" name="Rectángulo 29">
            <a:extLst>
              <a:ext uri="{FF2B5EF4-FFF2-40B4-BE49-F238E27FC236}">
                <a16:creationId xmlns:a16="http://schemas.microsoft.com/office/drawing/2014/main" id="{92E9A0EF-C4F0-4C2C-B098-577BABBCE95A}"/>
              </a:ext>
            </a:extLst>
          </p:cNvPr>
          <p:cNvSpPr/>
          <p:nvPr/>
        </p:nvSpPr>
        <p:spPr>
          <a:xfrm>
            <a:off x="8977849" y="3392503"/>
            <a:ext cx="865943"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+22,0%</a:t>
            </a:r>
          </a:p>
        </p:txBody>
      </p:sp>
      <p:sp>
        <p:nvSpPr>
          <p:cNvPr id="31" name="Rectángulo 30">
            <a:extLst>
              <a:ext uri="{FF2B5EF4-FFF2-40B4-BE49-F238E27FC236}">
                <a16:creationId xmlns:a16="http://schemas.microsoft.com/office/drawing/2014/main" id="{87A8E95A-5BB2-4111-8D68-AC02EAC878E8}"/>
              </a:ext>
            </a:extLst>
          </p:cNvPr>
          <p:cNvSpPr/>
          <p:nvPr/>
        </p:nvSpPr>
        <p:spPr>
          <a:xfrm>
            <a:off x="10880310" y="4754894"/>
            <a:ext cx="792205"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+0,1%</a:t>
            </a:r>
          </a:p>
        </p:txBody>
      </p:sp>
      <p:sp>
        <p:nvSpPr>
          <p:cNvPr id="34" name="Bocadillo: rectángulo con esquinas redondeadas 33">
            <a:extLst>
              <a:ext uri="{FF2B5EF4-FFF2-40B4-BE49-F238E27FC236}">
                <a16:creationId xmlns:a16="http://schemas.microsoft.com/office/drawing/2014/main" id="{7DB6BE01-FC1B-42DD-BADC-EB35E17E4FF7}"/>
              </a:ext>
            </a:extLst>
          </p:cNvPr>
          <p:cNvSpPr/>
          <p:nvPr/>
        </p:nvSpPr>
        <p:spPr>
          <a:xfrm>
            <a:off x="7824134" y="2195227"/>
            <a:ext cx="2778992" cy="584134"/>
          </a:xfrm>
          <a:prstGeom prst="wedgeRoundRectCallout">
            <a:avLst>
              <a:gd name="adj1" fmla="val -33565"/>
              <a:gd name="adj2" fmla="val 86629"/>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200" dirty="0">
                <a:solidFill>
                  <a:schemeClr val="tx1"/>
                </a:solidFill>
                <a:ea typeface="Verdana" panose="020B0604030504040204" pitchFamily="34" charset="0"/>
                <a:cs typeface="Verdana" panose="020B0604030504040204" pitchFamily="34" charset="0"/>
              </a:rPr>
              <a:t>Esta diferencia es mayor entre la población de 45 a 64 años</a:t>
            </a:r>
          </a:p>
        </p:txBody>
      </p:sp>
    </p:spTree>
    <p:extLst>
      <p:ext uri="{BB962C8B-B14F-4D97-AF65-F5344CB8AC3E}">
        <p14:creationId xmlns:p14="http://schemas.microsoft.com/office/powerpoint/2010/main" val="9535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1D47217A-F559-4B05-AA75-175FA301A3B7}"/>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Marcador de número de diapositiva 1">
            <a:extLst>
              <a:ext uri="{FF2B5EF4-FFF2-40B4-BE49-F238E27FC236}">
                <a16:creationId xmlns:a16="http://schemas.microsoft.com/office/drawing/2014/main" id="{E635A4B5-5457-47C0-95E9-85526AF70298}"/>
              </a:ext>
            </a:extLst>
          </p:cNvPr>
          <p:cNvSpPr>
            <a:spLocks noGrp="1"/>
          </p:cNvSpPr>
          <p:nvPr>
            <p:ph type="sldNum" sz="quarter" idx="12"/>
          </p:nvPr>
        </p:nvSpPr>
        <p:spPr/>
        <p:txBody>
          <a:bodyPr/>
          <a:lstStyle/>
          <a:p>
            <a:fld id="{1A85DD5C-56C3-43D9-A91F-D75BD50A17B5}" type="slidenum">
              <a:rPr lang="es-ES_tradnl" smtClean="0"/>
              <a:pPr/>
              <a:t>35</a:t>
            </a:fld>
            <a:endParaRPr lang="es-ES_tradnl" dirty="0"/>
          </a:p>
        </p:txBody>
      </p:sp>
      <p:graphicFrame>
        <p:nvGraphicFramePr>
          <p:cNvPr id="6" name="Object 5">
            <a:extLst>
              <a:ext uri="{FF2B5EF4-FFF2-40B4-BE49-F238E27FC236}">
                <a16:creationId xmlns:a16="http://schemas.microsoft.com/office/drawing/2014/main" id="{9E6CD4FE-52D1-40B1-B56B-AB7666FE9DEB}"/>
              </a:ext>
            </a:extLst>
          </p:cNvPr>
          <p:cNvGraphicFramePr>
            <a:graphicFrameLocks noChangeAspect="1"/>
          </p:cNvGraphicFramePr>
          <p:nvPr/>
        </p:nvGraphicFramePr>
        <p:xfrm>
          <a:off x="1113399" y="2016498"/>
          <a:ext cx="10248899" cy="390804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Conector recto 16">
            <a:extLst>
              <a:ext uri="{FF2B5EF4-FFF2-40B4-BE49-F238E27FC236}">
                <a16:creationId xmlns:a16="http://schemas.microsoft.com/office/drawing/2014/main" id="{B0E88F45-19C4-4814-8973-852B83B5003A}"/>
              </a:ext>
            </a:extLst>
          </p:cNvPr>
          <p:cNvCxnSpPr>
            <a:cxnSpLocks/>
          </p:cNvCxnSpPr>
          <p:nvPr/>
        </p:nvCxnSpPr>
        <p:spPr>
          <a:xfrm>
            <a:off x="3806498" y="3703174"/>
            <a:ext cx="0" cy="1848608"/>
          </a:xfrm>
          <a:prstGeom prst="line">
            <a:avLst/>
          </a:prstGeom>
          <a:noFill/>
          <a:ln w="19050" cap="flat" cmpd="sng" algn="ctr">
            <a:solidFill>
              <a:sysClr val="windowText" lastClr="000000">
                <a:lumMod val="75000"/>
                <a:lumOff val="25000"/>
              </a:sysClr>
            </a:solidFill>
            <a:prstDash val="dashDot"/>
            <a:miter lim="800000"/>
          </a:ln>
          <a:effectLst/>
        </p:spPr>
      </p:cxnSp>
      <p:pic>
        <p:nvPicPr>
          <p:cNvPr id="29" name="Imagen 28">
            <a:extLst>
              <a:ext uri="{FF2B5EF4-FFF2-40B4-BE49-F238E27FC236}">
                <a16:creationId xmlns:a16="http://schemas.microsoft.com/office/drawing/2014/main" id="{7BB5F04A-C33E-4AC1-BD6E-DF116309B6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472" b="18611"/>
          <a:stretch/>
        </p:blipFill>
        <p:spPr>
          <a:xfrm>
            <a:off x="1137755" y="2270942"/>
            <a:ext cx="519113" cy="326609"/>
          </a:xfrm>
          <a:prstGeom prst="rect">
            <a:avLst/>
          </a:prstGeom>
        </p:spPr>
      </p:pic>
      <p:sp>
        <p:nvSpPr>
          <p:cNvPr id="30" name="Rectángulo 29">
            <a:extLst>
              <a:ext uri="{FF2B5EF4-FFF2-40B4-BE49-F238E27FC236}">
                <a16:creationId xmlns:a16="http://schemas.microsoft.com/office/drawing/2014/main" id="{8FCCA1DA-066D-41D4-BCE9-865B04EFF101}"/>
              </a:ext>
            </a:extLst>
          </p:cNvPr>
          <p:cNvSpPr/>
          <p:nvPr/>
        </p:nvSpPr>
        <p:spPr>
          <a:xfrm>
            <a:off x="1729844" y="2285545"/>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sp>
        <p:nvSpPr>
          <p:cNvPr id="31" name="Rectángulo 30">
            <a:extLst>
              <a:ext uri="{FF2B5EF4-FFF2-40B4-BE49-F238E27FC236}">
                <a16:creationId xmlns:a16="http://schemas.microsoft.com/office/drawing/2014/main" id="{B3BC4601-226C-4F55-9A0C-2F6C5CF85AFE}"/>
              </a:ext>
            </a:extLst>
          </p:cNvPr>
          <p:cNvSpPr/>
          <p:nvPr/>
        </p:nvSpPr>
        <p:spPr>
          <a:xfrm>
            <a:off x="47112" y="132485"/>
            <a:ext cx="12097776" cy="63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spcBef>
                <a:spcPts val="200"/>
              </a:spcBef>
              <a:spcAft>
                <a:spcPts val="200"/>
              </a:spcAft>
              <a:buClr>
                <a:srgbClr val="233616"/>
              </a:buClr>
            </a:pPr>
            <a:r>
              <a:rPr lang="es-ES" sz="1600" dirty="0">
                <a:solidFill>
                  <a:schemeClr val="tx1"/>
                </a:solidFill>
                <a:ea typeface="Verdana" panose="020B0604030504040204" pitchFamily="34" charset="0"/>
                <a:cs typeface="Verdana" panose="020B0604030504040204" pitchFamily="34" charset="0"/>
              </a:rPr>
              <a:t>Cuanto </a:t>
            </a:r>
            <a:r>
              <a:rPr lang="es-ES" sz="1600" b="1" dirty="0">
                <a:solidFill>
                  <a:schemeClr val="tx1"/>
                </a:solidFill>
                <a:ea typeface="Verdana" panose="020B0604030504040204" pitchFamily="34" charset="0"/>
                <a:cs typeface="Verdana" panose="020B0604030504040204" pitchFamily="34" charset="0"/>
              </a:rPr>
              <a:t>mayor es el nivel de estudios finalizados, mayor es la proporción de lectores de libros </a:t>
            </a:r>
            <a:r>
              <a:rPr lang="es-ES" sz="1600" dirty="0">
                <a:solidFill>
                  <a:schemeClr val="tx1"/>
                </a:solidFill>
                <a:ea typeface="Verdana" panose="020B0604030504040204" pitchFamily="34" charset="0"/>
                <a:cs typeface="Verdana" panose="020B0604030504040204" pitchFamily="34" charset="0"/>
              </a:rPr>
              <a:t>por ocio.</a:t>
            </a:r>
          </a:p>
          <a:p>
            <a:pPr lvl="0">
              <a:spcBef>
                <a:spcPts val="200"/>
              </a:spcBef>
              <a:spcAft>
                <a:spcPts val="200"/>
              </a:spcAft>
              <a:buClr>
                <a:srgbClr val="233616"/>
              </a:buClr>
            </a:pPr>
            <a:r>
              <a:rPr lang="es-ES" sz="1600" dirty="0">
                <a:solidFill>
                  <a:schemeClr val="tx1"/>
                </a:solidFill>
                <a:ea typeface="Verdana" panose="020B0604030504040204" pitchFamily="34" charset="0"/>
                <a:cs typeface="Verdana" panose="020B0604030504040204" pitchFamily="34" charset="0"/>
              </a:rPr>
              <a:t>Se observa un incremento mayor en la tasa de lectura de la población en los niveles de formación más altos.</a:t>
            </a:r>
          </a:p>
        </p:txBody>
      </p:sp>
      <p:sp>
        <p:nvSpPr>
          <p:cNvPr id="32" name="Rectangle 3">
            <a:extLst>
              <a:ext uri="{FF2B5EF4-FFF2-40B4-BE49-F238E27FC236}">
                <a16:creationId xmlns:a16="http://schemas.microsoft.com/office/drawing/2014/main" id="{2374BA24-F197-4200-9854-344898CE7C83}"/>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33" name="Rectangle 3">
            <a:extLst>
              <a:ext uri="{FF2B5EF4-FFF2-40B4-BE49-F238E27FC236}">
                <a16:creationId xmlns:a16="http://schemas.microsoft.com/office/drawing/2014/main" id="{0E3CAD83-B82D-4F04-B4F3-CD2487A1D36F}"/>
              </a:ext>
            </a:extLst>
          </p:cNvPr>
          <p:cNvSpPr>
            <a:spLocks noChangeArrowheads="1"/>
          </p:cNvSpPr>
          <p:nvPr/>
        </p:nvSpPr>
        <p:spPr bwMode="auto">
          <a:xfrm>
            <a:off x="270008" y="1334675"/>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34" name="Grupo 33">
            <a:extLst>
              <a:ext uri="{FF2B5EF4-FFF2-40B4-BE49-F238E27FC236}">
                <a16:creationId xmlns:a16="http://schemas.microsoft.com/office/drawing/2014/main" id="{2BE77F94-F065-48A6-8D21-E529AB56461D}"/>
              </a:ext>
            </a:extLst>
          </p:cNvPr>
          <p:cNvGrpSpPr/>
          <p:nvPr/>
        </p:nvGrpSpPr>
        <p:grpSpPr>
          <a:xfrm>
            <a:off x="28575" y="1311707"/>
            <a:ext cx="314326" cy="388554"/>
            <a:chOff x="5377766" y="2476500"/>
            <a:chExt cx="1541077" cy="1905000"/>
          </a:xfrm>
        </p:grpSpPr>
        <p:pic>
          <p:nvPicPr>
            <p:cNvPr id="35" name="Picture 4" descr="https://d30y9cdsu7xlg0.cloudfront.net/png/7677-200.png">
              <a:extLst>
                <a:ext uri="{FF2B5EF4-FFF2-40B4-BE49-F238E27FC236}">
                  <a16:creationId xmlns:a16="http://schemas.microsoft.com/office/drawing/2014/main" id="{91789F07-C190-4B64-9DD5-B206764181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d30y9cdsu7xlg0.cloudfront.net/png/113878-200.png">
              <a:extLst>
                <a:ext uri="{FF2B5EF4-FFF2-40B4-BE49-F238E27FC236}">
                  <a16:creationId xmlns:a16="http://schemas.microsoft.com/office/drawing/2014/main" id="{EDED47B8-9419-4F78-9001-57C0B497D6B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CuadroTexto 36">
            <a:extLst>
              <a:ext uri="{FF2B5EF4-FFF2-40B4-BE49-F238E27FC236}">
                <a16:creationId xmlns:a16="http://schemas.microsoft.com/office/drawing/2014/main" id="{8BB3E759-84AA-46EB-BE8E-E0A0AED34E49}"/>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cxnSp>
        <p:nvCxnSpPr>
          <p:cNvPr id="28" name="32 Conector recto de flecha">
            <a:extLst>
              <a:ext uri="{FF2B5EF4-FFF2-40B4-BE49-F238E27FC236}">
                <a16:creationId xmlns:a16="http://schemas.microsoft.com/office/drawing/2014/main" id="{A5A2B74A-3A08-4033-A35A-BEC91BF2EF24}"/>
              </a:ext>
            </a:extLst>
          </p:cNvPr>
          <p:cNvCxnSpPr>
            <a:cxnSpLocks/>
          </p:cNvCxnSpPr>
          <p:nvPr/>
        </p:nvCxnSpPr>
        <p:spPr bwMode="auto">
          <a:xfrm flipV="1">
            <a:off x="6953302" y="3629025"/>
            <a:ext cx="1449058" cy="103887"/>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cxnSp>
        <p:nvCxnSpPr>
          <p:cNvPr id="49" name="32 Conector recto de flecha">
            <a:extLst>
              <a:ext uri="{FF2B5EF4-FFF2-40B4-BE49-F238E27FC236}">
                <a16:creationId xmlns:a16="http://schemas.microsoft.com/office/drawing/2014/main" id="{5E717B0C-A82D-48F2-A8B4-57802FE2369A}"/>
              </a:ext>
            </a:extLst>
          </p:cNvPr>
          <p:cNvCxnSpPr>
            <a:cxnSpLocks/>
          </p:cNvCxnSpPr>
          <p:nvPr/>
        </p:nvCxnSpPr>
        <p:spPr bwMode="auto">
          <a:xfrm flipV="1">
            <a:off x="9421677" y="3000375"/>
            <a:ext cx="1360623" cy="186810"/>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sp>
        <p:nvSpPr>
          <p:cNvPr id="40" name="CuadroTexto 39">
            <a:extLst>
              <a:ext uri="{FF2B5EF4-FFF2-40B4-BE49-F238E27FC236}">
                <a16:creationId xmlns:a16="http://schemas.microsoft.com/office/drawing/2014/main" id="{C5121247-7EFF-47CB-98F7-56B0DF0F2BF2}"/>
              </a:ext>
            </a:extLst>
          </p:cNvPr>
          <p:cNvSpPr txBox="1"/>
          <p:nvPr/>
        </p:nvSpPr>
        <p:spPr>
          <a:xfrm>
            <a:off x="8806617" y="5801430"/>
            <a:ext cx="2329948" cy="369332"/>
          </a:xfrm>
          <a:prstGeom prst="rect">
            <a:avLst/>
          </a:prstGeom>
          <a:noFill/>
        </p:spPr>
        <p:txBody>
          <a:bodyPr wrap="square" rtlCol="0">
            <a:spAutoFit/>
          </a:bodyPr>
          <a:lstStyle/>
          <a:p>
            <a:pPr algn="ctr"/>
            <a:r>
              <a:rPr lang="es-ES" sz="900" i="1" dirty="0">
                <a:solidFill>
                  <a:srgbClr val="002060"/>
                </a:solidFill>
                <a:latin typeface="+mj-lt"/>
                <a:ea typeface="Roboto" pitchFamily="2" charset="0"/>
              </a:rPr>
              <a:t>Disponen de estudios universitarios grado medio o superior acabados   </a:t>
            </a:r>
            <a:endParaRPr lang="es-ES" sz="900" i="1" dirty="0">
              <a:solidFill>
                <a:srgbClr val="002060"/>
              </a:solidFill>
              <a:ea typeface="Roboto" pitchFamily="2" charset="0"/>
            </a:endParaRPr>
          </a:p>
        </p:txBody>
      </p:sp>
      <p:sp>
        <p:nvSpPr>
          <p:cNvPr id="50" name="CuadroTexto 49">
            <a:extLst>
              <a:ext uri="{FF2B5EF4-FFF2-40B4-BE49-F238E27FC236}">
                <a16:creationId xmlns:a16="http://schemas.microsoft.com/office/drawing/2014/main" id="{BEFFA4F2-3B3F-42B1-81F0-B4538564AE52}"/>
              </a:ext>
            </a:extLst>
          </p:cNvPr>
          <p:cNvSpPr txBox="1"/>
          <p:nvPr/>
        </p:nvSpPr>
        <p:spPr>
          <a:xfrm>
            <a:off x="6455625" y="5801430"/>
            <a:ext cx="2255453" cy="369332"/>
          </a:xfrm>
          <a:prstGeom prst="rect">
            <a:avLst/>
          </a:prstGeom>
          <a:noFill/>
        </p:spPr>
        <p:txBody>
          <a:bodyPr wrap="square" rtlCol="0">
            <a:spAutoFit/>
          </a:bodyPr>
          <a:lstStyle/>
          <a:p>
            <a:pPr algn="ctr"/>
            <a:r>
              <a:rPr lang="es-ES" sz="900" i="1" dirty="0">
                <a:solidFill>
                  <a:srgbClr val="002060"/>
                </a:solidFill>
                <a:latin typeface="+mj-lt"/>
                <a:ea typeface="Roboto" pitchFamily="2" charset="0"/>
              </a:rPr>
              <a:t>Disponen de estudios de secundaria acabados </a:t>
            </a:r>
          </a:p>
        </p:txBody>
      </p:sp>
      <p:sp>
        <p:nvSpPr>
          <p:cNvPr id="51" name="CuadroTexto 50">
            <a:extLst>
              <a:ext uri="{FF2B5EF4-FFF2-40B4-BE49-F238E27FC236}">
                <a16:creationId xmlns:a16="http://schemas.microsoft.com/office/drawing/2014/main" id="{4B3B9C59-FB4B-438F-AA48-5C690A46CE6F}"/>
              </a:ext>
            </a:extLst>
          </p:cNvPr>
          <p:cNvSpPr txBox="1"/>
          <p:nvPr/>
        </p:nvSpPr>
        <p:spPr>
          <a:xfrm>
            <a:off x="3753330" y="5801430"/>
            <a:ext cx="2329948" cy="507831"/>
          </a:xfrm>
          <a:prstGeom prst="rect">
            <a:avLst/>
          </a:prstGeom>
          <a:noFill/>
        </p:spPr>
        <p:txBody>
          <a:bodyPr wrap="square" rtlCol="0">
            <a:spAutoFit/>
          </a:bodyPr>
          <a:lstStyle/>
          <a:p>
            <a:pPr algn="ctr"/>
            <a:r>
              <a:rPr lang="es-ES" sz="900" i="1" dirty="0">
                <a:solidFill>
                  <a:srgbClr val="002060"/>
                </a:solidFill>
                <a:latin typeface="+mj-lt"/>
                <a:ea typeface="Roboto" pitchFamily="2" charset="0"/>
              </a:rPr>
              <a:t>Sin estudios + Básicos si terminar + EGB o Primaria finalizada + algunos años de secundaria (sin finalizar)</a:t>
            </a:r>
          </a:p>
        </p:txBody>
      </p:sp>
      <p:grpSp>
        <p:nvGrpSpPr>
          <p:cNvPr id="53" name="Grupo 52">
            <a:extLst>
              <a:ext uri="{FF2B5EF4-FFF2-40B4-BE49-F238E27FC236}">
                <a16:creationId xmlns:a16="http://schemas.microsoft.com/office/drawing/2014/main" id="{F4F57921-32E3-460C-A33B-5CCD91DD7DF6}"/>
              </a:ext>
            </a:extLst>
          </p:cNvPr>
          <p:cNvGrpSpPr/>
          <p:nvPr/>
        </p:nvGrpSpPr>
        <p:grpSpPr>
          <a:xfrm>
            <a:off x="4111681" y="2510488"/>
            <a:ext cx="5196789" cy="400110"/>
            <a:chOff x="3806881" y="1841655"/>
            <a:chExt cx="5196789" cy="400110"/>
          </a:xfrm>
        </p:grpSpPr>
        <p:sp>
          <p:nvSpPr>
            <p:cNvPr id="54" name="Rectángulo 53">
              <a:extLst>
                <a:ext uri="{FF2B5EF4-FFF2-40B4-BE49-F238E27FC236}">
                  <a16:creationId xmlns:a16="http://schemas.microsoft.com/office/drawing/2014/main" id="{FD85BFB0-4BC3-4D45-A816-980AE88DCC31}"/>
                </a:ext>
              </a:extLst>
            </p:cNvPr>
            <p:cNvSpPr/>
            <p:nvPr/>
          </p:nvSpPr>
          <p:spPr>
            <a:xfrm>
              <a:off x="3986080" y="1859506"/>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55" name="Rectángulo 54">
              <a:extLst>
                <a:ext uri="{FF2B5EF4-FFF2-40B4-BE49-F238E27FC236}">
                  <a16:creationId xmlns:a16="http://schemas.microsoft.com/office/drawing/2014/main" id="{1A66C92A-3484-43E7-BFE6-00D30B61F347}"/>
                </a:ext>
              </a:extLst>
            </p:cNvPr>
            <p:cNvSpPr/>
            <p:nvPr/>
          </p:nvSpPr>
          <p:spPr>
            <a:xfrm>
              <a:off x="5068579" y="1859506"/>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56" name="Rectángulo 55">
              <a:extLst>
                <a:ext uri="{FF2B5EF4-FFF2-40B4-BE49-F238E27FC236}">
                  <a16:creationId xmlns:a16="http://schemas.microsoft.com/office/drawing/2014/main" id="{9A4E3281-2551-4130-B2B3-F7AA622A69E4}"/>
                </a:ext>
              </a:extLst>
            </p:cNvPr>
            <p:cNvSpPr/>
            <p:nvPr/>
          </p:nvSpPr>
          <p:spPr>
            <a:xfrm>
              <a:off x="6074739" y="1867352"/>
              <a:ext cx="704039" cy="338554"/>
            </a:xfrm>
            <a:prstGeom prst="rect">
              <a:avLst/>
            </a:prstGeom>
          </p:spPr>
          <p:txBody>
            <a:bodyPr wrap="none">
              <a:spAutoFit/>
            </a:bodyPr>
            <a:lstStyle/>
            <a:p>
              <a:r>
                <a:rPr lang="es-ES" sz="1600" dirty="0">
                  <a:solidFill>
                    <a:srgbClr val="000000"/>
                  </a:solidFill>
                  <a:latin typeface="+mj-lt"/>
                </a:rPr>
                <a:t>2018</a:t>
              </a:r>
              <a:endParaRPr lang="es-ES" sz="2000" dirty="0">
                <a:latin typeface="+mj-lt"/>
              </a:endParaRPr>
            </a:p>
          </p:txBody>
        </p:sp>
        <p:sp>
          <p:nvSpPr>
            <p:cNvPr id="57" name="Elipse 56">
              <a:extLst>
                <a:ext uri="{FF2B5EF4-FFF2-40B4-BE49-F238E27FC236}">
                  <a16:creationId xmlns:a16="http://schemas.microsoft.com/office/drawing/2014/main" id="{06E81F1F-BFED-4508-9252-219A2A9C9839}"/>
                </a:ext>
              </a:extLst>
            </p:cNvPr>
            <p:cNvSpPr/>
            <p:nvPr/>
          </p:nvSpPr>
          <p:spPr>
            <a:xfrm>
              <a:off x="3806881" y="1919522"/>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8" name="Elipse 57">
              <a:extLst>
                <a:ext uri="{FF2B5EF4-FFF2-40B4-BE49-F238E27FC236}">
                  <a16:creationId xmlns:a16="http://schemas.microsoft.com/office/drawing/2014/main" id="{DF03866B-6DB7-45D8-AF7F-FB440E62B268}"/>
                </a:ext>
              </a:extLst>
            </p:cNvPr>
            <p:cNvSpPr/>
            <p:nvPr/>
          </p:nvSpPr>
          <p:spPr>
            <a:xfrm>
              <a:off x="4873722" y="1919522"/>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59" name="Elipse 58">
              <a:extLst>
                <a:ext uri="{FF2B5EF4-FFF2-40B4-BE49-F238E27FC236}">
                  <a16:creationId xmlns:a16="http://schemas.microsoft.com/office/drawing/2014/main" id="{49EEEEBB-5942-4485-8908-813D95E005D1}"/>
                </a:ext>
              </a:extLst>
            </p:cNvPr>
            <p:cNvSpPr/>
            <p:nvPr/>
          </p:nvSpPr>
          <p:spPr>
            <a:xfrm>
              <a:off x="5877728" y="1921389"/>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0" name="Rectángulo 59">
              <a:extLst>
                <a:ext uri="{FF2B5EF4-FFF2-40B4-BE49-F238E27FC236}">
                  <a16:creationId xmlns:a16="http://schemas.microsoft.com/office/drawing/2014/main" id="{83C6E1CF-3BE4-4A07-84A8-5F9EA628C7D0}"/>
                </a:ext>
              </a:extLst>
            </p:cNvPr>
            <p:cNvSpPr/>
            <p:nvPr/>
          </p:nvSpPr>
          <p:spPr>
            <a:xfrm>
              <a:off x="7076140" y="1882776"/>
              <a:ext cx="704039" cy="338554"/>
            </a:xfrm>
            <a:prstGeom prst="rect">
              <a:avLst/>
            </a:prstGeom>
          </p:spPr>
          <p:txBody>
            <a:bodyPr wrap="none">
              <a:spAutoFit/>
            </a:bodyPr>
            <a:lstStyle/>
            <a:p>
              <a:r>
                <a:rPr lang="es-ES" sz="1600" dirty="0">
                  <a:solidFill>
                    <a:srgbClr val="000000"/>
                  </a:solidFill>
                  <a:latin typeface="+mj-lt"/>
                </a:rPr>
                <a:t>2019</a:t>
              </a:r>
              <a:endParaRPr lang="es-ES" sz="1600" dirty="0">
                <a:latin typeface="+mj-lt"/>
              </a:endParaRPr>
            </a:p>
          </p:txBody>
        </p:sp>
        <p:sp>
          <p:nvSpPr>
            <p:cNvPr id="61" name="Elipse 60">
              <a:extLst>
                <a:ext uri="{FF2B5EF4-FFF2-40B4-BE49-F238E27FC236}">
                  <a16:creationId xmlns:a16="http://schemas.microsoft.com/office/drawing/2014/main" id="{56088497-68E7-492C-8923-FB090B9D1A9E}"/>
                </a:ext>
              </a:extLst>
            </p:cNvPr>
            <p:cNvSpPr/>
            <p:nvPr/>
          </p:nvSpPr>
          <p:spPr>
            <a:xfrm>
              <a:off x="6876115" y="1933859"/>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2" name="Rectángulo 61">
              <a:extLst>
                <a:ext uri="{FF2B5EF4-FFF2-40B4-BE49-F238E27FC236}">
                  <a16:creationId xmlns:a16="http://schemas.microsoft.com/office/drawing/2014/main" id="{5B5D6571-11A9-4E06-A066-67F4CFD22579}"/>
                </a:ext>
              </a:extLst>
            </p:cNvPr>
            <p:cNvSpPr/>
            <p:nvPr/>
          </p:nvSpPr>
          <p:spPr>
            <a:xfrm>
              <a:off x="8088035" y="1841655"/>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63" name="Elipse 62">
              <a:extLst>
                <a:ext uri="{FF2B5EF4-FFF2-40B4-BE49-F238E27FC236}">
                  <a16:creationId xmlns:a16="http://schemas.microsoft.com/office/drawing/2014/main" id="{6CBDF242-F007-4A1E-99AA-ABE71C0507AB}"/>
                </a:ext>
              </a:extLst>
            </p:cNvPr>
            <p:cNvSpPr/>
            <p:nvPr/>
          </p:nvSpPr>
          <p:spPr>
            <a:xfrm>
              <a:off x="7888010" y="1937048"/>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grpSp>
    </p:spTree>
    <p:extLst>
      <p:ext uri="{BB962C8B-B14F-4D97-AF65-F5344CB8AC3E}">
        <p14:creationId xmlns:p14="http://schemas.microsoft.com/office/powerpoint/2010/main" val="309079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500989A1-1815-4581-99E1-62F4C9A53ACB}"/>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ángulo 29">
            <a:extLst>
              <a:ext uri="{FF2B5EF4-FFF2-40B4-BE49-F238E27FC236}">
                <a16:creationId xmlns:a16="http://schemas.microsoft.com/office/drawing/2014/main" id="{9144A96E-946A-479D-99E5-CDCDC11776F7}"/>
              </a:ext>
            </a:extLst>
          </p:cNvPr>
          <p:cNvSpPr/>
          <p:nvPr/>
        </p:nvSpPr>
        <p:spPr>
          <a:xfrm>
            <a:off x="181225" y="106393"/>
            <a:ext cx="10941043" cy="78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nSpc>
                <a:spcPct val="150000"/>
              </a:lnSpc>
              <a:spcBef>
                <a:spcPts val="200"/>
              </a:spcBef>
              <a:spcAft>
                <a:spcPts val="200"/>
              </a:spcAft>
              <a:buClr>
                <a:srgbClr val="233616"/>
              </a:buClr>
            </a:pPr>
            <a:r>
              <a:rPr lang="es-ES" sz="1600" dirty="0">
                <a:solidFill>
                  <a:schemeClr val="tx1"/>
                </a:solidFill>
                <a:ea typeface="Verdana" panose="020B0604030504040204" pitchFamily="34" charset="0"/>
                <a:cs typeface="Verdana" panose="020B0604030504040204" pitchFamily="34" charset="0"/>
              </a:rPr>
              <a:t>Se observa una mayor proporción de mujeres lectoras de libros en tiempo libre (independientemente del nivel de estudios). Diferencia que es menor a medida que aumenta el nivel de estudios.</a:t>
            </a:r>
          </a:p>
        </p:txBody>
      </p:sp>
      <p:graphicFrame>
        <p:nvGraphicFramePr>
          <p:cNvPr id="15" name="Object 2">
            <a:extLst>
              <a:ext uri="{FF2B5EF4-FFF2-40B4-BE49-F238E27FC236}">
                <a16:creationId xmlns:a16="http://schemas.microsoft.com/office/drawing/2014/main" id="{5626A755-EC76-49E6-A64F-5166E0E9F5C3}"/>
              </a:ext>
            </a:extLst>
          </p:cNvPr>
          <p:cNvGraphicFramePr>
            <a:graphicFrameLocks noChangeAspect="1"/>
          </p:cNvGraphicFramePr>
          <p:nvPr>
            <p:extLst>
              <p:ext uri="{D42A27DB-BD31-4B8C-83A1-F6EECF244321}">
                <p14:modId xmlns:p14="http://schemas.microsoft.com/office/powerpoint/2010/main" val="956116917"/>
              </p:ext>
            </p:extLst>
          </p:nvPr>
        </p:nvGraphicFramePr>
        <p:xfrm>
          <a:off x="369267" y="1593862"/>
          <a:ext cx="11458498" cy="4452375"/>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E635A4B5-5457-47C0-95E9-85526AF70298}"/>
              </a:ext>
            </a:extLst>
          </p:cNvPr>
          <p:cNvSpPr>
            <a:spLocks noGrp="1"/>
          </p:cNvSpPr>
          <p:nvPr>
            <p:ph type="sldNum" sz="quarter" idx="12"/>
          </p:nvPr>
        </p:nvSpPr>
        <p:spPr/>
        <p:txBody>
          <a:bodyPr/>
          <a:lstStyle/>
          <a:p>
            <a:fld id="{1A85DD5C-56C3-43D9-A91F-D75BD50A17B5}" type="slidenum">
              <a:rPr lang="es-ES_tradnl" smtClean="0"/>
              <a:pPr/>
              <a:t>36</a:t>
            </a:fld>
            <a:endParaRPr lang="es-ES_tradnl" dirty="0"/>
          </a:p>
        </p:txBody>
      </p:sp>
      <p:sp>
        <p:nvSpPr>
          <p:cNvPr id="14" name="Rectangle 4">
            <a:extLst>
              <a:ext uri="{FF2B5EF4-FFF2-40B4-BE49-F238E27FC236}">
                <a16:creationId xmlns:a16="http://schemas.microsoft.com/office/drawing/2014/main" id="{3AF5FC6A-A4F8-49CB-84EB-59F18C8346E9}"/>
              </a:ext>
            </a:extLst>
          </p:cNvPr>
          <p:cNvSpPr>
            <a:spLocks noChangeArrowheads="1"/>
          </p:cNvSpPr>
          <p:nvPr/>
        </p:nvSpPr>
        <p:spPr bwMode="auto">
          <a:xfrm>
            <a:off x="3404225" y="1820571"/>
            <a:ext cx="5311070" cy="307777"/>
          </a:xfrm>
          <a:prstGeom prst="rect">
            <a:avLst/>
          </a:prstGeom>
        </p:spPr>
        <p:txBody>
          <a:bodyPr wrap="none">
            <a:spAutoFit/>
          </a:bodyPr>
          <a:lstStyle/>
          <a:p>
            <a:pPr algn="ctr"/>
            <a:r>
              <a:rPr lang="es-ES_tradnl" sz="1400" dirty="0">
                <a:solidFill>
                  <a:srgbClr val="233616"/>
                </a:solidFill>
                <a:latin typeface="Verdana" panose="020B0604030504040204" pitchFamily="34" charset="0"/>
                <a:ea typeface="Verdana" panose="020B0604030504040204" pitchFamily="34" charset="0"/>
                <a:cs typeface="Verdana" panose="020B0604030504040204" pitchFamily="34" charset="0"/>
              </a:rPr>
              <a:t>Lectores </a:t>
            </a:r>
            <a:r>
              <a:rPr lang="es-ES_tradnl" sz="1400" b="1" dirty="0">
                <a:solidFill>
                  <a:srgbClr val="233616"/>
                </a:solidFill>
                <a:latin typeface="Verdana" panose="020B0604030504040204" pitchFamily="34" charset="0"/>
                <a:ea typeface="Verdana" panose="020B0604030504040204" pitchFamily="34" charset="0"/>
                <a:cs typeface="Verdana" panose="020B0604030504040204" pitchFamily="34" charset="0"/>
              </a:rPr>
              <a:t>según nivel de estudios y nivel de estudios</a:t>
            </a:r>
            <a:endParaRPr lang="es-ES" sz="1400" b="1" dirty="0">
              <a:solidFill>
                <a:srgbClr val="233616"/>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7" name="Grupo 16">
            <a:extLst>
              <a:ext uri="{FF2B5EF4-FFF2-40B4-BE49-F238E27FC236}">
                <a16:creationId xmlns:a16="http://schemas.microsoft.com/office/drawing/2014/main" id="{A256AC63-46C9-48C7-A1CB-6822FE11E416}"/>
              </a:ext>
            </a:extLst>
          </p:cNvPr>
          <p:cNvGrpSpPr/>
          <p:nvPr/>
        </p:nvGrpSpPr>
        <p:grpSpPr>
          <a:xfrm>
            <a:off x="795921" y="1954686"/>
            <a:ext cx="368232" cy="814991"/>
            <a:chOff x="3220368" y="1840946"/>
            <a:chExt cx="429534" cy="950668"/>
          </a:xfrm>
        </p:grpSpPr>
        <p:pic>
          <p:nvPicPr>
            <p:cNvPr id="18" name="Imagen 17">
              <a:extLst>
                <a:ext uri="{FF2B5EF4-FFF2-40B4-BE49-F238E27FC236}">
                  <a16:creationId xmlns:a16="http://schemas.microsoft.com/office/drawing/2014/main" id="{41F75A25-2994-4018-8E0E-9DFB2246484B}"/>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44960" t="-4760" b="1"/>
            <a:stretch/>
          </p:blipFill>
          <p:spPr>
            <a:xfrm>
              <a:off x="3318835" y="2348901"/>
              <a:ext cx="232600" cy="442713"/>
            </a:xfrm>
            <a:prstGeom prst="rect">
              <a:avLst/>
            </a:prstGeom>
          </p:spPr>
        </p:pic>
        <p:pic>
          <p:nvPicPr>
            <p:cNvPr id="19" name="Picture 4" descr="https://d30y9cdsu7xlg0.cloudfront.net/png/2-200.png">
              <a:extLst>
                <a:ext uri="{FF2B5EF4-FFF2-40B4-BE49-F238E27FC236}">
                  <a16:creationId xmlns:a16="http://schemas.microsoft.com/office/drawing/2014/main" id="{EA90045D-A2BA-49C9-8E23-59BDDB2BF372}"/>
                </a:ext>
              </a:extLst>
            </p:cNvPr>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220368" y="1840946"/>
              <a:ext cx="429534" cy="429537"/>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4" descr="https://d30y9cdsu7xlg0.cloudfront.net/png/816723-200.png">
            <a:extLst>
              <a:ext uri="{FF2B5EF4-FFF2-40B4-BE49-F238E27FC236}">
                <a16:creationId xmlns:a16="http://schemas.microsoft.com/office/drawing/2014/main" id="{E103C52F-A4A9-42C7-833D-E2F3A005D180}"/>
              </a:ext>
            </a:extLst>
          </p:cNvPr>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065276" y="1726163"/>
            <a:ext cx="525479" cy="525479"/>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25">
            <a:extLst>
              <a:ext uri="{FF2B5EF4-FFF2-40B4-BE49-F238E27FC236}">
                <a16:creationId xmlns:a16="http://schemas.microsoft.com/office/drawing/2014/main" id="{7F6D7E29-3915-425A-870F-D0A993F6DE36}"/>
              </a:ext>
            </a:extLst>
          </p:cNvPr>
          <p:cNvSpPr/>
          <p:nvPr/>
        </p:nvSpPr>
        <p:spPr>
          <a:xfrm>
            <a:off x="4482555" y="2113143"/>
            <a:ext cx="2754351" cy="276999"/>
          </a:xfrm>
          <a:prstGeom prst="rect">
            <a:avLst/>
          </a:prstGeom>
        </p:spPr>
        <p:txBody>
          <a:bodyPr wrap="square">
            <a:spAutoFit/>
          </a:bodyPr>
          <a:lstStyle/>
          <a:p>
            <a:pPr algn="ctr"/>
            <a:r>
              <a:rPr lang="es-ES" sz="1200" dirty="0">
                <a:solidFill>
                  <a:srgbClr val="233616"/>
                </a:solidFill>
                <a:latin typeface="Verdana" panose="020B0604030504040204" pitchFamily="34" charset="0"/>
                <a:ea typeface="Verdana" panose="020B0604030504040204" pitchFamily="34" charset="0"/>
                <a:cs typeface="Verdana" panose="020B0604030504040204" pitchFamily="34" charset="0"/>
              </a:rPr>
              <a:t>(al menos una vez al trimestre)</a:t>
            </a:r>
            <a:endParaRPr lang="es-ES" sz="1200" dirty="0"/>
          </a:p>
        </p:txBody>
      </p:sp>
      <p:sp>
        <p:nvSpPr>
          <p:cNvPr id="31" name="Rectángulo 30">
            <a:extLst>
              <a:ext uri="{FF2B5EF4-FFF2-40B4-BE49-F238E27FC236}">
                <a16:creationId xmlns:a16="http://schemas.microsoft.com/office/drawing/2014/main" id="{C7BE8E12-A336-49C4-8C99-49F4FC0CDDDF}"/>
              </a:ext>
            </a:extLst>
          </p:cNvPr>
          <p:cNvSpPr/>
          <p:nvPr/>
        </p:nvSpPr>
        <p:spPr>
          <a:xfrm>
            <a:off x="2632304" y="3607917"/>
            <a:ext cx="865943"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+24,9%</a:t>
            </a:r>
          </a:p>
        </p:txBody>
      </p:sp>
      <p:sp>
        <p:nvSpPr>
          <p:cNvPr id="32" name="Rectángulo 31">
            <a:extLst>
              <a:ext uri="{FF2B5EF4-FFF2-40B4-BE49-F238E27FC236}">
                <a16:creationId xmlns:a16="http://schemas.microsoft.com/office/drawing/2014/main" id="{0E5438C8-E774-4F48-95FA-987D0CE470BE}"/>
              </a:ext>
            </a:extLst>
          </p:cNvPr>
          <p:cNvSpPr/>
          <p:nvPr/>
        </p:nvSpPr>
        <p:spPr>
          <a:xfrm>
            <a:off x="6370963" y="3044632"/>
            <a:ext cx="865943"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+10,7%</a:t>
            </a:r>
          </a:p>
        </p:txBody>
      </p:sp>
      <p:sp>
        <p:nvSpPr>
          <p:cNvPr id="33" name="Rectángulo 32">
            <a:extLst>
              <a:ext uri="{FF2B5EF4-FFF2-40B4-BE49-F238E27FC236}">
                <a16:creationId xmlns:a16="http://schemas.microsoft.com/office/drawing/2014/main" id="{D4F30A9F-EBE6-4BE6-AE2B-91A079C90D4B}"/>
              </a:ext>
            </a:extLst>
          </p:cNvPr>
          <p:cNvSpPr/>
          <p:nvPr/>
        </p:nvSpPr>
        <p:spPr>
          <a:xfrm>
            <a:off x="10243619" y="2390142"/>
            <a:ext cx="792205" cy="230832"/>
          </a:xfrm>
          <a:prstGeom prst="rect">
            <a:avLst/>
          </a:prstGeom>
        </p:spPr>
        <p:txBody>
          <a:bodyPr wrap="none">
            <a:spAutoFit/>
          </a:bodyPr>
          <a:lstStyle/>
          <a:p>
            <a:r>
              <a:rPr lang="es-ES" sz="900" i="1" dirty="0" err="1">
                <a:solidFill>
                  <a:srgbClr val="C00000"/>
                </a:solidFill>
              </a:rPr>
              <a:t>Dif</a:t>
            </a:r>
            <a:r>
              <a:rPr lang="es-ES" sz="900" i="1" dirty="0">
                <a:solidFill>
                  <a:srgbClr val="C00000"/>
                </a:solidFill>
              </a:rPr>
              <a:t> +5,8%</a:t>
            </a:r>
          </a:p>
        </p:txBody>
      </p:sp>
      <p:sp>
        <p:nvSpPr>
          <p:cNvPr id="34" name="Rectangle 3">
            <a:extLst>
              <a:ext uri="{FF2B5EF4-FFF2-40B4-BE49-F238E27FC236}">
                <a16:creationId xmlns:a16="http://schemas.microsoft.com/office/drawing/2014/main" id="{651F8B6A-B250-4711-B527-8E51020307AA}"/>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35" name="Rectangle 3">
            <a:extLst>
              <a:ext uri="{FF2B5EF4-FFF2-40B4-BE49-F238E27FC236}">
                <a16:creationId xmlns:a16="http://schemas.microsoft.com/office/drawing/2014/main" id="{28E76D53-5FC4-4374-B729-C4CDD4A56257}"/>
              </a:ext>
            </a:extLst>
          </p:cNvPr>
          <p:cNvSpPr>
            <a:spLocks noChangeArrowheads="1"/>
          </p:cNvSpPr>
          <p:nvPr/>
        </p:nvSpPr>
        <p:spPr bwMode="auto">
          <a:xfrm>
            <a:off x="270008" y="1334675"/>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36" name="Grupo 35">
            <a:extLst>
              <a:ext uri="{FF2B5EF4-FFF2-40B4-BE49-F238E27FC236}">
                <a16:creationId xmlns:a16="http://schemas.microsoft.com/office/drawing/2014/main" id="{5F5F9F4E-523A-4B8C-883D-34CA3718E6BC}"/>
              </a:ext>
            </a:extLst>
          </p:cNvPr>
          <p:cNvGrpSpPr/>
          <p:nvPr/>
        </p:nvGrpSpPr>
        <p:grpSpPr>
          <a:xfrm>
            <a:off x="28575" y="1302182"/>
            <a:ext cx="314326" cy="388554"/>
            <a:chOff x="5377766" y="2476500"/>
            <a:chExt cx="1541077" cy="1905000"/>
          </a:xfrm>
        </p:grpSpPr>
        <p:pic>
          <p:nvPicPr>
            <p:cNvPr id="37" name="Picture 4" descr="https://d30y9cdsu7xlg0.cloudfront.net/png/7677-200.png">
              <a:extLst>
                <a:ext uri="{FF2B5EF4-FFF2-40B4-BE49-F238E27FC236}">
                  <a16:creationId xmlns:a16="http://schemas.microsoft.com/office/drawing/2014/main" id="{F9E1AB86-EE25-4A21-B2B9-4A2F656FBC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d30y9cdsu7xlg0.cloudfront.net/png/113878-200.png">
              <a:extLst>
                <a:ext uri="{FF2B5EF4-FFF2-40B4-BE49-F238E27FC236}">
                  <a16:creationId xmlns:a16="http://schemas.microsoft.com/office/drawing/2014/main" id="{4043E4EA-DFBC-4FA4-9B6E-46E2A63587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21">
            <a:extLst>
              <a:ext uri="{FF2B5EF4-FFF2-40B4-BE49-F238E27FC236}">
                <a16:creationId xmlns:a16="http://schemas.microsoft.com/office/drawing/2014/main" id="{7DBBE462-0022-4746-B106-607D5E8311CC}"/>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1615446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045ECB7-7A6A-4F14-87B7-73AF69C50B4F}"/>
              </a:ext>
            </a:extLst>
          </p:cNvPr>
          <p:cNvSpPr/>
          <p:nvPr/>
        </p:nvSpPr>
        <p:spPr>
          <a:xfrm>
            <a:off x="8825089" y="3711654"/>
            <a:ext cx="447524" cy="28069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tángulo 15">
            <a:extLst>
              <a:ext uri="{FF2B5EF4-FFF2-40B4-BE49-F238E27FC236}">
                <a16:creationId xmlns:a16="http://schemas.microsoft.com/office/drawing/2014/main" id="{9B05F60E-599D-435E-A9B9-86131A049717}"/>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Marcador de número de diapositiva 1">
            <a:extLst>
              <a:ext uri="{FF2B5EF4-FFF2-40B4-BE49-F238E27FC236}">
                <a16:creationId xmlns:a16="http://schemas.microsoft.com/office/drawing/2014/main" id="{5953E7C4-E0A7-4EAB-B421-E93EC5C264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ángulo 17">
            <a:extLst>
              <a:ext uri="{FF2B5EF4-FFF2-40B4-BE49-F238E27FC236}">
                <a16:creationId xmlns:a16="http://schemas.microsoft.com/office/drawing/2014/main" id="{2BB52309-E7BF-4FEB-AB5B-53CBA78E8362}"/>
              </a:ext>
            </a:extLst>
          </p:cNvPr>
          <p:cNvSpPr/>
          <p:nvPr/>
        </p:nvSpPr>
        <p:spPr>
          <a:xfrm>
            <a:off x="124349" y="52665"/>
            <a:ext cx="11710150" cy="943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rtl="0" eaLnBrk="1" fontAlgn="auto" latinLnBrk="0" hangingPunct="1">
              <a:lnSpc>
                <a:spcPct val="100000"/>
              </a:lnSpc>
              <a:spcBef>
                <a:spcPts val="200"/>
              </a:spcBef>
              <a:spcAft>
                <a:spcPts val="200"/>
              </a:spcAft>
              <a:buClr>
                <a:srgbClr val="233616"/>
              </a:buClr>
              <a:buSzTx/>
              <a:buFontTx/>
              <a:buNone/>
              <a:tabLst/>
              <a:defRPr/>
            </a:pPr>
            <a:r>
              <a:rPr kumimoji="0" lang="es-ES" sz="1400" b="1"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Las Comunidades de Madrid, País Vasco, Navarra, Cataluña, La Rioja y Aragón son las CC.AA. con un ratio de lectores de libros en tiempo libre superior a la media. </a:t>
            </a:r>
          </a:p>
          <a:p>
            <a:pPr marL="0" marR="0" lvl="0" indent="0" defTabSz="914400" rtl="0" eaLnBrk="1" fontAlgn="auto" latinLnBrk="0" hangingPunct="1">
              <a:lnSpc>
                <a:spcPct val="100000"/>
              </a:lnSpc>
              <a:spcBef>
                <a:spcPts val="200"/>
              </a:spcBef>
              <a:spcAft>
                <a:spcPts val="200"/>
              </a:spcAft>
              <a:buClr>
                <a:srgbClr val="233616"/>
              </a:buClr>
              <a:buSzTx/>
              <a:buFontTx/>
              <a:buNone/>
              <a:tabLst/>
              <a:defRPr/>
            </a:pPr>
            <a:r>
              <a:rPr kumimoji="0" lang="es-ES" sz="1200" b="0" i="0" u="none" strike="noStrike" kern="120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Asturias, C. Valenciana, Baleares, Cantabria, Castilla y León, Galicia, Murcia, Castilla-La Mancha, Andalucía, Canarias, y Extremadura obtienen valores por debajo de la media nacional.</a:t>
            </a:r>
          </a:p>
        </p:txBody>
      </p:sp>
      <p:sp>
        <p:nvSpPr>
          <p:cNvPr id="19" name="Rectangle 3">
            <a:extLst>
              <a:ext uri="{FF2B5EF4-FFF2-40B4-BE49-F238E27FC236}">
                <a16:creationId xmlns:a16="http://schemas.microsoft.com/office/drawing/2014/main" id="{2CF2B1D6-A5B7-49DA-BCE9-DDAEDBD26CB2}"/>
              </a:ext>
            </a:extLst>
          </p:cNvPr>
          <p:cNvSpPr>
            <a:spLocks noChangeArrowheads="1"/>
          </p:cNvSpPr>
          <p:nvPr/>
        </p:nvSpPr>
        <p:spPr bwMode="auto">
          <a:xfrm>
            <a:off x="903829" y="1117527"/>
            <a:ext cx="2282692" cy="290464"/>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1400" b="0" i="0" u="none" strike="noStrike" kern="1200" cap="small"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20" name="Rectangle 3">
            <a:extLst>
              <a:ext uri="{FF2B5EF4-FFF2-40B4-BE49-F238E27FC236}">
                <a16:creationId xmlns:a16="http://schemas.microsoft.com/office/drawing/2014/main" id="{C27A0558-0FC3-43C2-9337-77C5E4F612F5}"/>
              </a:ext>
            </a:extLst>
          </p:cNvPr>
          <p:cNvSpPr>
            <a:spLocks noChangeArrowheads="1"/>
          </p:cNvSpPr>
          <p:nvPr/>
        </p:nvSpPr>
        <p:spPr bwMode="auto">
          <a:xfrm>
            <a:off x="903828" y="1334675"/>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en tiempo libre</a:t>
            </a:r>
          </a:p>
        </p:txBody>
      </p:sp>
      <p:grpSp>
        <p:nvGrpSpPr>
          <p:cNvPr id="21" name="Grupo 20">
            <a:extLst>
              <a:ext uri="{FF2B5EF4-FFF2-40B4-BE49-F238E27FC236}">
                <a16:creationId xmlns:a16="http://schemas.microsoft.com/office/drawing/2014/main" id="{5DFEC6A6-6366-47C0-A39A-B07E98542C04}"/>
              </a:ext>
            </a:extLst>
          </p:cNvPr>
          <p:cNvGrpSpPr/>
          <p:nvPr/>
        </p:nvGrpSpPr>
        <p:grpSpPr>
          <a:xfrm>
            <a:off x="652870" y="1302182"/>
            <a:ext cx="314326" cy="388554"/>
            <a:chOff x="5377766" y="2476500"/>
            <a:chExt cx="1541077" cy="1905000"/>
          </a:xfrm>
        </p:grpSpPr>
        <p:pic>
          <p:nvPicPr>
            <p:cNvPr id="22" name="Picture 4" descr="https://d30y9cdsu7xlg0.cloudfront.net/png/7677-200.png">
              <a:extLst>
                <a:ext uri="{FF2B5EF4-FFF2-40B4-BE49-F238E27FC236}">
                  <a16:creationId xmlns:a16="http://schemas.microsoft.com/office/drawing/2014/main" id="{5851BBF9-8E9E-45AE-A850-62D4D4DA77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d30y9cdsu7xlg0.cloudfront.net/png/113878-200.png">
              <a:extLst>
                <a:ext uri="{FF2B5EF4-FFF2-40B4-BE49-F238E27FC236}">
                  <a16:creationId xmlns:a16="http://schemas.microsoft.com/office/drawing/2014/main" id="{A058154C-CA05-419B-BE53-1A6585EA44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CuadroTexto 23">
            <a:extLst>
              <a:ext uri="{FF2B5EF4-FFF2-40B4-BE49-F238E27FC236}">
                <a16:creationId xmlns:a16="http://schemas.microsoft.com/office/drawing/2014/main" id="{A2475FB9-3595-4055-A592-C19D0BC396D7}"/>
              </a:ext>
            </a:extLst>
          </p:cNvPr>
          <p:cNvSpPr txBox="1"/>
          <p:nvPr/>
        </p:nvSpPr>
        <p:spPr>
          <a:xfrm>
            <a:off x="8806617" y="1131406"/>
            <a:ext cx="316469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Población de 14 o más años (2.414)</a:t>
            </a:r>
          </a:p>
        </p:txBody>
      </p:sp>
      <p:sp>
        <p:nvSpPr>
          <p:cNvPr id="31" name="Rectangle 8">
            <a:extLst>
              <a:ext uri="{FF2B5EF4-FFF2-40B4-BE49-F238E27FC236}">
                <a16:creationId xmlns:a16="http://schemas.microsoft.com/office/drawing/2014/main" id="{82164B66-7DD7-4183-A7F3-37BF302D52A9}"/>
              </a:ext>
            </a:extLst>
          </p:cNvPr>
          <p:cNvSpPr>
            <a:spLocks noChangeArrowheads="1"/>
          </p:cNvSpPr>
          <p:nvPr/>
        </p:nvSpPr>
        <p:spPr bwMode="auto">
          <a:xfrm>
            <a:off x="219105" y="1809707"/>
            <a:ext cx="1619257" cy="369873"/>
          </a:xfrm>
          <a:prstGeom prst="roundRect">
            <a:avLst/>
          </a:prstGeom>
          <a:solidFill>
            <a:schemeClr val="bg1">
              <a:lumMod val="95000"/>
            </a:schemeClr>
          </a:solidFill>
          <a:ln w="19050">
            <a:solidFill>
              <a:schemeClr val="accent6">
                <a:lumMod val="50000"/>
              </a:schemeClr>
            </a:solidFill>
            <a:headEnd/>
            <a:tailEn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mn-cs"/>
              </a:rPr>
              <a:t>POR CC.AA.</a:t>
            </a:r>
          </a:p>
        </p:txBody>
      </p:sp>
      <p:sp>
        <p:nvSpPr>
          <p:cNvPr id="101" name="11 Rectángulo">
            <a:extLst>
              <a:ext uri="{FF2B5EF4-FFF2-40B4-BE49-F238E27FC236}">
                <a16:creationId xmlns:a16="http://schemas.microsoft.com/office/drawing/2014/main" id="{F329FABF-13DC-4041-AAB3-220078C6EFF6}"/>
              </a:ext>
            </a:extLst>
          </p:cNvPr>
          <p:cNvSpPr/>
          <p:nvPr/>
        </p:nvSpPr>
        <p:spPr bwMode="auto">
          <a:xfrm>
            <a:off x="331133" y="3673543"/>
            <a:ext cx="4244601" cy="246216"/>
          </a:xfrm>
          <a:prstGeom prst="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ES" sz="1400" b="1" i="0" u="none" strike="noStrike" kern="1200" cap="none" spc="0" normalizeH="0" baseline="0" noProof="0">
              <a:ln>
                <a:noFill/>
              </a:ln>
              <a:solidFill>
                <a:prstClr val="black"/>
              </a:solidFill>
              <a:effectLst/>
              <a:uLnTx/>
              <a:uFillTx/>
              <a:latin typeface="Arial" charset="0"/>
              <a:ea typeface="+mn-ea"/>
              <a:cs typeface="+mn-cs"/>
            </a:endParaRPr>
          </a:p>
        </p:txBody>
      </p:sp>
      <p:sp>
        <p:nvSpPr>
          <p:cNvPr id="107" name="Rectangle 10">
            <a:extLst>
              <a:ext uri="{FF2B5EF4-FFF2-40B4-BE49-F238E27FC236}">
                <a16:creationId xmlns:a16="http://schemas.microsoft.com/office/drawing/2014/main" id="{C1F741A1-AA93-4894-BBB0-4580C6F1C784}"/>
              </a:ext>
            </a:extLst>
          </p:cNvPr>
          <p:cNvSpPr>
            <a:spLocks noChangeArrowheads="1"/>
          </p:cNvSpPr>
          <p:nvPr/>
        </p:nvSpPr>
        <p:spPr bwMode="auto">
          <a:xfrm>
            <a:off x="3102935" y="1760216"/>
            <a:ext cx="975236" cy="479474"/>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lumMod val="95000"/>
                    <a:lumOff val="5000"/>
                  </a:prstClr>
                </a:solidFill>
                <a:effectLst/>
                <a:uLnTx/>
                <a:uFillTx/>
                <a:latin typeface="Verdana"/>
                <a:ea typeface="+mn-ea"/>
                <a:cs typeface="+mn-cs"/>
              </a:rPr>
              <a:t>2020</a:t>
            </a:r>
          </a:p>
        </p:txBody>
      </p:sp>
      <p:graphicFrame>
        <p:nvGraphicFramePr>
          <p:cNvPr id="98" name="3 Gráfico">
            <a:extLst>
              <a:ext uri="{FF2B5EF4-FFF2-40B4-BE49-F238E27FC236}">
                <a16:creationId xmlns:a16="http://schemas.microsoft.com/office/drawing/2014/main" id="{1FCF4D50-6187-41AC-B1B3-CE499472497A}"/>
              </a:ext>
            </a:extLst>
          </p:cNvPr>
          <p:cNvGraphicFramePr/>
          <p:nvPr/>
        </p:nvGraphicFramePr>
        <p:xfrm>
          <a:off x="352515" y="2188798"/>
          <a:ext cx="4487726" cy="4388944"/>
        </p:xfrm>
        <a:graphic>
          <a:graphicData uri="http://schemas.openxmlformats.org/drawingml/2006/chart">
            <c:chart xmlns:c="http://schemas.openxmlformats.org/drawingml/2006/chart" xmlns:r="http://schemas.openxmlformats.org/officeDocument/2006/relationships" r:id="rId4"/>
          </a:graphicData>
        </a:graphic>
      </p:graphicFrame>
      <p:grpSp>
        <p:nvGrpSpPr>
          <p:cNvPr id="99" name="Grupo 98">
            <a:extLst>
              <a:ext uri="{FF2B5EF4-FFF2-40B4-BE49-F238E27FC236}">
                <a16:creationId xmlns:a16="http://schemas.microsoft.com/office/drawing/2014/main" id="{DECD3484-6E31-4B5F-AB5B-05C54766FC47}"/>
              </a:ext>
            </a:extLst>
          </p:cNvPr>
          <p:cNvGrpSpPr/>
          <p:nvPr/>
        </p:nvGrpSpPr>
        <p:grpSpPr>
          <a:xfrm>
            <a:off x="6104814" y="2022634"/>
            <a:ext cx="5974066" cy="4038864"/>
            <a:chOff x="5993315" y="2003861"/>
            <a:chExt cx="5974066" cy="4038864"/>
          </a:xfrm>
        </p:grpSpPr>
        <p:sp>
          <p:nvSpPr>
            <p:cNvPr id="100" name="Freeform 5">
              <a:extLst>
                <a:ext uri="{FF2B5EF4-FFF2-40B4-BE49-F238E27FC236}">
                  <a16:creationId xmlns:a16="http://schemas.microsoft.com/office/drawing/2014/main" id="{955322B8-362F-4782-AA83-22182ECFFAAD}"/>
                </a:ext>
              </a:extLst>
            </p:cNvPr>
            <p:cNvSpPr>
              <a:spLocks/>
            </p:cNvSpPr>
            <p:nvPr/>
          </p:nvSpPr>
          <p:spPr bwMode="auto">
            <a:xfrm>
              <a:off x="10030196" y="4327017"/>
              <a:ext cx="157321" cy="123718"/>
            </a:xfrm>
            <a:custGeom>
              <a:avLst/>
              <a:gdLst>
                <a:gd name="T0" fmla="*/ 0 w 184"/>
                <a:gd name="T1" fmla="*/ 104281 h 164"/>
                <a:gd name="T2" fmla="*/ 0 w 184"/>
                <a:gd name="T3" fmla="*/ 81543 h 164"/>
                <a:gd name="T4" fmla="*/ 18662 w 184"/>
                <a:gd name="T5" fmla="*/ 75270 h 164"/>
                <a:gd name="T6" fmla="*/ 31103 w 184"/>
                <a:gd name="T7" fmla="*/ 34499 h 164"/>
                <a:gd name="T8" fmla="*/ 67538 w 184"/>
                <a:gd name="T9" fmla="*/ 6273 h 164"/>
                <a:gd name="T10" fmla="*/ 108416 w 184"/>
                <a:gd name="T11" fmla="*/ 0 h 164"/>
                <a:gd name="T12" fmla="*/ 152849 w 184"/>
                <a:gd name="T13" fmla="*/ 6273 h 164"/>
                <a:gd name="T14" fmla="*/ 159070 w 184"/>
                <a:gd name="T15" fmla="*/ 11761 h 164"/>
                <a:gd name="T16" fmla="*/ 152849 w 184"/>
                <a:gd name="T17" fmla="*/ 29010 h 164"/>
                <a:gd name="T18" fmla="*/ 163513 w 184"/>
                <a:gd name="T19" fmla="*/ 40771 h 164"/>
                <a:gd name="T20" fmla="*/ 140408 w 184"/>
                <a:gd name="T21" fmla="*/ 65078 h 164"/>
                <a:gd name="T22" fmla="*/ 120857 w 184"/>
                <a:gd name="T23" fmla="*/ 93304 h 164"/>
                <a:gd name="T24" fmla="*/ 91532 w 184"/>
                <a:gd name="T25" fmla="*/ 104281 h 164"/>
                <a:gd name="T26" fmla="*/ 85311 w 184"/>
                <a:gd name="T27" fmla="*/ 128587 h 164"/>
                <a:gd name="T28" fmla="*/ 18662 w 184"/>
                <a:gd name="T29" fmla="*/ 122314 h 164"/>
                <a:gd name="T30" fmla="*/ 0 w 184"/>
                <a:gd name="T31" fmla="*/ 1042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 h="164">
                  <a:moveTo>
                    <a:pt x="0" y="133"/>
                  </a:moveTo>
                  <a:lnTo>
                    <a:pt x="0" y="104"/>
                  </a:lnTo>
                  <a:lnTo>
                    <a:pt x="21" y="96"/>
                  </a:lnTo>
                  <a:lnTo>
                    <a:pt x="35" y="44"/>
                  </a:lnTo>
                  <a:lnTo>
                    <a:pt x="76" y="8"/>
                  </a:lnTo>
                  <a:lnTo>
                    <a:pt x="122" y="0"/>
                  </a:lnTo>
                  <a:lnTo>
                    <a:pt x="172" y="8"/>
                  </a:lnTo>
                  <a:lnTo>
                    <a:pt x="179" y="15"/>
                  </a:lnTo>
                  <a:lnTo>
                    <a:pt x="172" y="37"/>
                  </a:lnTo>
                  <a:lnTo>
                    <a:pt x="184" y="52"/>
                  </a:lnTo>
                  <a:lnTo>
                    <a:pt x="158" y="83"/>
                  </a:lnTo>
                  <a:lnTo>
                    <a:pt x="136" y="119"/>
                  </a:lnTo>
                  <a:lnTo>
                    <a:pt x="103" y="133"/>
                  </a:lnTo>
                  <a:lnTo>
                    <a:pt x="96" y="164"/>
                  </a:lnTo>
                  <a:lnTo>
                    <a:pt x="21" y="156"/>
                  </a:lnTo>
                  <a:lnTo>
                    <a:pt x="0" y="133"/>
                  </a:lnTo>
                  <a:close/>
                </a:path>
              </a:pathLst>
            </a:custGeom>
            <a:solidFill>
              <a:srgbClr val="E8E8E8"/>
            </a:solidFill>
            <a:ln w="1651">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6">
              <a:extLst>
                <a:ext uri="{FF2B5EF4-FFF2-40B4-BE49-F238E27FC236}">
                  <a16:creationId xmlns:a16="http://schemas.microsoft.com/office/drawing/2014/main" id="{AE87F019-DBDD-4750-A1F4-13937BF0836F}"/>
                </a:ext>
              </a:extLst>
            </p:cNvPr>
            <p:cNvSpPr>
              <a:spLocks/>
            </p:cNvSpPr>
            <p:nvPr/>
          </p:nvSpPr>
          <p:spPr bwMode="auto">
            <a:xfrm>
              <a:off x="10101984" y="4496555"/>
              <a:ext cx="97753" cy="61096"/>
            </a:xfrm>
            <a:custGeom>
              <a:avLst/>
              <a:gdLst>
                <a:gd name="T0" fmla="*/ 0 w 115"/>
                <a:gd name="T1" fmla="*/ 34494 h 81"/>
                <a:gd name="T2" fmla="*/ 11485 w 115"/>
                <a:gd name="T3" fmla="*/ 57228 h 81"/>
                <a:gd name="T4" fmla="*/ 42407 w 115"/>
                <a:gd name="T5" fmla="*/ 45469 h 81"/>
                <a:gd name="T6" fmla="*/ 72445 w 115"/>
                <a:gd name="T7" fmla="*/ 63500 h 81"/>
                <a:gd name="T8" fmla="*/ 101600 w 115"/>
                <a:gd name="T9" fmla="*/ 63500 h 81"/>
                <a:gd name="T10" fmla="*/ 84814 w 115"/>
                <a:gd name="T11" fmla="*/ 34494 h 81"/>
                <a:gd name="T12" fmla="*/ 17670 w 115"/>
                <a:gd name="T13" fmla="*/ 0 h 81"/>
                <a:gd name="T14" fmla="*/ 0 w 115"/>
                <a:gd name="T15" fmla="*/ 34494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81">
                  <a:moveTo>
                    <a:pt x="0" y="44"/>
                  </a:moveTo>
                  <a:lnTo>
                    <a:pt x="13" y="73"/>
                  </a:lnTo>
                  <a:lnTo>
                    <a:pt x="48" y="58"/>
                  </a:lnTo>
                  <a:lnTo>
                    <a:pt x="82" y="81"/>
                  </a:lnTo>
                  <a:lnTo>
                    <a:pt x="115" y="81"/>
                  </a:lnTo>
                  <a:lnTo>
                    <a:pt x="96" y="44"/>
                  </a:lnTo>
                  <a:lnTo>
                    <a:pt x="20" y="0"/>
                  </a:lnTo>
                  <a:lnTo>
                    <a:pt x="0" y="44"/>
                  </a:lnTo>
                  <a:close/>
                </a:path>
              </a:pathLst>
            </a:custGeom>
            <a:solidFill>
              <a:srgbClr val="E8E8E8"/>
            </a:solidFill>
            <a:ln w="1651">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3" name="Freeform 7">
              <a:extLst>
                <a:ext uri="{FF2B5EF4-FFF2-40B4-BE49-F238E27FC236}">
                  <a16:creationId xmlns:a16="http://schemas.microsoft.com/office/drawing/2014/main" id="{28B6DF03-F9BF-4DAC-ACBC-684365728255}"/>
                </a:ext>
              </a:extLst>
            </p:cNvPr>
            <p:cNvSpPr>
              <a:spLocks/>
            </p:cNvSpPr>
            <p:nvPr/>
          </p:nvSpPr>
          <p:spPr bwMode="auto">
            <a:xfrm>
              <a:off x="10465502" y="3850471"/>
              <a:ext cx="426140" cy="357409"/>
            </a:xfrm>
            <a:custGeom>
              <a:avLst/>
              <a:gdLst>
                <a:gd name="T0" fmla="*/ 0 w 499"/>
                <a:gd name="T1" fmla="*/ 212385 h 467"/>
                <a:gd name="T2" fmla="*/ 7988 w 499"/>
                <a:gd name="T3" fmla="*/ 253748 h 467"/>
                <a:gd name="T4" fmla="*/ 31066 w 499"/>
                <a:gd name="T5" fmla="*/ 253748 h 467"/>
                <a:gd name="T6" fmla="*/ 48818 w 499"/>
                <a:gd name="T7" fmla="*/ 288748 h 467"/>
                <a:gd name="T8" fmla="*/ 67458 w 499"/>
                <a:gd name="T9" fmla="*/ 283180 h 467"/>
                <a:gd name="T10" fmla="*/ 110062 w 499"/>
                <a:gd name="T11" fmla="*/ 237044 h 467"/>
                <a:gd name="T12" fmla="*/ 116275 w 499"/>
                <a:gd name="T13" fmla="*/ 237044 h 467"/>
                <a:gd name="T14" fmla="*/ 145566 w 499"/>
                <a:gd name="T15" fmla="*/ 253748 h 467"/>
                <a:gd name="T16" fmla="*/ 158880 w 499"/>
                <a:gd name="T17" fmla="*/ 288748 h 467"/>
                <a:gd name="T18" fmla="*/ 151779 w 499"/>
                <a:gd name="T19" fmla="*/ 324543 h 467"/>
                <a:gd name="T20" fmla="*/ 158880 w 499"/>
                <a:gd name="T21" fmla="*/ 330112 h 467"/>
                <a:gd name="T22" fmla="*/ 249415 w 499"/>
                <a:gd name="T23" fmla="*/ 324543 h 467"/>
                <a:gd name="T24" fmla="*/ 260954 w 499"/>
                <a:gd name="T25" fmla="*/ 353180 h 467"/>
                <a:gd name="T26" fmla="*/ 296458 w 499"/>
                <a:gd name="T27" fmla="*/ 371475 h 467"/>
                <a:gd name="T28" fmla="*/ 387881 w 499"/>
                <a:gd name="T29" fmla="*/ 247385 h 467"/>
                <a:gd name="T30" fmla="*/ 418059 w 499"/>
                <a:gd name="T31" fmla="*/ 175794 h 467"/>
                <a:gd name="T32" fmla="*/ 442912 w 499"/>
                <a:gd name="T33" fmla="*/ 147954 h 467"/>
                <a:gd name="T34" fmla="*/ 442912 w 499"/>
                <a:gd name="T35" fmla="*/ 124090 h 467"/>
                <a:gd name="T36" fmla="*/ 400307 w 499"/>
                <a:gd name="T37" fmla="*/ 107386 h 467"/>
                <a:gd name="T38" fmla="*/ 364803 w 499"/>
                <a:gd name="T39" fmla="*/ 124090 h 467"/>
                <a:gd name="T40" fmla="*/ 339063 w 499"/>
                <a:gd name="T41" fmla="*/ 124090 h 467"/>
                <a:gd name="T42" fmla="*/ 322199 w 499"/>
                <a:gd name="T43" fmla="*/ 107386 h 467"/>
                <a:gd name="T44" fmla="*/ 309772 w 499"/>
                <a:gd name="T45" fmla="*/ 76363 h 467"/>
                <a:gd name="T46" fmla="*/ 326637 w 499"/>
                <a:gd name="T47" fmla="*/ 59659 h 467"/>
                <a:gd name="T48" fmla="*/ 326637 w 499"/>
                <a:gd name="T49" fmla="*/ 46932 h 467"/>
                <a:gd name="T50" fmla="*/ 322199 w 499"/>
                <a:gd name="T51" fmla="*/ 35000 h 467"/>
                <a:gd name="T52" fmla="*/ 290245 w 499"/>
                <a:gd name="T53" fmla="*/ 59659 h 467"/>
                <a:gd name="T54" fmla="*/ 279594 w 499"/>
                <a:gd name="T55" fmla="*/ 51704 h 467"/>
                <a:gd name="T56" fmla="*/ 290245 w 499"/>
                <a:gd name="T57" fmla="*/ 35000 h 467"/>
                <a:gd name="T58" fmla="*/ 315985 w 499"/>
                <a:gd name="T59" fmla="*/ 28636 h 467"/>
                <a:gd name="T60" fmla="*/ 322199 w 499"/>
                <a:gd name="T61" fmla="*/ 0 h 467"/>
                <a:gd name="T62" fmla="*/ 194384 w 499"/>
                <a:gd name="T63" fmla="*/ 51704 h 467"/>
                <a:gd name="T64" fmla="*/ 139353 w 499"/>
                <a:gd name="T65" fmla="*/ 117727 h 467"/>
                <a:gd name="T66" fmla="*/ 96748 w 499"/>
                <a:gd name="T67" fmla="*/ 136022 h 467"/>
                <a:gd name="T68" fmla="*/ 73671 w 499"/>
                <a:gd name="T69" fmla="*/ 165454 h 467"/>
                <a:gd name="T70" fmla="*/ 0 w 499"/>
                <a:gd name="T71" fmla="*/ 212385 h 4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9" h="467">
                  <a:moveTo>
                    <a:pt x="0" y="267"/>
                  </a:moveTo>
                  <a:lnTo>
                    <a:pt x="9" y="319"/>
                  </a:lnTo>
                  <a:lnTo>
                    <a:pt x="35" y="319"/>
                  </a:lnTo>
                  <a:lnTo>
                    <a:pt x="55" y="363"/>
                  </a:lnTo>
                  <a:lnTo>
                    <a:pt x="76" y="356"/>
                  </a:lnTo>
                  <a:lnTo>
                    <a:pt x="124" y="298"/>
                  </a:lnTo>
                  <a:lnTo>
                    <a:pt x="131" y="298"/>
                  </a:lnTo>
                  <a:lnTo>
                    <a:pt x="164" y="319"/>
                  </a:lnTo>
                  <a:lnTo>
                    <a:pt x="179" y="363"/>
                  </a:lnTo>
                  <a:lnTo>
                    <a:pt x="171" y="408"/>
                  </a:lnTo>
                  <a:lnTo>
                    <a:pt x="179" y="415"/>
                  </a:lnTo>
                  <a:lnTo>
                    <a:pt x="281" y="408"/>
                  </a:lnTo>
                  <a:lnTo>
                    <a:pt x="294" y="444"/>
                  </a:lnTo>
                  <a:lnTo>
                    <a:pt x="334" y="467"/>
                  </a:lnTo>
                  <a:lnTo>
                    <a:pt x="437" y="311"/>
                  </a:lnTo>
                  <a:lnTo>
                    <a:pt x="471" y="221"/>
                  </a:lnTo>
                  <a:lnTo>
                    <a:pt x="499" y="186"/>
                  </a:lnTo>
                  <a:lnTo>
                    <a:pt x="499" y="156"/>
                  </a:lnTo>
                  <a:lnTo>
                    <a:pt x="451" y="135"/>
                  </a:lnTo>
                  <a:lnTo>
                    <a:pt x="411" y="156"/>
                  </a:lnTo>
                  <a:lnTo>
                    <a:pt x="382" y="156"/>
                  </a:lnTo>
                  <a:lnTo>
                    <a:pt x="363" y="135"/>
                  </a:lnTo>
                  <a:lnTo>
                    <a:pt x="349" y="96"/>
                  </a:lnTo>
                  <a:lnTo>
                    <a:pt x="368" y="75"/>
                  </a:lnTo>
                  <a:lnTo>
                    <a:pt x="368" y="59"/>
                  </a:lnTo>
                  <a:lnTo>
                    <a:pt x="363" y="44"/>
                  </a:lnTo>
                  <a:lnTo>
                    <a:pt x="327" y="75"/>
                  </a:lnTo>
                  <a:lnTo>
                    <a:pt x="315" y="65"/>
                  </a:lnTo>
                  <a:lnTo>
                    <a:pt x="327" y="44"/>
                  </a:lnTo>
                  <a:lnTo>
                    <a:pt x="356" y="36"/>
                  </a:lnTo>
                  <a:lnTo>
                    <a:pt x="363" y="0"/>
                  </a:lnTo>
                  <a:lnTo>
                    <a:pt x="219" y="65"/>
                  </a:lnTo>
                  <a:lnTo>
                    <a:pt x="157" y="148"/>
                  </a:lnTo>
                  <a:lnTo>
                    <a:pt x="109" y="171"/>
                  </a:lnTo>
                  <a:lnTo>
                    <a:pt x="83" y="208"/>
                  </a:lnTo>
                  <a:lnTo>
                    <a:pt x="0" y="267"/>
                  </a:lnTo>
                  <a:close/>
                </a:path>
              </a:pathLst>
            </a:custGeom>
            <a:solidFill>
              <a:srgbClr val="E8E8E8"/>
            </a:solidFill>
            <a:ln w="1651">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4" name="Freeform 8">
              <a:extLst>
                <a:ext uri="{FF2B5EF4-FFF2-40B4-BE49-F238E27FC236}">
                  <a16:creationId xmlns:a16="http://schemas.microsoft.com/office/drawing/2014/main" id="{1AE21185-2946-4357-B08E-A5E097735543}"/>
                </a:ext>
              </a:extLst>
            </p:cNvPr>
            <p:cNvSpPr>
              <a:spLocks/>
            </p:cNvSpPr>
            <p:nvPr/>
          </p:nvSpPr>
          <p:spPr bwMode="auto">
            <a:xfrm>
              <a:off x="11007724" y="3764938"/>
              <a:ext cx="209252" cy="142047"/>
            </a:xfrm>
            <a:custGeom>
              <a:avLst/>
              <a:gdLst>
                <a:gd name="T0" fmla="*/ 0 w 247"/>
                <a:gd name="T1" fmla="*/ 42633 h 187"/>
                <a:gd name="T2" fmla="*/ 0 w 247"/>
                <a:gd name="T3" fmla="*/ 59213 h 187"/>
                <a:gd name="T4" fmla="*/ 19371 w 247"/>
                <a:gd name="T5" fmla="*/ 88424 h 187"/>
                <a:gd name="T6" fmla="*/ 72202 w 247"/>
                <a:gd name="T7" fmla="*/ 82108 h 187"/>
                <a:gd name="T8" fmla="*/ 108304 w 247"/>
                <a:gd name="T9" fmla="*/ 94740 h 187"/>
                <a:gd name="T10" fmla="*/ 169059 w 247"/>
                <a:gd name="T11" fmla="*/ 139742 h 187"/>
                <a:gd name="T12" fmla="*/ 204280 w 247"/>
                <a:gd name="T13" fmla="*/ 147637 h 187"/>
                <a:gd name="T14" fmla="*/ 210444 w 247"/>
                <a:gd name="T15" fmla="*/ 139742 h 187"/>
                <a:gd name="T16" fmla="*/ 204280 w 247"/>
                <a:gd name="T17" fmla="*/ 116846 h 187"/>
                <a:gd name="T18" fmla="*/ 217488 w 247"/>
                <a:gd name="T19" fmla="*/ 100267 h 187"/>
                <a:gd name="T20" fmla="*/ 187550 w 247"/>
                <a:gd name="T21" fmla="*/ 52107 h 187"/>
                <a:gd name="T22" fmla="*/ 151449 w 247"/>
                <a:gd name="T23" fmla="*/ 42633 h 187"/>
                <a:gd name="T24" fmla="*/ 151449 w 247"/>
                <a:gd name="T25" fmla="*/ 0 h 187"/>
                <a:gd name="T26" fmla="*/ 132958 w 247"/>
                <a:gd name="T27" fmla="*/ 0 h 187"/>
                <a:gd name="T28" fmla="*/ 126795 w 247"/>
                <a:gd name="T29" fmla="*/ 24475 h 187"/>
                <a:gd name="T30" fmla="*/ 114467 w 247"/>
                <a:gd name="T31" fmla="*/ 24475 h 187"/>
                <a:gd name="T32" fmla="*/ 96857 w 247"/>
                <a:gd name="T33" fmla="*/ 0 h 187"/>
                <a:gd name="T34" fmla="*/ 84530 w 247"/>
                <a:gd name="T35" fmla="*/ 12632 h 187"/>
                <a:gd name="T36" fmla="*/ 60756 w 247"/>
                <a:gd name="T37" fmla="*/ 7895 h 187"/>
                <a:gd name="T38" fmla="*/ 36101 w 247"/>
                <a:gd name="T39" fmla="*/ 24475 h 187"/>
                <a:gd name="T40" fmla="*/ 6164 w 247"/>
                <a:gd name="T41" fmla="*/ 30791 h 187"/>
                <a:gd name="T42" fmla="*/ 0 w 247"/>
                <a:gd name="T43" fmla="*/ 42633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 h="187">
                  <a:moveTo>
                    <a:pt x="0" y="54"/>
                  </a:moveTo>
                  <a:lnTo>
                    <a:pt x="0" y="75"/>
                  </a:lnTo>
                  <a:lnTo>
                    <a:pt x="22" y="112"/>
                  </a:lnTo>
                  <a:lnTo>
                    <a:pt x="82" y="104"/>
                  </a:lnTo>
                  <a:lnTo>
                    <a:pt x="123" y="120"/>
                  </a:lnTo>
                  <a:lnTo>
                    <a:pt x="192" y="177"/>
                  </a:lnTo>
                  <a:lnTo>
                    <a:pt x="232" y="187"/>
                  </a:lnTo>
                  <a:lnTo>
                    <a:pt x="239" y="177"/>
                  </a:lnTo>
                  <a:lnTo>
                    <a:pt x="232" y="148"/>
                  </a:lnTo>
                  <a:lnTo>
                    <a:pt x="247" y="127"/>
                  </a:lnTo>
                  <a:lnTo>
                    <a:pt x="213" y="66"/>
                  </a:lnTo>
                  <a:lnTo>
                    <a:pt x="172" y="54"/>
                  </a:lnTo>
                  <a:lnTo>
                    <a:pt x="172" y="0"/>
                  </a:lnTo>
                  <a:lnTo>
                    <a:pt x="151" y="0"/>
                  </a:lnTo>
                  <a:lnTo>
                    <a:pt x="144" y="31"/>
                  </a:lnTo>
                  <a:lnTo>
                    <a:pt x="130" y="31"/>
                  </a:lnTo>
                  <a:lnTo>
                    <a:pt x="110" y="0"/>
                  </a:lnTo>
                  <a:lnTo>
                    <a:pt x="96" y="16"/>
                  </a:lnTo>
                  <a:lnTo>
                    <a:pt x="69" y="10"/>
                  </a:lnTo>
                  <a:lnTo>
                    <a:pt x="41" y="31"/>
                  </a:lnTo>
                  <a:lnTo>
                    <a:pt x="7" y="39"/>
                  </a:lnTo>
                  <a:lnTo>
                    <a:pt x="0" y="54"/>
                  </a:lnTo>
                  <a:close/>
                </a:path>
              </a:pathLst>
            </a:custGeom>
            <a:solidFill>
              <a:srgbClr val="E8E8E8"/>
            </a:solidFill>
            <a:ln w="1651">
              <a:solidFill>
                <a:schemeClr val="tx1">
                  <a:lumMod val="75000"/>
                  <a:lumOff val="2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5" name="Freeform 14">
              <a:extLst>
                <a:ext uri="{FF2B5EF4-FFF2-40B4-BE49-F238E27FC236}">
                  <a16:creationId xmlns:a16="http://schemas.microsoft.com/office/drawing/2014/main" id="{98F7713D-4EC4-4D75-889C-5A33435AD9AB}"/>
                </a:ext>
              </a:extLst>
            </p:cNvPr>
            <p:cNvSpPr>
              <a:spLocks/>
            </p:cNvSpPr>
            <p:nvPr/>
          </p:nvSpPr>
          <p:spPr bwMode="auto">
            <a:xfrm>
              <a:off x="9602988" y="5081998"/>
              <a:ext cx="2364393" cy="960727"/>
            </a:xfrm>
            <a:custGeom>
              <a:avLst/>
              <a:gdLst>
                <a:gd name="T0" fmla="*/ 0 w 2780"/>
                <a:gd name="T1" fmla="*/ 251216311 h 1260"/>
                <a:gd name="T2" fmla="*/ 160970931 w 2780"/>
                <a:gd name="T3" fmla="*/ 87926026 h 1260"/>
                <a:gd name="T4" fmla="*/ 1676127640 w 2780"/>
                <a:gd name="T5" fmla="*/ 87926026 h 1260"/>
                <a:gd name="T6" fmla="*/ 1676127640 w 2780"/>
                <a:gd name="T7" fmla="*/ 5024390 h 1260"/>
                <a:gd name="T8" fmla="*/ 2147483646 w 2780"/>
                <a:gd name="T9" fmla="*/ 0 h 1260"/>
                <a:gd name="T10" fmla="*/ 2147483646 w 2780"/>
                <a:gd name="T11" fmla="*/ 791331855 h 1260"/>
                <a:gd name="T12" fmla="*/ 0 w 2780"/>
                <a:gd name="T13" fmla="*/ 791331855 h 1260"/>
                <a:gd name="T14" fmla="*/ 0 w 2780"/>
                <a:gd name="T15" fmla="*/ 251216311 h 1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0" h="1260">
                  <a:moveTo>
                    <a:pt x="0" y="400"/>
                  </a:moveTo>
                  <a:lnTo>
                    <a:pt x="206" y="140"/>
                  </a:lnTo>
                  <a:lnTo>
                    <a:pt x="2145" y="140"/>
                  </a:lnTo>
                  <a:lnTo>
                    <a:pt x="2145" y="8"/>
                  </a:lnTo>
                  <a:lnTo>
                    <a:pt x="2780" y="0"/>
                  </a:lnTo>
                  <a:lnTo>
                    <a:pt x="2780" y="1260"/>
                  </a:lnTo>
                  <a:lnTo>
                    <a:pt x="0" y="1260"/>
                  </a:lnTo>
                  <a:lnTo>
                    <a:pt x="0" y="400"/>
                  </a:lnTo>
                  <a:close/>
                </a:path>
              </a:pathLst>
            </a:custGeom>
            <a:noFill/>
            <a:ln w="1588">
              <a:solidFill>
                <a:schemeClr val="tx1">
                  <a:lumMod val="50000"/>
                  <a:lumOff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06" name="Freeform 15">
              <a:extLst>
                <a:ext uri="{FF2B5EF4-FFF2-40B4-BE49-F238E27FC236}">
                  <a16:creationId xmlns:a16="http://schemas.microsoft.com/office/drawing/2014/main" id="{26832BDE-92D6-4B53-8740-C7351BC12A0D}"/>
                </a:ext>
              </a:extLst>
            </p:cNvPr>
            <p:cNvSpPr>
              <a:spLocks/>
            </p:cNvSpPr>
            <p:nvPr/>
          </p:nvSpPr>
          <p:spPr bwMode="auto">
            <a:xfrm>
              <a:off x="10759219" y="5648660"/>
              <a:ext cx="204670" cy="218416"/>
            </a:xfrm>
            <a:custGeom>
              <a:avLst/>
              <a:gdLst>
                <a:gd name="T0" fmla="*/ 0 w 239"/>
                <a:gd name="T1" fmla="*/ 98873 h 287"/>
                <a:gd name="T2" fmla="*/ 6230 w 239"/>
                <a:gd name="T3" fmla="*/ 128139 h 287"/>
                <a:gd name="T4" fmla="*/ 60524 w 239"/>
                <a:gd name="T5" fmla="*/ 204074 h 287"/>
                <a:gd name="T6" fmla="*/ 122829 w 239"/>
                <a:gd name="T7" fmla="*/ 227012 h 287"/>
                <a:gd name="T8" fmla="*/ 146860 w 239"/>
                <a:gd name="T9" fmla="*/ 204074 h 287"/>
                <a:gd name="T10" fmla="*/ 189583 w 239"/>
                <a:gd name="T11" fmla="*/ 197746 h 287"/>
                <a:gd name="T12" fmla="*/ 212725 w 239"/>
                <a:gd name="T13" fmla="*/ 162942 h 287"/>
                <a:gd name="T14" fmla="*/ 200264 w 239"/>
                <a:gd name="T15" fmla="*/ 0 h 287"/>
                <a:gd name="T16" fmla="*/ 183353 w 239"/>
                <a:gd name="T17" fmla="*/ 0 h 287"/>
                <a:gd name="T18" fmla="*/ 169112 w 239"/>
                <a:gd name="T19" fmla="*/ 22938 h 287"/>
                <a:gd name="T20" fmla="*/ 104137 w 239"/>
                <a:gd name="T21" fmla="*/ 22938 h 287"/>
                <a:gd name="T22" fmla="*/ 72985 w 239"/>
                <a:gd name="T23" fmla="*/ 4746 h 287"/>
                <a:gd name="T24" fmla="*/ 48953 w 239"/>
                <a:gd name="T25" fmla="*/ 64070 h 287"/>
                <a:gd name="T26" fmla="*/ 0 w 239"/>
                <a:gd name="T27" fmla="*/ 98873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87">
                  <a:moveTo>
                    <a:pt x="0" y="125"/>
                  </a:moveTo>
                  <a:lnTo>
                    <a:pt x="7" y="162"/>
                  </a:lnTo>
                  <a:lnTo>
                    <a:pt x="68" y="258"/>
                  </a:lnTo>
                  <a:lnTo>
                    <a:pt x="138" y="287"/>
                  </a:lnTo>
                  <a:lnTo>
                    <a:pt x="165" y="258"/>
                  </a:lnTo>
                  <a:lnTo>
                    <a:pt x="213" y="250"/>
                  </a:lnTo>
                  <a:lnTo>
                    <a:pt x="239" y="206"/>
                  </a:lnTo>
                  <a:lnTo>
                    <a:pt x="225" y="0"/>
                  </a:lnTo>
                  <a:lnTo>
                    <a:pt x="206" y="0"/>
                  </a:lnTo>
                  <a:lnTo>
                    <a:pt x="190" y="29"/>
                  </a:lnTo>
                  <a:lnTo>
                    <a:pt x="117" y="29"/>
                  </a:lnTo>
                  <a:lnTo>
                    <a:pt x="82" y="6"/>
                  </a:lnTo>
                  <a:lnTo>
                    <a:pt x="55" y="81"/>
                  </a:lnTo>
                  <a:lnTo>
                    <a:pt x="0" y="125"/>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8" name="Freeform 16">
              <a:extLst>
                <a:ext uri="{FF2B5EF4-FFF2-40B4-BE49-F238E27FC236}">
                  <a16:creationId xmlns:a16="http://schemas.microsoft.com/office/drawing/2014/main" id="{934111D5-2683-4EA0-A0C5-2AE010FB4E68}"/>
                </a:ext>
              </a:extLst>
            </p:cNvPr>
            <p:cNvSpPr>
              <a:spLocks/>
            </p:cNvSpPr>
            <p:nvPr/>
          </p:nvSpPr>
          <p:spPr bwMode="auto">
            <a:xfrm>
              <a:off x="11364065" y="5363038"/>
              <a:ext cx="297839" cy="357409"/>
            </a:xfrm>
            <a:custGeom>
              <a:avLst/>
              <a:gdLst>
                <a:gd name="T0" fmla="*/ 0 w 349"/>
                <a:gd name="T1" fmla="*/ 342106 h 468"/>
                <a:gd name="T2" fmla="*/ 11531 w 349"/>
                <a:gd name="T3" fmla="*/ 354806 h 468"/>
                <a:gd name="T4" fmla="*/ 48785 w 349"/>
                <a:gd name="T5" fmla="*/ 354806 h 468"/>
                <a:gd name="T6" fmla="*/ 78943 w 349"/>
                <a:gd name="T7" fmla="*/ 371475 h 468"/>
                <a:gd name="T8" fmla="*/ 108214 w 349"/>
                <a:gd name="T9" fmla="*/ 354806 h 468"/>
                <a:gd name="T10" fmla="*/ 138372 w 349"/>
                <a:gd name="T11" fmla="*/ 305594 h 468"/>
                <a:gd name="T12" fmla="*/ 242150 w 349"/>
                <a:gd name="T13" fmla="*/ 296069 h 468"/>
                <a:gd name="T14" fmla="*/ 260777 w 349"/>
                <a:gd name="T15" fmla="*/ 282575 h 468"/>
                <a:gd name="T16" fmla="*/ 290935 w 349"/>
                <a:gd name="T17" fmla="*/ 212725 h 468"/>
                <a:gd name="T18" fmla="*/ 309562 w 349"/>
                <a:gd name="T19" fmla="*/ 76200 h 468"/>
                <a:gd name="T20" fmla="*/ 309562 w 349"/>
                <a:gd name="T21" fmla="*/ 11113 h 468"/>
                <a:gd name="T22" fmla="*/ 303353 w 349"/>
                <a:gd name="T23" fmla="*/ 6350 h 468"/>
                <a:gd name="T24" fmla="*/ 260777 w 349"/>
                <a:gd name="T25" fmla="*/ 0 h 468"/>
                <a:gd name="T26" fmla="*/ 229732 w 349"/>
                <a:gd name="T27" fmla="*/ 24606 h 468"/>
                <a:gd name="T28" fmla="*/ 138372 w 349"/>
                <a:gd name="T29" fmla="*/ 212725 h 468"/>
                <a:gd name="T30" fmla="*/ 127728 w 349"/>
                <a:gd name="T31" fmla="*/ 276225 h 468"/>
                <a:gd name="T32" fmla="*/ 91361 w 349"/>
                <a:gd name="T33" fmla="*/ 311944 h 468"/>
                <a:gd name="T34" fmla="*/ 66525 w 349"/>
                <a:gd name="T35" fmla="*/ 323850 h 468"/>
                <a:gd name="T36" fmla="*/ 25723 w 349"/>
                <a:gd name="T37" fmla="*/ 323850 h 468"/>
                <a:gd name="T38" fmla="*/ 0 w 349"/>
                <a:gd name="T39" fmla="*/ 342106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468">
                  <a:moveTo>
                    <a:pt x="0" y="431"/>
                  </a:moveTo>
                  <a:lnTo>
                    <a:pt x="13" y="447"/>
                  </a:lnTo>
                  <a:lnTo>
                    <a:pt x="55" y="447"/>
                  </a:lnTo>
                  <a:lnTo>
                    <a:pt x="89" y="468"/>
                  </a:lnTo>
                  <a:lnTo>
                    <a:pt x="122" y="447"/>
                  </a:lnTo>
                  <a:lnTo>
                    <a:pt x="156" y="385"/>
                  </a:lnTo>
                  <a:lnTo>
                    <a:pt x="273" y="373"/>
                  </a:lnTo>
                  <a:lnTo>
                    <a:pt x="294" y="356"/>
                  </a:lnTo>
                  <a:lnTo>
                    <a:pt x="328" y="268"/>
                  </a:lnTo>
                  <a:lnTo>
                    <a:pt x="349" y="96"/>
                  </a:lnTo>
                  <a:lnTo>
                    <a:pt x="349" y="14"/>
                  </a:lnTo>
                  <a:lnTo>
                    <a:pt x="342" y="8"/>
                  </a:lnTo>
                  <a:lnTo>
                    <a:pt x="294" y="0"/>
                  </a:lnTo>
                  <a:lnTo>
                    <a:pt x="259" y="31"/>
                  </a:lnTo>
                  <a:lnTo>
                    <a:pt x="156" y="268"/>
                  </a:lnTo>
                  <a:lnTo>
                    <a:pt x="144" y="348"/>
                  </a:lnTo>
                  <a:lnTo>
                    <a:pt x="103" y="393"/>
                  </a:lnTo>
                  <a:lnTo>
                    <a:pt x="75" y="408"/>
                  </a:lnTo>
                  <a:lnTo>
                    <a:pt x="29" y="408"/>
                  </a:lnTo>
                  <a:lnTo>
                    <a:pt x="0" y="431"/>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09" name="Freeform 17">
              <a:extLst>
                <a:ext uri="{FF2B5EF4-FFF2-40B4-BE49-F238E27FC236}">
                  <a16:creationId xmlns:a16="http://schemas.microsoft.com/office/drawing/2014/main" id="{A6B78D22-F3FE-4242-B016-8ACEDBBC9E60}"/>
                </a:ext>
              </a:extLst>
            </p:cNvPr>
            <p:cNvSpPr>
              <a:spLocks/>
            </p:cNvSpPr>
            <p:nvPr/>
          </p:nvSpPr>
          <p:spPr bwMode="auto">
            <a:xfrm>
              <a:off x="11642048" y="5120184"/>
              <a:ext cx="192451" cy="192451"/>
            </a:xfrm>
            <a:custGeom>
              <a:avLst/>
              <a:gdLst>
                <a:gd name="T0" fmla="*/ 0 w 227"/>
                <a:gd name="T1" fmla="*/ 193675 h 252"/>
                <a:gd name="T2" fmla="*/ 6168 w 227"/>
                <a:gd name="T3" fmla="*/ 200025 h 252"/>
                <a:gd name="T4" fmla="*/ 36128 w 227"/>
                <a:gd name="T5" fmla="*/ 200025 h 252"/>
                <a:gd name="T6" fmla="*/ 54632 w 227"/>
                <a:gd name="T7" fmla="*/ 181769 h 252"/>
                <a:gd name="T8" fmla="*/ 149798 w 227"/>
                <a:gd name="T9" fmla="*/ 134144 h 252"/>
                <a:gd name="T10" fmla="*/ 186807 w 227"/>
                <a:gd name="T11" fmla="*/ 111125 h 252"/>
                <a:gd name="T12" fmla="*/ 200025 w 227"/>
                <a:gd name="T13" fmla="*/ 28575 h 252"/>
                <a:gd name="T14" fmla="*/ 192094 w 227"/>
                <a:gd name="T15" fmla="*/ 6350 h 252"/>
                <a:gd name="T16" fmla="*/ 186807 w 227"/>
                <a:gd name="T17" fmla="*/ 0 h 252"/>
                <a:gd name="T18" fmla="*/ 172709 w 227"/>
                <a:gd name="T19" fmla="*/ 6350 h 252"/>
                <a:gd name="T20" fmla="*/ 149798 w 227"/>
                <a:gd name="T21" fmla="*/ 46038 h 252"/>
                <a:gd name="T22" fmla="*/ 138343 w 227"/>
                <a:gd name="T23" fmla="*/ 53181 h 252"/>
                <a:gd name="T24" fmla="*/ 83711 w 227"/>
                <a:gd name="T25" fmla="*/ 57944 h 252"/>
                <a:gd name="T26" fmla="*/ 42296 w 227"/>
                <a:gd name="T27" fmla="*/ 76200 h 252"/>
                <a:gd name="T28" fmla="*/ 6168 w 227"/>
                <a:gd name="T29" fmla="*/ 157163 h 252"/>
                <a:gd name="T30" fmla="*/ 0 w 227"/>
                <a:gd name="T31" fmla="*/ 19367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 h="252">
                  <a:moveTo>
                    <a:pt x="0" y="244"/>
                  </a:moveTo>
                  <a:lnTo>
                    <a:pt x="7" y="252"/>
                  </a:lnTo>
                  <a:lnTo>
                    <a:pt x="41" y="252"/>
                  </a:lnTo>
                  <a:lnTo>
                    <a:pt x="62" y="229"/>
                  </a:lnTo>
                  <a:lnTo>
                    <a:pt x="170" y="169"/>
                  </a:lnTo>
                  <a:lnTo>
                    <a:pt x="212" y="140"/>
                  </a:lnTo>
                  <a:lnTo>
                    <a:pt x="227" y="36"/>
                  </a:lnTo>
                  <a:lnTo>
                    <a:pt x="218" y="8"/>
                  </a:lnTo>
                  <a:lnTo>
                    <a:pt x="212" y="0"/>
                  </a:lnTo>
                  <a:lnTo>
                    <a:pt x="196" y="8"/>
                  </a:lnTo>
                  <a:lnTo>
                    <a:pt x="170" y="58"/>
                  </a:lnTo>
                  <a:lnTo>
                    <a:pt x="157" y="67"/>
                  </a:lnTo>
                  <a:lnTo>
                    <a:pt x="95" y="73"/>
                  </a:lnTo>
                  <a:lnTo>
                    <a:pt x="48" y="96"/>
                  </a:lnTo>
                  <a:lnTo>
                    <a:pt x="7" y="198"/>
                  </a:lnTo>
                  <a:lnTo>
                    <a:pt x="0" y="244"/>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0" name="Freeform 18">
              <a:extLst>
                <a:ext uri="{FF2B5EF4-FFF2-40B4-BE49-F238E27FC236}">
                  <a16:creationId xmlns:a16="http://schemas.microsoft.com/office/drawing/2014/main" id="{8D21B5C6-72E9-46E2-B96A-79322C865588}"/>
                </a:ext>
              </a:extLst>
            </p:cNvPr>
            <p:cNvSpPr>
              <a:spLocks/>
            </p:cNvSpPr>
            <p:nvPr/>
          </p:nvSpPr>
          <p:spPr bwMode="auto">
            <a:xfrm>
              <a:off x="9708377" y="5816672"/>
              <a:ext cx="134410" cy="84006"/>
            </a:xfrm>
            <a:custGeom>
              <a:avLst/>
              <a:gdLst>
                <a:gd name="T0" fmla="*/ 0 w 158"/>
                <a:gd name="T1" fmla="*/ 35245 h 109"/>
                <a:gd name="T2" fmla="*/ 19452 w 158"/>
                <a:gd name="T3" fmla="*/ 22429 h 109"/>
                <a:gd name="T4" fmla="*/ 48630 w 158"/>
                <a:gd name="T5" fmla="*/ 41653 h 109"/>
                <a:gd name="T6" fmla="*/ 72503 w 158"/>
                <a:gd name="T7" fmla="*/ 41653 h 109"/>
                <a:gd name="T8" fmla="*/ 125553 w 158"/>
                <a:gd name="T9" fmla="*/ 0 h 109"/>
                <a:gd name="T10" fmla="*/ 139700 w 158"/>
                <a:gd name="T11" fmla="*/ 0 h 109"/>
                <a:gd name="T12" fmla="*/ 84881 w 158"/>
                <a:gd name="T13" fmla="*/ 87312 h 109"/>
                <a:gd name="T14" fmla="*/ 54819 w 158"/>
                <a:gd name="T15" fmla="*/ 70490 h 109"/>
                <a:gd name="T16" fmla="*/ 23873 w 158"/>
                <a:gd name="T17" fmla="*/ 64082 h 109"/>
                <a:gd name="T18" fmla="*/ 0 w 158"/>
                <a:gd name="T19" fmla="*/ 3524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09">
                  <a:moveTo>
                    <a:pt x="0" y="44"/>
                  </a:moveTo>
                  <a:lnTo>
                    <a:pt x="22" y="28"/>
                  </a:lnTo>
                  <a:lnTo>
                    <a:pt x="55" y="52"/>
                  </a:lnTo>
                  <a:lnTo>
                    <a:pt x="82" y="52"/>
                  </a:lnTo>
                  <a:lnTo>
                    <a:pt x="142" y="0"/>
                  </a:lnTo>
                  <a:lnTo>
                    <a:pt x="158" y="0"/>
                  </a:lnTo>
                  <a:lnTo>
                    <a:pt x="96" y="109"/>
                  </a:lnTo>
                  <a:lnTo>
                    <a:pt x="62" y="88"/>
                  </a:lnTo>
                  <a:lnTo>
                    <a:pt x="27" y="80"/>
                  </a:lnTo>
                  <a:lnTo>
                    <a:pt x="0" y="44"/>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1" name="Freeform 19">
              <a:extLst>
                <a:ext uri="{FF2B5EF4-FFF2-40B4-BE49-F238E27FC236}">
                  <a16:creationId xmlns:a16="http://schemas.microsoft.com/office/drawing/2014/main" id="{CF2D41C1-18C4-4669-8515-7E262AEA196D}"/>
                </a:ext>
              </a:extLst>
            </p:cNvPr>
            <p:cNvSpPr>
              <a:spLocks/>
            </p:cNvSpPr>
            <p:nvPr/>
          </p:nvSpPr>
          <p:spPr bwMode="auto">
            <a:xfrm>
              <a:off x="9789328" y="5312635"/>
              <a:ext cx="122191" cy="187868"/>
            </a:xfrm>
            <a:custGeom>
              <a:avLst/>
              <a:gdLst>
                <a:gd name="T0" fmla="*/ 0 w 143"/>
                <a:gd name="T1" fmla="*/ 41613 h 244"/>
                <a:gd name="T2" fmla="*/ 30196 w 143"/>
                <a:gd name="T3" fmla="*/ 112036 h 244"/>
                <a:gd name="T4" fmla="*/ 55063 w 143"/>
                <a:gd name="T5" fmla="*/ 143245 h 244"/>
                <a:gd name="T6" fmla="*/ 65720 w 143"/>
                <a:gd name="T7" fmla="*/ 183258 h 244"/>
                <a:gd name="T8" fmla="*/ 78154 w 143"/>
                <a:gd name="T9" fmla="*/ 195262 h 244"/>
                <a:gd name="T10" fmla="*/ 103909 w 143"/>
                <a:gd name="T11" fmla="*/ 160051 h 244"/>
                <a:gd name="T12" fmla="*/ 127000 w 143"/>
                <a:gd name="T13" fmla="*/ 84827 h 244"/>
                <a:gd name="T14" fmla="*/ 120783 w 143"/>
                <a:gd name="T15" fmla="*/ 35211 h 244"/>
                <a:gd name="T16" fmla="*/ 103909 w 143"/>
                <a:gd name="T17" fmla="*/ 18406 h 244"/>
                <a:gd name="T18" fmla="*/ 48846 w 143"/>
                <a:gd name="T19" fmla="*/ 0 h 244"/>
                <a:gd name="T20" fmla="*/ 0 w 143"/>
                <a:gd name="T21" fmla="*/ 41613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244">
                  <a:moveTo>
                    <a:pt x="0" y="52"/>
                  </a:moveTo>
                  <a:lnTo>
                    <a:pt x="34" y="140"/>
                  </a:lnTo>
                  <a:lnTo>
                    <a:pt x="62" y="179"/>
                  </a:lnTo>
                  <a:lnTo>
                    <a:pt x="74" y="229"/>
                  </a:lnTo>
                  <a:lnTo>
                    <a:pt x="88" y="244"/>
                  </a:lnTo>
                  <a:lnTo>
                    <a:pt x="117" y="200"/>
                  </a:lnTo>
                  <a:lnTo>
                    <a:pt x="143" y="106"/>
                  </a:lnTo>
                  <a:lnTo>
                    <a:pt x="136" y="44"/>
                  </a:lnTo>
                  <a:lnTo>
                    <a:pt x="117" y="23"/>
                  </a:lnTo>
                  <a:lnTo>
                    <a:pt x="55" y="0"/>
                  </a:lnTo>
                  <a:lnTo>
                    <a:pt x="0" y="52"/>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2" name="Freeform 20">
              <a:extLst>
                <a:ext uri="{FF2B5EF4-FFF2-40B4-BE49-F238E27FC236}">
                  <a16:creationId xmlns:a16="http://schemas.microsoft.com/office/drawing/2014/main" id="{FEC661B9-6E3E-4B6C-8D5E-EFD113D353DA}"/>
                </a:ext>
              </a:extLst>
            </p:cNvPr>
            <p:cNvSpPr>
              <a:spLocks/>
            </p:cNvSpPr>
            <p:nvPr/>
          </p:nvSpPr>
          <p:spPr bwMode="auto">
            <a:xfrm>
              <a:off x="10081060" y="5618112"/>
              <a:ext cx="108444" cy="102334"/>
            </a:xfrm>
            <a:custGeom>
              <a:avLst/>
              <a:gdLst>
                <a:gd name="T0" fmla="*/ 0 w 129"/>
                <a:gd name="T1" fmla="*/ 39986 h 133"/>
                <a:gd name="T2" fmla="*/ 6116 w 129"/>
                <a:gd name="T3" fmla="*/ 81571 h 133"/>
                <a:gd name="T4" fmla="*/ 28833 w 129"/>
                <a:gd name="T5" fmla="*/ 106362 h 133"/>
                <a:gd name="T6" fmla="*/ 58540 w 129"/>
                <a:gd name="T7" fmla="*/ 106362 h 133"/>
                <a:gd name="T8" fmla="*/ 102227 w 129"/>
                <a:gd name="T9" fmla="*/ 76773 h 133"/>
                <a:gd name="T10" fmla="*/ 112712 w 129"/>
                <a:gd name="T11" fmla="*/ 58379 h 133"/>
                <a:gd name="T12" fmla="*/ 54172 w 129"/>
                <a:gd name="T13" fmla="*/ 0 h 133"/>
                <a:gd name="T14" fmla="*/ 22717 w 129"/>
                <a:gd name="T15" fmla="*/ 10396 h 133"/>
                <a:gd name="T16" fmla="*/ 0 w 129"/>
                <a:gd name="T17" fmla="*/ 3998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3">
                  <a:moveTo>
                    <a:pt x="0" y="50"/>
                  </a:moveTo>
                  <a:lnTo>
                    <a:pt x="7" y="102"/>
                  </a:lnTo>
                  <a:lnTo>
                    <a:pt x="33" y="133"/>
                  </a:lnTo>
                  <a:lnTo>
                    <a:pt x="67" y="133"/>
                  </a:lnTo>
                  <a:lnTo>
                    <a:pt x="117" y="96"/>
                  </a:lnTo>
                  <a:lnTo>
                    <a:pt x="129" y="73"/>
                  </a:lnTo>
                  <a:lnTo>
                    <a:pt x="62" y="0"/>
                  </a:lnTo>
                  <a:lnTo>
                    <a:pt x="26" y="13"/>
                  </a:lnTo>
                  <a:lnTo>
                    <a:pt x="0" y="50"/>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3" name="Freeform 21">
              <a:extLst>
                <a:ext uri="{FF2B5EF4-FFF2-40B4-BE49-F238E27FC236}">
                  <a16:creationId xmlns:a16="http://schemas.microsoft.com/office/drawing/2014/main" id="{B66D2700-2690-4B78-8100-6276831AD3C6}"/>
                </a:ext>
              </a:extLst>
            </p:cNvPr>
            <p:cNvSpPr>
              <a:spLocks/>
            </p:cNvSpPr>
            <p:nvPr/>
          </p:nvSpPr>
          <p:spPr bwMode="auto">
            <a:xfrm>
              <a:off x="10278092" y="5450100"/>
              <a:ext cx="346717" cy="287149"/>
            </a:xfrm>
            <a:custGeom>
              <a:avLst/>
              <a:gdLst>
                <a:gd name="T0" fmla="*/ 0 w 409"/>
                <a:gd name="T1" fmla="*/ 127455 h 377"/>
                <a:gd name="T2" fmla="*/ 0 w 409"/>
                <a:gd name="T3" fmla="*/ 117163 h 377"/>
                <a:gd name="T4" fmla="*/ 30838 w 409"/>
                <a:gd name="T5" fmla="*/ 104497 h 377"/>
                <a:gd name="T6" fmla="*/ 119827 w 409"/>
                <a:gd name="T7" fmla="*/ 92622 h 377"/>
                <a:gd name="T8" fmla="*/ 174454 w 409"/>
                <a:gd name="T9" fmla="*/ 92622 h 377"/>
                <a:gd name="T10" fmla="*/ 204411 w 409"/>
                <a:gd name="T11" fmla="*/ 82331 h 377"/>
                <a:gd name="T12" fmla="*/ 233487 w 409"/>
                <a:gd name="T13" fmla="*/ 28499 h 377"/>
                <a:gd name="T14" fmla="*/ 265206 w 409"/>
                <a:gd name="T15" fmla="*/ 16625 h 377"/>
                <a:gd name="T16" fmla="*/ 347147 w 409"/>
                <a:gd name="T17" fmla="*/ 0 h 377"/>
                <a:gd name="T18" fmla="*/ 360363 w 409"/>
                <a:gd name="T19" fmla="*/ 8708 h 377"/>
                <a:gd name="T20" fmla="*/ 360363 w 409"/>
                <a:gd name="T21" fmla="*/ 39582 h 377"/>
                <a:gd name="T22" fmla="*/ 324239 w 409"/>
                <a:gd name="T23" fmla="*/ 51457 h 377"/>
                <a:gd name="T24" fmla="*/ 271374 w 409"/>
                <a:gd name="T25" fmla="*/ 92622 h 377"/>
                <a:gd name="T26" fmla="*/ 251990 w 409"/>
                <a:gd name="T27" fmla="*/ 156746 h 377"/>
                <a:gd name="T28" fmla="*/ 186790 w 409"/>
                <a:gd name="T29" fmla="*/ 280242 h 377"/>
                <a:gd name="T30" fmla="*/ 95157 w 409"/>
                <a:gd name="T31" fmla="*/ 298450 h 377"/>
                <a:gd name="T32" fmla="*/ 77535 w 409"/>
                <a:gd name="T33" fmla="*/ 244618 h 377"/>
                <a:gd name="T34" fmla="*/ 47578 w 409"/>
                <a:gd name="T35" fmla="*/ 214536 h 377"/>
                <a:gd name="T36" fmla="*/ 30838 w 409"/>
                <a:gd name="T37" fmla="*/ 163079 h 377"/>
                <a:gd name="T38" fmla="*/ 0 w 409"/>
                <a:gd name="T39" fmla="*/ 127455 h 3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 h="377">
                  <a:moveTo>
                    <a:pt x="0" y="161"/>
                  </a:moveTo>
                  <a:lnTo>
                    <a:pt x="0" y="148"/>
                  </a:lnTo>
                  <a:lnTo>
                    <a:pt x="35" y="132"/>
                  </a:lnTo>
                  <a:lnTo>
                    <a:pt x="136" y="117"/>
                  </a:lnTo>
                  <a:lnTo>
                    <a:pt x="198" y="117"/>
                  </a:lnTo>
                  <a:lnTo>
                    <a:pt x="232" y="104"/>
                  </a:lnTo>
                  <a:lnTo>
                    <a:pt x="265" y="36"/>
                  </a:lnTo>
                  <a:lnTo>
                    <a:pt x="301" y="21"/>
                  </a:lnTo>
                  <a:lnTo>
                    <a:pt x="394" y="0"/>
                  </a:lnTo>
                  <a:lnTo>
                    <a:pt x="409" y="11"/>
                  </a:lnTo>
                  <a:lnTo>
                    <a:pt x="409" y="50"/>
                  </a:lnTo>
                  <a:lnTo>
                    <a:pt x="368" y="65"/>
                  </a:lnTo>
                  <a:lnTo>
                    <a:pt x="308" y="117"/>
                  </a:lnTo>
                  <a:lnTo>
                    <a:pt x="286" y="198"/>
                  </a:lnTo>
                  <a:lnTo>
                    <a:pt x="212" y="354"/>
                  </a:lnTo>
                  <a:lnTo>
                    <a:pt x="108" y="377"/>
                  </a:lnTo>
                  <a:lnTo>
                    <a:pt x="88" y="309"/>
                  </a:lnTo>
                  <a:lnTo>
                    <a:pt x="54" y="271"/>
                  </a:lnTo>
                  <a:lnTo>
                    <a:pt x="35" y="206"/>
                  </a:lnTo>
                  <a:lnTo>
                    <a:pt x="0" y="161"/>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4" name="Freeform 28">
              <a:extLst>
                <a:ext uri="{FF2B5EF4-FFF2-40B4-BE49-F238E27FC236}">
                  <a16:creationId xmlns:a16="http://schemas.microsoft.com/office/drawing/2014/main" id="{1AC85BFD-B9E4-4CA8-8C33-75AF0C502930}"/>
                </a:ext>
              </a:extLst>
            </p:cNvPr>
            <p:cNvSpPr>
              <a:spLocks/>
            </p:cNvSpPr>
            <p:nvPr/>
          </p:nvSpPr>
          <p:spPr bwMode="auto">
            <a:xfrm>
              <a:off x="8252319" y="2327667"/>
              <a:ext cx="366573" cy="355881"/>
            </a:xfrm>
            <a:custGeom>
              <a:avLst/>
              <a:gdLst>
                <a:gd name="T0" fmla="*/ 0 w 430"/>
                <a:gd name="T1" fmla="*/ 170718 h 468"/>
                <a:gd name="T2" fmla="*/ 0 w 430"/>
                <a:gd name="T3" fmla="*/ 141474 h 468"/>
                <a:gd name="T4" fmla="*/ 31012 w 430"/>
                <a:gd name="T5" fmla="*/ 135151 h 468"/>
                <a:gd name="T6" fmla="*/ 73542 w 430"/>
                <a:gd name="T7" fmla="*/ 146216 h 468"/>
                <a:gd name="T8" fmla="*/ 79744 w 430"/>
                <a:gd name="T9" fmla="*/ 141474 h 468"/>
                <a:gd name="T10" fmla="*/ 79744 w 430"/>
                <a:gd name="T11" fmla="*/ 123296 h 468"/>
                <a:gd name="T12" fmla="*/ 31012 w 430"/>
                <a:gd name="T13" fmla="*/ 59277 h 468"/>
                <a:gd name="T14" fmla="*/ 31012 w 430"/>
                <a:gd name="T15" fmla="*/ 22920 h 468"/>
                <a:gd name="T16" fmla="*/ 73542 w 430"/>
                <a:gd name="T17" fmla="*/ 36357 h 468"/>
                <a:gd name="T18" fmla="*/ 84174 w 430"/>
                <a:gd name="T19" fmla="*/ 0 h 468"/>
                <a:gd name="T20" fmla="*/ 108984 w 430"/>
                <a:gd name="T21" fmla="*/ 0 h 468"/>
                <a:gd name="T22" fmla="*/ 145312 w 430"/>
                <a:gd name="T23" fmla="*/ 70342 h 468"/>
                <a:gd name="T24" fmla="*/ 175437 w 430"/>
                <a:gd name="T25" fmla="*/ 70342 h 468"/>
                <a:gd name="T26" fmla="*/ 200247 w 430"/>
                <a:gd name="T27" fmla="*/ 88520 h 468"/>
                <a:gd name="T28" fmla="*/ 217967 w 430"/>
                <a:gd name="T29" fmla="*/ 88520 h 468"/>
                <a:gd name="T30" fmla="*/ 248979 w 430"/>
                <a:gd name="T31" fmla="*/ 47422 h 468"/>
                <a:gd name="T32" fmla="*/ 266700 w 430"/>
                <a:gd name="T33" fmla="*/ 53744 h 468"/>
                <a:gd name="T34" fmla="*/ 266700 w 430"/>
                <a:gd name="T35" fmla="*/ 82197 h 468"/>
                <a:gd name="T36" fmla="*/ 253409 w 430"/>
                <a:gd name="T37" fmla="*/ 105118 h 468"/>
                <a:gd name="T38" fmla="*/ 259612 w 430"/>
                <a:gd name="T39" fmla="*/ 116973 h 468"/>
                <a:gd name="T40" fmla="*/ 285307 w 430"/>
                <a:gd name="T41" fmla="*/ 129619 h 468"/>
                <a:gd name="T42" fmla="*/ 340242 w 430"/>
                <a:gd name="T43" fmla="*/ 129619 h 468"/>
                <a:gd name="T44" fmla="*/ 362393 w 430"/>
                <a:gd name="T45" fmla="*/ 141474 h 468"/>
                <a:gd name="T46" fmla="*/ 381000 w 430"/>
                <a:gd name="T47" fmla="*/ 205493 h 468"/>
                <a:gd name="T48" fmla="*/ 362393 w 430"/>
                <a:gd name="T49" fmla="*/ 275045 h 468"/>
                <a:gd name="T50" fmla="*/ 302142 w 430"/>
                <a:gd name="T51" fmla="*/ 294014 h 468"/>
                <a:gd name="T52" fmla="*/ 326065 w 430"/>
                <a:gd name="T53" fmla="*/ 322466 h 468"/>
                <a:gd name="T54" fmla="*/ 321635 w 430"/>
                <a:gd name="T55" fmla="*/ 339064 h 468"/>
                <a:gd name="T56" fmla="*/ 285307 w 430"/>
                <a:gd name="T57" fmla="*/ 369888 h 468"/>
                <a:gd name="T58" fmla="*/ 217967 w 430"/>
                <a:gd name="T59" fmla="*/ 357242 h 468"/>
                <a:gd name="T60" fmla="*/ 217967 w 430"/>
                <a:gd name="T61" fmla="*/ 316144 h 468"/>
                <a:gd name="T62" fmla="*/ 200247 w 430"/>
                <a:gd name="T63" fmla="*/ 304288 h 468"/>
                <a:gd name="T64" fmla="*/ 163919 w 430"/>
                <a:gd name="T65" fmla="*/ 316144 h 468"/>
                <a:gd name="T66" fmla="*/ 149742 w 430"/>
                <a:gd name="T67" fmla="*/ 310611 h 468"/>
                <a:gd name="T68" fmla="*/ 126705 w 430"/>
                <a:gd name="T69" fmla="*/ 264770 h 468"/>
                <a:gd name="T70" fmla="*/ 84174 w 430"/>
                <a:gd name="T71" fmla="*/ 252915 h 468"/>
                <a:gd name="T72" fmla="*/ 54049 w 430"/>
                <a:gd name="T73" fmla="*/ 222091 h 468"/>
                <a:gd name="T74" fmla="*/ 35442 w 430"/>
                <a:gd name="T75" fmla="*/ 222091 h 468"/>
                <a:gd name="T76" fmla="*/ 23037 w 430"/>
                <a:gd name="T77" fmla="*/ 211816 h 468"/>
                <a:gd name="T78" fmla="*/ 41644 w 430"/>
                <a:gd name="T79" fmla="*/ 170718 h 468"/>
                <a:gd name="T80" fmla="*/ 6202 w 430"/>
                <a:gd name="T81" fmla="*/ 176250 h 468"/>
                <a:gd name="T82" fmla="*/ 0 w 430"/>
                <a:gd name="T83" fmla="*/ 170718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468">
                  <a:moveTo>
                    <a:pt x="0" y="216"/>
                  </a:moveTo>
                  <a:lnTo>
                    <a:pt x="0" y="179"/>
                  </a:lnTo>
                  <a:lnTo>
                    <a:pt x="35" y="171"/>
                  </a:lnTo>
                  <a:lnTo>
                    <a:pt x="83" y="185"/>
                  </a:lnTo>
                  <a:lnTo>
                    <a:pt x="90" y="179"/>
                  </a:lnTo>
                  <a:lnTo>
                    <a:pt x="90" y="156"/>
                  </a:lnTo>
                  <a:lnTo>
                    <a:pt x="35" y="75"/>
                  </a:lnTo>
                  <a:lnTo>
                    <a:pt x="35" y="29"/>
                  </a:lnTo>
                  <a:lnTo>
                    <a:pt x="83" y="46"/>
                  </a:lnTo>
                  <a:lnTo>
                    <a:pt x="95" y="0"/>
                  </a:lnTo>
                  <a:lnTo>
                    <a:pt x="123" y="0"/>
                  </a:lnTo>
                  <a:lnTo>
                    <a:pt x="164" y="89"/>
                  </a:lnTo>
                  <a:lnTo>
                    <a:pt x="198" y="89"/>
                  </a:lnTo>
                  <a:lnTo>
                    <a:pt x="226" y="112"/>
                  </a:lnTo>
                  <a:lnTo>
                    <a:pt x="246" y="112"/>
                  </a:lnTo>
                  <a:lnTo>
                    <a:pt x="281" y="60"/>
                  </a:lnTo>
                  <a:lnTo>
                    <a:pt x="301" y="68"/>
                  </a:lnTo>
                  <a:lnTo>
                    <a:pt x="301" y="104"/>
                  </a:lnTo>
                  <a:lnTo>
                    <a:pt x="286" y="133"/>
                  </a:lnTo>
                  <a:lnTo>
                    <a:pt x="293" y="148"/>
                  </a:lnTo>
                  <a:lnTo>
                    <a:pt x="322" y="164"/>
                  </a:lnTo>
                  <a:lnTo>
                    <a:pt x="384" y="164"/>
                  </a:lnTo>
                  <a:lnTo>
                    <a:pt x="409" y="179"/>
                  </a:lnTo>
                  <a:lnTo>
                    <a:pt x="430" y="260"/>
                  </a:lnTo>
                  <a:lnTo>
                    <a:pt x="409" y="348"/>
                  </a:lnTo>
                  <a:lnTo>
                    <a:pt x="341" y="372"/>
                  </a:lnTo>
                  <a:lnTo>
                    <a:pt x="368" y="408"/>
                  </a:lnTo>
                  <a:lnTo>
                    <a:pt x="363" y="429"/>
                  </a:lnTo>
                  <a:lnTo>
                    <a:pt x="322" y="468"/>
                  </a:lnTo>
                  <a:lnTo>
                    <a:pt x="246" y="452"/>
                  </a:lnTo>
                  <a:lnTo>
                    <a:pt x="246" y="400"/>
                  </a:lnTo>
                  <a:lnTo>
                    <a:pt x="226" y="385"/>
                  </a:lnTo>
                  <a:lnTo>
                    <a:pt x="185" y="400"/>
                  </a:lnTo>
                  <a:lnTo>
                    <a:pt x="169" y="393"/>
                  </a:lnTo>
                  <a:lnTo>
                    <a:pt x="143" y="335"/>
                  </a:lnTo>
                  <a:lnTo>
                    <a:pt x="95" y="320"/>
                  </a:lnTo>
                  <a:lnTo>
                    <a:pt x="61" y="281"/>
                  </a:lnTo>
                  <a:lnTo>
                    <a:pt x="40" y="281"/>
                  </a:lnTo>
                  <a:lnTo>
                    <a:pt x="26" y="268"/>
                  </a:lnTo>
                  <a:lnTo>
                    <a:pt x="47" y="216"/>
                  </a:lnTo>
                  <a:lnTo>
                    <a:pt x="7" y="223"/>
                  </a:lnTo>
                  <a:lnTo>
                    <a:pt x="0" y="216"/>
                  </a:lnTo>
                  <a:close/>
                </a:path>
              </a:pathLst>
            </a:custGeom>
            <a:solidFill>
              <a:srgbClr val="255F38"/>
            </a:solidFill>
            <a:ln>
              <a:solidFill>
                <a:schemeClr val="tx1">
                  <a:lumMod val="50000"/>
                  <a:lumOff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5" name="Freeform 29">
              <a:extLst>
                <a:ext uri="{FF2B5EF4-FFF2-40B4-BE49-F238E27FC236}">
                  <a16:creationId xmlns:a16="http://schemas.microsoft.com/office/drawing/2014/main" id="{C63ECB0D-5AF5-4267-B9D7-B57287B297DE}"/>
                </a:ext>
              </a:extLst>
            </p:cNvPr>
            <p:cNvSpPr>
              <a:spLocks/>
            </p:cNvSpPr>
            <p:nvPr/>
          </p:nvSpPr>
          <p:spPr bwMode="auto">
            <a:xfrm>
              <a:off x="6802829" y="2078704"/>
              <a:ext cx="969890" cy="361990"/>
            </a:xfrm>
            <a:custGeom>
              <a:avLst/>
              <a:gdLst>
                <a:gd name="T0" fmla="*/ 17670 w 1141"/>
                <a:gd name="T1" fmla="*/ 140791 h 473"/>
                <a:gd name="T2" fmla="*/ 60077 w 1141"/>
                <a:gd name="T3" fmla="*/ 235446 h 473"/>
                <a:gd name="T4" fmla="*/ 90999 w 1141"/>
                <a:gd name="T5" fmla="*/ 258514 h 473"/>
                <a:gd name="T6" fmla="*/ 133407 w 1141"/>
                <a:gd name="T7" fmla="*/ 240219 h 473"/>
                <a:gd name="T8" fmla="*/ 133407 w 1141"/>
                <a:gd name="T9" fmla="*/ 276809 h 473"/>
                <a:gd name="T10" fmla="*/ 72446 w 1141"/>
                <a:gd name="T11" fmla="*/ 334875 h 473"/>
                <a:gd name="T12" fmla="*/ 114854 w 1141"/>
                <a:gd name="T13" fmla="*/ 376237 h 473"/>
                <a:gd name="T14" fmla="*/ 222639 w 1141"/>
                <a:gd name="T15" fmla="*/ 357942 h 473"/>
                <a:gd name="T16" fmla="*/ 259746 w 1141"/>
                <a:gd name="T17" fmla="*/ 329307 h 473"/>
                <a:gd name="T18" fmla="*/ 350745 w 1141"/>
                <a:gd name="T19" fmla="*/ 312603 h 473"/>
                <a:gd name="T20" fmla="*/ 409939 w 1141"/>
                <a:gd name="T21" fmla="*/ 318171 h 473"/>
                <a:gd name="T22" fmla="*/ 517725 w 1141"/>
                <a:gd name="T23" fmla="*/ 341238 h 473"/>
                <a:gd name="T24" fmla="*/ 566317 w 1141"/>
                <a:gd name="T25" fmla="*/ 306239 h 473"/>
                <a:gd name="T26" fmla="*/ 693540 w 1141"/>
                <a:gd name="T27" fmla="*/ 295103 h 473"/>
                <a:gd name="T28" fmla="*/ 790723 w 1141"/>
                <a:gd name="T29" fmla="*/ 287945 h 473"/>
                <a:gd name="T30" fmla="*/ 862286 w 1141"/>
                <a:gd name="T31" fmla="*/ 217152 h 473"/>
                <a:gd name="T32" fmla="*/ 898509 w 1141"/>
                <a:gd name="T33" fmla="*/ 246582 h 473"/>
                <a:gd name="T34" fmla="*/ 940917 w 1141"/>
                <a:gd name="T35" fmla="*/ 206811 h 473"/>
                <a:gd name="T36" fmla="*/ 1001878 w 1141"/>
                <a:gd name="T37" fmla="*/ 188516 h 473"/>
                <a:gd name="T38" fmla="*/ 970072 w 1141"/>
                <a:gd name="T39" fmla="*/ 147154 h 473"/>
                <a:gd name="T40" fmla="*/ 887024 w 1141"/>
                <a:gd name="T41" fmla="*/ 112155 h 473"/>
                <a:gd name="T42" fmla="*/ 716510 w 1141"/>
                <a:gd name="T43" fmla="*/ 69202 h 473"/>
                <a:gd name="T44" fmla="*/ 657317 w 1141"/>
                <a:gd name="T45" fmla="*/ 89088 h 473"/>
                <a:gd name="T46" fmla="*/ 566317 w 1141"/>
                <a:gd name="T47" fmla="*/ 39771 h 473"/>
                <a:gd name="T48" fmla="*/ 505356 w 1141"/>
                <a:gd name="T49" fmla="*/ 0 h 473"/>
                <a:gd name="T50" fmla="*/ 421425 w 1141"/>
                <a:gd name="T51" fmla="*/ 52498 h 473"/>
                <a:gd name="T52" fmla="*/ 397570 w 1141"/>
                <a:gd name="T53" fmla="*/ 52498 h 473"/>
                <a:gd name="T54" fmla="*/ 283600 w 1141"/>
                <a:gd name="T55" fmla="*/ 39771 h 473"/>
                <a:gd name="T56" fmla="*/ 210271 w 1141"/>
                <a:gd name="T57" fmla="*/ 39771 h 473"/>
                <a:gd name="T58" fmla="*/ 169630 w 1141"/>
                <a:gd name="T59" fmla="*/ 66020 h 473"/>
                <a:gd name="T60" fmla="*/ 127223 w 1141"/>
                <a:gd name="T61" fmla="*/ 34999 h 473"/>
                <a:gd name="T62" fmla="*/ 42408 w 1141"/>
                <a:gd name="T63" fmla="*/ 69202 h 473"/>
                <a:gd name="T64" fmla="*/ 0 w 1141"/>
                <a:gd name="T65" fmla="*/ 112155 h 4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1" h="473">
                  <a:moveTo>
                    <a:pt x="0" y="141"/>
                  </a:moveTo>
                  <a:lnTo>
                    <a:pt x="20" y="177"/>
                  </a:lnTo>
                  <a:lnTo>
                    <a:pt x="48" y="281"/>
                  </a:lnTo>
                  <a:lnTo>
                    <a:pt x="68" y="296"/>
                  </a:lnTo>
                  <a:lnTo>
                    <a:pt x="82" y="325"/>
                  </a:lnTo>
                  <a:lnTo>
                    <a:pt x="103" y="325"/>
                  </a:lnTo>
                  <a:lnTo>
                    <a:pt x="130" y="310"/>
                  </a:lnTo>
                  <a:lnTo>
                    <a:pt x="151" y="302"/>
                  </a:lnTo>
                  <a:lnTo>
                    <a:pt x="163" y="310"/>
                  </a:lnTo>
                  <a:lnTo>
                    <a:pt x="151" y="348"/>
                  </a:lnTo>
                  <a:lnTo>
                    <a:pt x="75" y="400"/>
                  </a:lnTo>
                  <a:lnTo>
                    <a:pt x="82" y="421"/>
                  </a:lnTo>
                  <a:lnTo>
                    <a:pt x="124" y="445"/>
                  </a:lnTo>
                  <a:lnTo>
                    <a:pt x="130" y="473"/>
                  </a:lnTo>
                  <a:lnTo>
                    <a:pt x="211" y="437"/>
                  </a:lnTo>
                  <a:lnTo>
                    <a:pt x="252" y="450"/>
                  </a:lnTo>
                  <a:lnTo>
                    <a:pt x="278" y="445"/>
                  </a:lnTo>
                  <a:lnTo>
                    <a:pt x="294" y="414"/>
                  </a:lnTo>
                  <a:lnTo>
                    <a:pt x="335" y="385"/>
                  </a:lnTo>
                  <a:lnTo>
                    <a:pt x="397" y="393"/>
                  </a:lnTo>
                  <a:lnTo>
                    <a:pt x="431" y="385"/>
                  </a:lnTo>
                  <a:lnTo>
                    <a:pt x="464" y="400"/>
                  </a:lnTo>
                  <a:lnTo>
                    <a:pt x="524" y="393"/>
                  </a:lnTo>
                  <a:lnTo>
                    <a:pt x="586" y="429"/>
                  </a:lnTo>
                  <a:lnTo>
                    <a:pt x="620" y="393"/>
                  </a:lnTo>
                  <a:lnTo>
                    <a:pt x="641" y="385"/>
                  </a:lnTo>
                  <a:lnTo>
                    <a:pt x="737" y="400"/>
                  </a:lnTo>
                  <a:lnTo>
                    <a:pt x="785" y="371"/>
                  </a:lnTo>
                  <a:lnTo>
                    <a:pt x="845" y="377"/>
                  </a:lnTo>
                  <a:lnTo>
                    <a:pt x="895" y="362"/>
                  </a:lnTo>
                  <a:lnTo>
                    <a:pt x="914" y="310"/>
                  </a:lnTo>
                  <a:lnTo>
                    <a:pt x="976" y="273"/>
                  </a:lnTo>
                  <a:lnTo>
                    <a:pt x="997" y="281"/>
                  </a:lnTo>
                  <a:lnTo>
                    <a:pt x="1017" y="310"/>
                  </a:lnTo>
                  <a:lnTo>
                    <a:pt x="1045" y="296"/>
                  </a:lnTo>
                  <a:lnTo>
                    <a:pt x="1065" y="260"/>
                  </a:lnTo>
                  <a:lnTo>
                    <a:pt x="1119" y="250"/>
                  </a:lnTo>
                  <a:lnTo>
                    <a:pt x="1134" y="237"/>
                  </a:lnTo>
                  <a:lnTo>
                    <a:pt x="1141" y="193"/>
                  </a:lnTo>
                  <a:lnTo>
                    <a:pt x="1098" y="185"/>
                  </a:lnTo>
                  <a:lnTo>
                    <a:pt x="1050" y="154"/>
                  </a:lnTo>
                  <a:lnTo>
                    <a:pt x="1004" y="141"/>
                  </a:lnTo>
                  <a:lnTo>
                    <a:pt x="866" y="125"/>
                  </a:lnTo>
                  <a:lnTo>
                    <a:pt x="811" y="87"/>
                  </a:lnTo>
                  <a:lnTo>
                    <a:pt x="778" y="87"/>
                  </a:lnTo>
                  <a:lnTo>
                    <a:pt x="744" y="112"/>
                  </a:lnTo>
                  <a:lnTo>
                    <a:pt x="730" y="73"/>
                  </a:lnTo>
                  <a:lnTo>
                    <a:pt x="641" y="50"/>
                  </a:lnTo>
                  <a:lnTo>
                    <a:pt x="593" y="0"/>
                  </a:lnTo>
                  <a:lnTo>
                    <a:pt x="572" y="0"/>
                  </a:lnTo>
                  <a:lnTo>
                    <a:pt x="553" y="37"/>
                  </a:lnTo>
                  <a:lnTo>
                    <a:pt x="477" y="66"/>
                  </a:lnTo>
                  <a:lnTo>
                    <a:pt x="450" y="94"/>
                  </a:lnTo>
                  <a:lnTo>
                    <a:pt x="450" y="66"/>
                  </a:lnTo>
                  <a:lnTo>
                    <a:pt x="438" y="58"/>
                  </a:lnTo>
                  <a:lnTo>
                    <a:pt x="321" y="50"/>
                  </a:lnTo>
                  <a:lnTo>
                    <a:pt x="287" y="66"/>
                  </a:lnTo>
                  <a:lnTo>
                    <a:pt x="238" y="50"/>
                  </a:lnTo>
                  <a:lnTo>
                    <a:pt x="202" y="58"/>
                  </a:lnTo>
                  <a:lnTo>
                    <a:pt x="192" y="83"/>
                  </a:lnTo>
                  <a:lnTo>
                    <a:pt x="177" y="50"/>
                  </a:lnTo>
                  <a:lnTo>
                    <a:pt x="144" y="44"/>
                  </a:lnTo>
                  <a:lnTo>
                    <a:pt x="82" y="44"/>
                  </a:lnTo>
                  <a:lnTo>
                    <a:pt x="48" y="87"/>
                  </a:lnTo>
                  <a:lnTo>
                    <a:pt x="41" y="125"/>
                  </a:lnTo>
                  <a:lnTo>
                    <a:pt x="0" y="141"/>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6" name="Freeform 30">
              <a:extLst>
                <a:ext uri="{FF2B5EF4-FFF2-40B4-BE49-F238E27FC236}">
                  <a16:creationId xmlns:a16="http://schemas.microsoft.com/office/drawing/2014/main" id="{D3C4716B-F954-4EA7-9AAE-2E62C94CB951}"/>
                </a:ext>
              </a:extLst>
            </p:cNvPr>
            <p:cNvSpPr>
              <a:spLocks/>
            </p:cNvSpPr>
            <p:nvPr/>
          </p:nvSpPr>
          <p:spPr bwMode="auto">
            <a:xfrm>
              <a:off x="7302285" y="3329632"/>
              <a:ext cx="620119" cy="533059"/>
            </a:xfrm>
            <a:custGeom>
              <a:avLst/>
              <a:gdLst>
                <a:gd name="T0" fmla="*/ 0 w 732"/>
                <a:gd name="T1" fmla="*/ 447370 h 696"/>
                <a:gd name="T2" fmla="*/ 25534 w 732"/>
                <a:gd name="T3" fmla="*/ 378115 h 696"/>
                <a:gd name="T4" fmla="*/ 60754 w 732"/>
                <a:gd name="T5" fmla="*/ 353438 h 696"/>
                <a:gd name="T6" fmla="*/ 96855 w 732"/>
                <a:gd name="T7" fmla="*/ 359806 h 696"/>
                <a:gd name="T8" fmla="*/ 114465 w 732"/>
                <a:gd name="T9" fmla="*/ 341498 h 696"/>
                <a:gd name="T10" fmla="*/ 114465 w 732"/>
                <a:gd name="T11" fmla="*/ 323189 h 696"/>
                <a:gd name="T12" fmla="*/ 96855 w 732"/>
                <a:gd name="T13" fmla="*/ 300104 h 696"/>
                <a:gd name="T14" fmla="*/ 132955 w 732"/>
                <a:gd name="T15" fmla="*/ 283387 h 696"/>
                <a:gd name="T16" fmla="*/ 151446 w 732"/>
                <a:gd name="T17" fmla="*/ 240402 h 696"/>
                <a:gd name="T18" fmla="*/ 198112 w 732"/>
                <a:gd name="T19" fmla="*/ 217317 h 696"/>
                <a:gd name="T20" fmla="*/ 210439 w 732"/>
                <a:gd name="T21" fmla="*/ 182291 h 696"/>
                <a:gd name="T22" fmla="*/ 252703 w 732"/>
                <a:gd name="T23" fmla="*/ 134529 h 696"/>
                <a:gd name="T24" fmla="*/ 240376 w 732"/>
                <a:gd name="T25" fmla="*/ 51742 h 696"/>
                <a:gd name="T26" fmla="*/ 246540 w 732"/>
                <a:gd name="T27" fmla="*/ 10348 h 696"/>
                <a:gd name="T28" fmla="*/ 288804 w 732"/>
                <a:gd name="T29" fmla="*/ 0 h 696"/>
                <a:gd name="T30" fmla="*/ 331067 w 732"/>
                <a:gd name="T31" fmla="*/ 35025 h 696"/>
                <a:gd name="T32" fmla="*/ 391822 w 732"/>
                <a:gd name="T33" fmla="*/ 16717 h 696"/>
                <a:gd name="T34" fmla="*/ 397985 w 732"/>
                <a:gd name="T35" fmla="*/ 41394 h 696"/>
                <a:gd name="T36" fmla="*/ 438488 w 732"/>
                <a:gd name="T37" fmla="*/ 81195 h 696"/>
                <a:gd name="T38" fmla="*/ 438488 w 732"/>
                <a:gd name="T39" fmla="*/ 111444 h 696"/>
                <a:gd name="T40" fmla="*/ 456979 w 732"/>
                <a:gd name="T41" fmla="*/ 147266 h 696"/>
                <a:gd name="T42" fmla="*/ 456979 w 732"/>
                <a:gd name="T43" fmla="*/ 175923 h 696"/>
                <a:gd name="T44" fmla="*/ 488677 w 732"/>
                <a:gd name="T45" fmla="*/ 200600 h 696"/>
                <a:gd name="T46" fmla="*/ 494840 w 732"/>
                <a:gd name="T47" fmla="*/ 217317 h 696"/>
                <a:gd name="T48" fmla="*/ 517733 w 732"/>
                <a:gd name="T49" fmla="*/ 229257 h 696"/>
                <a:gd name="T50" fmla="*/ 499243 w 732"/>
                <a:gd name="T51" fmla="*/ 253934 h 696"/>
                <a:gd name="T52" fmla="*/ 505406 w 732"/>
                <a:gd name="T53" fmla="*/ 275427 h 696"/>
                <a:gd name="T54" fmla="*/ 535343 w 732"/>
                <a:gd name="T55" fmla="*/ 270651 h 696"/>
                <a:gd name="T56" fmla="*/ 558236 w 732"/>
                <a:gd name="T57" fmla="*/ 248362 h 696"/>
                <a:gd name="T58" fmla="*/ 577607 w 732"/>
                <a:gd name="T59" fmla="*/ 240402 h 696"/>
                <a:gd name="T60" fmla="*/ 644525 w 732"/>
                <a:gd name="T61" fmla="*/ 253934 h 696"/>
                <a:gd name="T62" fmla="*/ 614588 w 732"/>
                <a:gd name="T63" fmla="*/ 283387 h 696"/>
                <a:gd name="T64" fmla="*/ 596098 w 732"/>
                <a:gd name="T65" fmla="*/ 283387 h 696"/>
                <a:gd name="T66" fmla="*/ 570563 w 732"/>
                <a:gd name="T67" fmla="*/ 312044 h 696"/>
                <a:gd name="T68" fmla="*/ 564400 w 732"/>
                <a:gd name="T69" fmla="*/ 424285 h 696"/>
                <a:gd name="T70" fmla="*/ 529180 w 732"/>
                <a:gd name="T71" fmla="*/ 411548 h 696"/>
                <a:gd name="T72" fmla="*/ 511570 w 732"/>
                <a:gd name="T73" fmla="*/ 417917 h 696"/>
                <a:gd name="T74" fmla="*/ 499243 w 732"/>
                <a:gd name="T75" fmla="*/ 447370 h 696"/>
                <a:gd name="T76" fmla="*/ 450815 w 732"/>
                <a:gd name="T77" fmla="*/ 500704 h 696"/>
                <a:gd name="T78" fmla="*/ 427922 w 732"/>
                <a:gd name="T79" fmla="*/ 495928 h 696"/>
                <a:gd name="T80" fmla="*/ 414715 w 732"/>
                <a:gd name="T81" fmla="*/ 469659 h 696"/>
                <a:gd name="T82" fmla="*/ 391822 w 732"/>
                <a:gd name="T83" fmla="*/ 460902 h 696"/>
                <a:gd name="T84" fmla="*/ 379495 w 732"/>
                <a:gd name="T85" fmla="*/ 465678 h 696"/>
                <a:gd name="T86" fmla="*/ 353960 w 732"/>
                <a:gd name="T87" fmla="*/ 500704 h 696"/>
                <a:gd name="T88" fmla="*/ 331067 w 732"/>
                <a:gd name="T89" fmla="*/ 505480 h 696"/>
                <a:gd name="T90" fmla="*/ 301131 w 732"/>
                <a:gd name="T91" fmla="*/ 535729 h 696"/>
                <a:gd name="T92" fmla="*/ 278238 w 732"/>
                <a:gd name="T93" fmla="*/ 505480 h 696"/>
                <a:gd name="T94" fmla="*/ 258867 w 732"/>
                <a:gd name="T95" fmla="*/ 512644 h 696"/>
                <a:gd name="T96" fmla="*/ 246540 w 732"/>
                <a:gd name="T97" fmla="*/ 535729 h 696"/>
                <a:gd name="T98" fmla="*/ 228049 w 732"/>
                <a:gd name="T99" fmla="*/ 542098 h 696"/>
                <a:gd name="T100" fmla="*/ 193710 w 732"/>
                <a:gd name="T101" fmla="*/ 535729 h 696"/>
                <a:gd name="T102" fmla="*/ 151446 w 732"/>
                <a:gd name="T103" fmla="*/ 554038 h 696"/>
                <a:gd name="T104" fmla="*/ 139119 w 732"/>
                <a:gd name="T105" fmla="*/ 548466 h 696"/>
                <a:gd name="T106" fmla="*/ 126792 w 732"/>
                <a:gd name="T107" fmla="*/ 519013 h 696"/>
                <a:gd name="T108" fmla="*/ 126792 w 732"/>
                <a:gd name="T109" fmla="*/ 477619 h 696"/>
                <a:gd name="T110" fmla="*/ 114465 w 732"/>
                <a:gd name="T111" fmla="*/ 469659 h 696"/>
                <a:gd name="T112" fmla="*/ 78364 w 732"/>
                <a:gd name="T113" fmla="*/ 495928 h 696"/>
                <a:gd name="T114" fmla="*/ 44025 w 732"/>
                <a:gd name="T115" fmla="*/ 495928 h 696"/>
                <a:gd name="T116" fmla="*/ 0 w 732"/>
                <a:gd name="T117" fmla="*/ 447370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2" h="696">
                  <a:moveTo>
                    <a:pt x="0" y="562"/>
                  </a:moveTo>
                  <a:lnTo>
                    <a:pt x="29" y="475"/>
                  </a:lnTo>
                  <a:lnTo>
                    <a:pt x="69" y="444"/>
                  </a:lnTo>
                  <a:lnTo>
                    <a:pt x="110" y="452"/>
                  </a:lnTo>
                  <a:lnTo>
                    <a:pt x="130" y="429"/>
                  </a:lnTo>
                  <a:lnTo>
                    <a:pt x="130" y="406"/>
                  </a:lnTo>
                  <a:lnTo>
                    <a:pt x="110" y="377"/>
                  </a:lnTo>
                  <a:lnTo>
                    <a:pt x="151" y="356"/>
                  </a:lnTo>
                  <a:lnTo>
                    <a:pt x="172" y="302"/>
                  </a:lnTo>
                  <a:lnTo>
                    <a:pt x="225" y="273"/>
                  </a:lnTo>
                  <a:lnTo>
                    <a:pt x="239" y="229"/>
                  </a:lnTo>
                  <a:lnTo>
                    <a:pt x="287" y="169"/>
                  </a:lnTo>
                  <a:lnTo>
                    <a:pt x="273" y="65"/>
                  </a:lnTo>
                  <a:lnTo>
                    <a:pt x="280" y="13"/>
                  </a:lnTo>
                  <a:lnTo>
                    <a:pt x="328" y="0"/>
                  </a:lnTo>
                  <a:lnTo>
                    <a:pt x="376" y="44"/>
                  </a:lnTo>
                  <a:lnTo>
                    <a:pt x="445" y="21"/>
                  </a:lnTo>
                  <a:lnTo>
                    <a:pt x="452" y="52"/>
                  </a:lnTo>
                  <a:lnTo>
                    <a:pt x="498" y="102"/>
                  </a:lnTo>
                  <a:lnTo>
                    <a:pt x="498" y="140"/>
                  </a:lnTo>
                  <a:lnTo>
                    <a:pt x="519" y="185"/>
                  </a:lnTo>
                  <a:lnTo>
                    <a:pt x="519" y="221"/>
                  </a:lnTo>
                  <a:lnTo>
                    <a:pt x="555" y="252"/>
                  </a:lnTo>
                  <a:lnTo>
                    <a:pt x="562" y="273"/>
                  </a:lnTo>
                  <a:lnTo>
                    <a:pt x="588" y="288"/>
                  </a:lnTo>
                  <a:lnTo>
                    <a:pt x="567" y="319"/>
                  </a:lnTo>
                  <a:lnTo>
                    <a:pt x="574" y="346"/>
                  </a:lnTo>
                  <a:lnTo>
                    <a:pt x="608" y="340"/>
                  </a:lnTo>
                  <a:lnTo>
                    <a:pt x="634" y="312"/>
                  </a:lnTo>
                  <a:lnTo>
                    <a:pt x="656" y="302"/>
                  </a:lnTo>
                  <a:lnTo>
                    <a:pt x="732" y="319"/>
                  </a:lnTo>
                  <a:lnTo>
                    <a:pt x="698" y="356"/>
                  </a:lnTo>
                  <a:lnTo>
                    <a:pt x="677" y="356"/>
                  </a:lnTo>
                  <a:lnTo>
                    <a:pt x="648" y="392"/>
                  </a:lnTo>
                  <a:lnTo>
                    <a:pt x="641" y="533"/>
                  </a:lnTo>
                  <a:lnTo>
                    <a:pt x="601" y="517"/>
                  </a:lnTo>
                  <a:lnTo>
                    <a:pt x="581" y="525"/>
                  </a:lnTo>
                  <a:lnTo>
                    <a:pt x="567" y="562"/>
                  </a:lnTo>
                  <a:lnTo>
                    <a:pt x="512" y="629"/>
                  </a:lnTo>
                  <a:lnTo>
                    <a:pt x="486" y="623"/>
                  </a:lnTo>
                  <a:lnTo>
                    <a:pt x="471" y="590"/>
                  </a:lnTo>
                  <a:lnTo>
                    <a:pt x="445" y="579"/>
                  </a:lnTo>
                  <a:lnTo>
                    <a:pt x="431" y="585"/>
                  </a:lnTo>
                  <a:lnTo>
                    <a:pt x="402" y="629"/>
                  </a:lnTo>
                  <a:lnTo>
                    <a:pt x="376" y="635"/>
                  </a:lnTo>
                  <a:lnTo>
                    <a:pt x="342" y="673"/>
                  </a:lnTo>
                  <a:lnTo>
                    <a:pt x="316" y="635"/>
                  </a:lnTo>
                  <a:lnTo>
                    <a:pt x="294" y="644"/>
                  </a:lnTo>
                  <a:lnTo>
                    <a:pt x="280" y="673"/>
                  </a:lnTo>
                  <a:lnTo>
                    <a:pt x="259" y="681"/>
                  </a:lnTo>
                  <a:lnTo>
                    <a:pt x="220" y="673"/>
                  </a:lnTo>
                  <a:lnTo>
                    <a:pt x="172" y="696"/>
                  </a:lnTo>
                  <a:lnTo>
                    <a:pt x="158" y="689"/>
                  </a:lnTo>
                  <a:lnTo>
                    <a:pt x="144" y="652"/>
                  </a:lnTo>
                  <a:lnTo>
                    <a:pt x="144" y="600"/>
                  </a:lnTo>
                  <a:lnTo>
                    <a:pt x="130" y="590"/>
                  </a:lnTo>
                  <a:lnTo>
                    <a:pt x="89" y="623"/>
                  </a:lnTo>
                  <a:lnTo>
                    <a:pt x="50" y="623"/>
                  </a:lnTo>
                  <a:lnTo>
                    <a:pt x="0" y="562"/>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7" name="Freeform 31">
              <a:extLst>
                <a:ext uri="{FF2B5EF4-FFF2-40B4-BE49-F238E27FC236}">
                  <a16:creationId xmlns:a16="http://schemas.microsoft.com/office/drawing/2014/main" id="{5AC89FC6-F853-4BEF-9493-491C09E9E43B}"/>
                </a:ext>
              </a:extLst>
            </p:cNvPr>
            <p:cNvSpPr>
              <a:spLocks/>
            </p:cNvSpPr>
            <p:nvPr/>
          </p:nvSpPr>
          <p:spPr bwMode="auto">
            <a:xfrm>
              <a:off x="6627179" y="4168168"/>
              <a:ext cx="1085973" cy="742309"/>
            </a:xfrm>
            <a:custGeom>
              <a:avLst/>
              <a:gdLst>
                <a:gd name="T0" fmla="*/ 0 w 1279"/>
                <a:gd name="T1" fmla="*/ 476856 h 974"/>
                <a:gd name="T2" fmla="*/ 24710 w 1279"/>
                <a:gd name="T3" fmla="*/ 358038 h 974"/>
                <a:gd name="T4" fmla="*/ 121785 w 1279"/>
                <a:gd name="T5" fmla="*/ 265360 h 974"/>
                <a:gd name="T6" fmla="*/ 139434 w 1279"/>
                <a:gd name="T7" fmla="*/ 194069 h 974"/>
                <a:gd name="T8" fmla="*/ 121785 w 1279"/>
                <a:gd name="T9" fmla="*/ 123571 h 974"/>
                <a:gd name="T10" fmla="*/ 67070 w 1279"/>
                <a:gd name="T11" fmla="*/ 123571 h 974"/>
                <a:gd name="T12" fmla="*/ 67070 w 1279"/>
                <a:gd name="T13" fmla="*/ 82380 h 974"/>
                <a:gd name="T14" fmla="*/ 109430 w 1279"/>
                <a:gd name="T15" fmla="*/ 0 h 974"/>
                <a:gd name="T16" fmla="*/ 165909 w 1279"/>
                <a:gd name="T17" fmla="*/ 0 h 974"/>
                <a:gd name="T18" fmla="*/ 242687 w 1279"/>
                <a:gd name="T19" fmla="*/ 30893 h 974"/>
                <a:gd name="T20" fmla="*/ 235627 w 1279"/>
                <a:gd name="T21" fmla="*/ 95054 h 974"/>
                <a:gd name="T22" fmla="*/ 326524 w 1279"/>
                <a:gd name="T23" fmla="*/ 113273 h 974"/>
                <a:gd name="T24" fmla="*/ 423598 w 1279"/>
                <a:gd name="T25" fmla="*/ 123571 h 974"/>
                <a:gd name="T26" fmla="*/ 465958 w 1279"/>
                <a:gd name="T27" fmla="*/ 181396 h 974"/>
                <a:gd name="T28" fmla="*/ 533028 w 1279"/>
                <a:gd name="T29" fmla="*/ 181396 h 974"/>
                <a:gd name="T30" fmla="*/ 563033 w 1279"/>
                <a:gd name="T31" fmla="*/ 205951 h 974"/>
                <a:gd name="T32" fmla="*/ 609805 w 1279"/>
                <a:gd name="T33" fmla="*/ 199614 h 974"/>
                <a:gd name="T34" fmla="*/ 705997 w 1279"/>
                <a:gd name="T35" fmla="*/ 194069 h 974"/>
                <a:gd name="T36" fmla="*/ 719235 w 1279"/>
                <a:gd name="T37" fmla="*/ 171098 h 974"/>
                <a:gd name="T38" fmla="*/ 754534 w 1279"/>
                <a:gd name="T39" fmla="*/ 158424 h 974"/>
                <a:gd name="T40" fmla="*/ 796894 w 1279"/>
                <a:gd name="T41" fmla="*/ 164761 h 974"/>
                <a:gd name="T42" fmla="*/ 833077 w 1279"/>
                <a:gd name="T43" fmla="*/ 82380 h 974"/>
                <a:gd name="T44" fmla="*/ 917796 w 1279"/>
                <a:gd name="T45" fmla="*/ 76044 h 974"/>
                <a:gd name="T46" fmla="*/ 978689 w 1279"/>
                <a:gd name="T47" fmla="*/ 57825 h 974"/>
                <a:gd name="T48" fmla="*/ 1006046 w 1279"/>
                <a:gd name="T49" fmla="*/ 47527 h 974"/>
                <a:gd name="T50" fmla="*/ 1068703 w 1279"/>
                <a:gd name="T51" fmla="*/ 47527 h 974"/>
                <a:gd name="T52" fmla="*/ 1128713 w 1279"/>
                <a:gd name="T53" fmla="*/ 22971 h 974"/>
                <a:gd name="T54" fmla="*/ 1109298 w 1279"/>
                <a:gd name="T55" fmla="*/ 164761 h 974"/>
                <a:gd name="T56" fmla="*/ 1025461 w 1279"/>
                <a:gd name="T57" fmla="*/ 212288 h 974"/>
                <a:gd name="T58" fmla="*/ 995456 w 1279"/>
                <a:gd name="T59" fmla="*/ 230507 h 974"/>
                <a:gd name="T60" fmla="*/ 1019283 w 1279"/>
                <a:gd name="T61" fmla="*/ 294669 h 974"/>
                <a:gd name="T62" fmla="*/ 983101 w 1279"/>
                <a:gd name="T63" fmla="*/ 370712 h 974"/>
                <a:gd name="T64" fmla="*/ 989279 w 1279"/>
                <a:gd name="T65" fmla="*/ 417447 h 974"/>
                <a:gd name="T66" fmla="*/ 917796 w 1279"/>
                <a:gd name="T67" fmla="*/ 382594 h 974"/>
                <a:gd name="T68" fmla="*/ 904559 w 1279"/>
                <a:gd name="T69" fmla="*/ 411902 h 974"/>
                <a:gd name="T70" fmla="*/ 875437 w 1279"/>
                <a:gd name="T71" fmla="*/ 435666 h 974"/>
                <a:gd name="T72" fmla="*/ 796894 w 1279"/>
                <a:gd name="T73" fmla="*/ 510917 h 974"/>
                <a:gd name="T74" fmla="*/ 719235 w 1279"/>
                <a:gd name="T75" fmla="*/ 575871 h 974"/>
                <a:gd name="T76" fmla="*/ 725412 w 1279"/>
                <a:gd name="T77" fmla="*/ 670926 h 974"/>
                <a:gd name="T78" fmla="*/ 664520 w 1279"/>
                <a:gd name="T79" fmla="*/ 722414 h 974"/>
                <a:gd name="T80" fmla="*/ 634515 w 1279"/>
                <a:gd name="T81" fmla="*/ 705779 h 974"/>
                <a:gd name="T82" fmla="*/ 645105 w 1279"/>
                <a:gd name="T83" fmla="*/ 676471 h 974"/>
                <a:gd name="T84" fmla="*/ 563033 w 1279"/>
                <a:gd name="T85" fmla="*/ 751722 h 974"/>
                <a:gd name="T86" fmla="*/ 478313 w 1279"/>
                <a:gd name="T87" fmla="*/ 771525 h 974"/>
                <a:gd name="T88" fmla="*/ 385651 w 1279"/>
                <a:gd name="T89" fmla="*/ 705779 h 974"/>
                <a:gd name="T90" fmla="*/ 315934 w 1279"/>
                <a:gd name="T91" fmla="*/ 717661 h 974"/>
                <a:gd name="T92" fmla="*/ 210917 w 1279"/>
                <a:gd name="T93" fmla="*/ 670926 h 974"/>
                <a:gd name="T94" fmla="*/ 109430 w 1279"/>
                <a:gd name="T95" fmla="*/ 617062 h 974"/>
                <a:gd name="T96" fmla="*/ 56480 w 1279"/>
                <a:gd name="T97" fmla="*/ 582208 h 974"/>
                <a:gd name="T98" fmla="*/ 12355 w 1279"/>
                <a:gd name="T99" fmla="*/ 516462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9" h="974">
                  <a:moveTo>
                    <a:pt x="0" y="624"/>
                  </a:moveTo>
                  <a:lnTo>
                    <a:pt x="0" y="602"/>
                  </a:lnTo>
                  <a:lnTo>
                    <a:pt x="14" y="572"/>
                  </a:lnTo>
                  <a:lnTo>
                    <a:pt x="28" y="452"/>
                  </a:lnTo>
                  <a:lnTo>
                    <a:pt x="138" y="364"/>
                  </a:lnTo>
                  <a:lnTo>
                    <a:pt x="138" y="335"/>
                  </a:lnTo>
                  <a:lnTo>
                    <a:pt x="119" y="312"/>
                  </a:lnTo>
                  <a:lnTo>
                    <a:pt x="158" y="245"/>
                  </a:lnTo>
                  <a:lnTo>
                    <a:pt x="167" y="216"/>
                  </a:lnTo>
                  <a:lnTo>
                    <a:pt x="138" y="156"/>
                  </a:lnTo>
                  <a:lnTo>
                    <a:pt x="90" y="164"/>
                  </a:lnTo>
                  <a:lnTo>
                    <a:pt x="76" y="156"/>
                  </a:lnTo>
                  <a:lnTo>
                    <a:pt x="71" y="135"/>
                  </a:lnTo>
                  <a:lnTo>
                    <a:pt x="76" y="104"/>
                  </a:lnTo>
                  <a:lnTo>
                    <a:pt x="98" y="89"/>
                  </a:lnTo>
                  <a:lnTo>
                    <a:pt x="124" y="0"/>
                  </a:lnTo>
                  <a:lnTo>
                    <a:pt x="172" y="29"/>
                  </a:lnTo>
                  <a:lnTo>
                    <a:pt x="188" y="0"/>
                  </a:lnTo>
                  <a:lnTo>
                    <a:pt x="234" y="29"/>
                  </a:lnTo>
                  <a:lnTo>
                    <a:pt x="275" y="39"/>
                  </a:lnTo>
                  <a:lnTo>
                    <a:pt x="282" y="73"/>
                  </a:lnTo>
                  <a:lnTo>
                    <a:pt x="267" y="120"/>
                  </a:lnTo>
                  <a:lnTo>
                    <a:pt x="310" y="143"/>
                  </a:lnTo>
                  <a:lnTo>
                    <a:pt x="370" y="143"/>
                  </a:lnTo>
                  <a:lnTo>
                    <a:pt x="445" y="164"/>
                  </a:lnTo>
                  <a:lnTo>
                    <a:pt x="480" y="156"/>
                  </a:lnTo>
                  <a:lnTo>
                    <a:pt x="501" y="216"/>
                  </a:lnTo>
                  <a:lnTo>
                    <a:pt x="528" y="229"/>
                  </a:lnTo>
                  <a:lnTo>
                    <a:pt x="561" y="275"/>
                  </a:lnTo>
                  <a:lnTo>
                    <a:pt x="604" y="229"/>
                  </a:lnTo>
                  <a:lnTo>
                    <a:pt x="616" y="229"/>
                  </a:lnTo>
                  <a:lnTo>
                    <a:pt x="638" y="260"/>
                  </a:lnTo>
                  <a:lnTo>
                    <a:pt x="678" y="245"/>
                  </a:lnTo>
                  <a:lnTo>
                    <a:pt x="691" y="252"/>
                  </a:lnTo>
                  <a:lnTo>
                    <a:pt x="740" y="200"/>
                  </a:lnTo>
                  <a:lnTo>
                    <a:pt x="800" y="245"/>
                  </a:lnTo>
                  <a:lnTo>
                    <a:pt x="822" y="245"/>
                  </a:lnTo>
                  <a:lnTo>
                    <a:pt x="815" y="216"/>
                  </a:lnTo>
                  <a:lnTo>
                    <a:pt x="827" y="200"/>
                  </a:lnTo>
                  <a:lnTo>
                    <a:pt x="855" y="200"/>
                  </a:lnTo>
                  <a:lnTo>
                    <a:pt x="882" y="185"/>
                  </a:lnTo>
                  <a:lnTo>
                    <a:pt x="903" y="208"/>
                  </a:lnTo>
                  <a:lnTo>
                    <a:pt x="916" y="208"/>
                  </a:lnTo>
                  <a:lnTo>
                    <a:pt x="944" y="104"/>
                  </a:lnTo>
                  <a:lnTo>
                    <a:pt x="992" y="112"/>
                  </a:lnTo>
                  <a:lnTo>
                    <a:pt x="1040" y="96"/>
                  </a:lnTo>
                  <a:lnTo>
                    <a:pt x="1073" y="45"/>
                  </a:lnTo>
                  <a:lnTo>
                    <a:pt x="1109" y="73"/>
                  </a:lnTo>
                  <a:lnTo>
                    <a:pt x="1135" y="52"/>
                  </a:lnTo>
                  <a:lnTo>
                    <a:pt x="1140" y="60"/>
                  </a:lnTo>
                  <a:lnTo>
                    <a:pt x="1155" y="52"/>
                  </a:lnTo>
                  <a:lnTo>
                    <a:pt x="1211" y="60"/>
                  </a:lnTo>
                  <a:lnTo>
                    <a:pt x="1252" y="29"/>
                  </a:lnTo>
                  <a:lnTo>
                    <a:pt x="1279" y="29"/>
                  </a:lnTo>
                  <a:lnTo>
                    <a:pt x="1252" y="120"/>
                  </a:lnTo>
                  <a:lnTo>
                    <a:pt x="1257" y="208"/>
                  </a:lnTo>
                  <a:lnTo>
                    <a:pt x="1195" y="229"/>
                  </a:lnTo>
                  <a:lnTo>
                    <a:pt x="1162" y="268"/>
                  </a:lnTo>
                  <a:lnTo>
                    <a:pt x="1155" y="291"/>
                  </a:lnTo>
                  <a:lnTo>
                    <a:pt x="1128" y="291"/>
                  </a:lnTo>
                  <a:lnTo>
                    <a:pt x="1155" y="364"/>
                  </a:lnTo>
                  <a:lnTo>
                    <a:pt x="1155" y="372"/>
                  </a:lnTo>
                  <a:lnTo>
                    <a:pt x="1121" y="416"/>
                  </a:lnTo>
                  <a:lnTo>
                    <a:pt x="1114" y="468"/>
                  </a:lnTo>
                  <a:lnTo>
                    <a:pt x="1135" y="520"/>
                  </a:lnTo>
                  <a:lnTo>
                    <a:pt x="1121" y="527"/>
                  </a:lnTo>
                  <a:lnTo>
                    <a:pt x="1094" y="520"/>
                  </a:lnTo>
                  <a:lnTo>
                    <a:pt x="1040" y="483"/>
                  </a:lnTo>
                  <a:lnTo>
                    <a:pt x="1018" y="483"/>
                  </a:lnTo>
                  <a:lnTo>
                    <a:pt x="1025" y="520"/>
                  </a:lnTo>
                  <a:lnTo>
                    <a:pt x="1018" y="533"/>
                  </a:lnTo>
                  <a:lnTo>
                    <a:pt x="992" y="550"/>
                  </a:lnTo>
                  <a:lnTo>
                    <a:pt x="970" y="587"/>
                  </a:lnTo>
                  <a:lnTo>
                    <a:pt x="903" y="645"/>
                  </a:lnTo>
                  <a:lnTo>
                    <a:pt x="848" y="660"/>
                  </a:lnTo>
                  <a:lnTo>
                    <a:pt x="815" y="727"/>
                  </a:lnTo>
                  <a:lnTo>
                    <a:pt x="834" y="808"/>
                  </a:lnTo>
                  <a:lnTo>
                    <a:pt x="822" y="847"/>
                  </a:lnTo>
                  <a:lnTo>
                    <a:pt x="786" y="891"/>
                  </a:lnTo>
                  <a:lnTo>
                    <a:pt x="753" y="912"/>
                  </a:lnTo>
                  <a:lnTo>
                    <a:pt x="731" y="906"/>
                  </a:lnTo>
                  <a:lnTo>
                    <a:pt x="719" y="891"/>
                  </a:lnTo>
                  <a:lnTo>
                    <a:pt x="746" y="868"/>
                  </a:lnTo>
                  <a:lnTo>
                    <a:pt x="731" y="854"/>
                  </a:lnTo>
                  <a:lnTo>
                    <a:pt x="691" y="854"/>
                  </a:lnTo>
                  <a:lnTo>
                    <a:pt x="638" y="949"/>
                  </a:lnTo>
                  <a:lnTo>
                    <a:pt x="577" y="941"/>
                  </a:lnTo>
                  <a:lnTo>
                    <a:pt x="542" y="974"/>
                  </a:lnTo>
                  <a:lnTo>
                    <a:pt x="473" y="941"/>
                  </a:lnTo>
                  <a:lnTo>
                    <a:pt x="437" y="891"/>
                  </a:lnTo>
                  <a:lnTo>
                    <a:pt x="370" y="912"/>
                  </a:lnTo>
                  <a:lnTo>
                    <a:pt x="358" y="906"/>
                  </a:lnTo>
                  <a:lnTo>
                    <a:pt x="322" y="831"/>
                  </a:lnTo>
                  <a:lnTo>
                    <a:pt x="239" y="847"/>
                  </a:lnTo>
                  <a:lnTo>
                    <a:pt x="227" y="795"/>
                  </a:lnTo>
                  <a:lnTo>
                    <a:pt x="124" y="779"/>
                  </a:lnTo>
                  <a:lnTo>
                    <a:pt x="90" y="779"/>
                  </a:lnTo>
                  <a:lnTo>
                    <a:pt x="64" y="735"/>
                  </a:lnTo>
                  <a:lnTo>
                    <a:pt x="48" y="675"/>
                  </a:lnTo>
                  <a:lnTo>
                    <a:pt x="14" y="652"/>
                  </a:lnTo>
                  <a:lnTo>
                    <a:pt x="0" y="624"/>
                  </a:lnTo>
                  <a:close/>
                </a:path>
              </a:pathLst>
            </a:custGeom>
            <a:solidFill>
              <a:srgbClr val="848484"/>
            </a:solidFill>
            <a:ln w="1651">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18" name="Freeform 32">
              <a:extLst>
                <a:ext uri="{FF2B5EF4-FFF2-40B4-BE49-F238E27FC236}">
                  <a16:creationId xmlns:a16="http://schemas.microsoft.com/office/drawing/2014/main" id="{BE890654-F436-4642-A67A-FD91B54E729C}"/>
                </a:ext>
              </a:extLst>
            </p:cNvPr>
            <p:cNvSpPr>
              <a:spLocks/>
            </p:cNvSpPr>
            <p:nvPr/>
          </p:nvSpPr>
          <p:spPr bwMode="auto">
            <a:xfrm>
              <a:off x="9996595" y="2717151"/>
              <a:ext cx="543749" cy="572770"/>
            </a:xfrm>
            <a:custGeom>
              <a:avLst/>
              <a:gdLst>
                <a:gd name="T0" fmla="*/ 0 w 641"/>
                <a:gd name="T1" fmla="*/ 291369410 h 748"/>
                <a:gd name="T2" fmla="*/ 10882444 w 641"/>
                <a:gd name="T3" fmla="*/ 273000692 h 748"/>
                <a:gd name="T4" fmla="*/ 0 w 641"/>
                <a:gd name="T5" fmla="*/ 234995433 h 748"/>
                <a:gd name="T6" fmla="*/ 5441663 w 641"/>
                <a:gd name="T7" fmla="*/ 226761344 h 748"/>
                <a:gd name="T8" fmla="*/ 53636350 w 641"/>
                <a:gd name="T9" fmla="*/ 229928118 h 748"/>
                <a:gd name="T10" fmla="*/ 59078013 w 641"/>
                <a:gd name="T11" fmla="*/ 202058284 h 748"/>
                <a:gd name="T12" fmla="*/ 85507812 w 641"/>
                <a:gd name="T13" fmla="*/ 192557168 h 748"/>
                <a:gd name="T14" fmla="*/ 90948593 w 641"/>
                <a:gd name="T15" fmla="*/ 182422539 h 748"/>
                <a:gd name="T16" fmla="*/ 74624487 w 641"/>
                <a:gd name="T17" fmla="*/ 169121136 h 748"/>
                <a:gd name="T18" fmla="*/ 90948593 w 641"/>
                <a:gd name="T19" fmla="*/ 141250506 h 748"/>
                <a:gd name="T20" fmla="*/ 74624487 w 641"/>
                <a:gd name="T21" fmla="*/ 131749390 h 748"/>
                <a:gd name="T22" fmla="*/ 90948593 w 641"/>
                <a:gd name="T23" fmla="*/ 107046330 h 748"/>
                <a:gd name="T24" fmla="*/ 70738089 w 641"/>
                <a:gd name="T25" fmla="*/ 88677612 h 748"/>
                <a:gd name="T26" fmla="*/ 90948593 w 641"/>
                <a:gd name="T27" fmla="*/ 52572894 h 748"/>
                <a:gd name="T28" fmla="*/ 80066149 w 641"/>
                <a:gd name="T29" fmla="*/ 18368718 h 748"/>
                <a:gd name="T30" fmla="*/ 126706454 w 641"/>
                <a:gd name="T31" fmla="*/ 5067315 h 748"/>
                <a:gd name="T32" fmla="*/ 206772603 w 641"/>
                <a:gd name="T33" fmla="*/ 0 h 748"/>
                <a:gd name="T34" fmla="*/ 217655047 w 641"/>
                <a:gd name="T35" fmla="*/ 5067315 h 748"/>
                <a:gd name="T36" fmla="*/ 223096710 w 641"/>
                <a:gd name="T37" fmla="*/ 13301403 h 748"/>
                <a:gd name="T38" fmla="*/ 213768649 w 641"/>
                <a:gd name="T39" fmla="*/ 22802519 h 748"/>
                <a:gd name="T40" fmla="*/ 206772603 w 641"/>
                <a:gd name="T41" fmla="*/ 47505579 h 748"/>
                <a:gd name="T42" fmla="*/ 191226129 w 641"/>
                <a:gd name="T43" fmla="*/ 52572894 h 748"/>
                <a:gd name="T44" fmla="*/ 191226129 w 641"/>
                <a:gd name="T45" fmla="*/ 60807778 h 748"/>
                <a:gd name="T46" fmla="*/ 201330940 w 641"/>
                <a:gd name="T47" fmla="*/ 65875093 h 748"/>
                <a:gd name="T48" fmla="*/ 228538372 w 641"/>
                <a:gd name="T49" fmla="*/ 60807778 h 748"/>
                <a:gd name="T50" fmla="*/ 260408953 w 641"/>
                <a:gd name="T51" fmla="*/ 75376209 h 748"/>
                <a:gd name="T52" fmla="*/ 286838753 w 641"/>
                <a:gd name="T53" fmla="*/ 70308894 h 748"/>
                <a:gd name="T54" fmla="*/ 360686489 w 641"/>
                <a:gd name="T55" fmla="*/ 84243811 h 748"/>
                <a:gd name="T56" fmla="*/ 371568932 w 641"/>
                <a:gd name="T57" fmla="*/ 93744927 h 748"/>
                <a:gd name="T58" fmla="*/ 356799209 w 641"/>
                <a:gd name="T59" fmla="*/ 131749390 h 748"/>
                <a:gd name="T60" fmla="*/ 351358428 w 641"/>
                <a:gd name="T61" fmla="*/ 169121136 h 748"/>
                <a:gd name="T62" fmla="*/ 317932583 w 641"/>
                <a:gd name="T63" fmla="*/ 177988738 h 748"/>
                <a:gd name="T64" fmla="*/ 328815026 w 641"/>
                <a:gd name="T65" fmla="*/ 197624483 h 748"/>
                <a:gd name="T66" fmla="*/ 377010595 w 641"/>
                <a:gd name="T67" fmla="*/ 220427002 h 748"/>
                <a:gd name="T68" fmla="*/ 412767574 w 641"/>
                <a:gd name="T69" fmla="*/ 226761344 h 748"/>
                <a:gd name="T70" fmla="*/ 483505663 w 641"/>
                <a:gd name="T71" fmla="*/ 215359687 h 748"/>
                <a:gd name="T72" fmla="*/ 498275386 w 641"/>
                <a:gd name="T73" fmla="*/ 258432261 h 748"/>
                <a:gd name="T74" fmla="*/ 472623219 w 641"/>
                <a:gd name="T75" fmla="*/ 276800979 h 748"/>
                <a:gd name="T76" fmla="*/ 383229009 w 641"/>
                <a:gd name="T77" fmla="*/ 315438956 h 748"/>
                <a:gd name="T78" fmla="*/ 312490920 w 641"/>
                <a:gd name="T79" fmla="*/ 366745619 h 748"/>
                <a:gd name="T80" fmla="*/ 276733059 w 641"/>
                <a:gd name="T81" fmla="*/ 432619916 h 748"/>
                <a:gd name="T82" fmla="*/ 260408953 w 641"/>
                <a:gd name="T83" fmla="*/ 432619916 h 748"/>
                <a:gd name="T84" fmla="*/ 90948593 w 641"/>
                <a:gd name="T85" fmla="*/ 473791948 h 748"/>
                <a:gd name="T86" fmla="*/ 63742043 w 641"/>
                <a:gd name="T87" fmla="*/ 404116568 h 748"/>
                <a:gd name="T88" fmla="*/ 38866626 w 641"/>
                <a:gd name="T89" fmla="*/ 389548137 h 748"/>
                <a:gd name="T90" fmla="*/ 26429800 w 641"/>
                <a:gd name="T91" fmla="*/ 328740359 h 748"/>
                <a:gd name="T92" fmla="*/ 5441663 w 641"/>
                <a:gd name="T93" fmla="*/ 319239243 h 748"/>
                <a:gd name="T94" fmla="*/ 16324106 w 641"/>
                <a:gd name="T95" fmla="*/ 299603498 h 748"/>
                <a:gd name="T96" fmla="*/ 0 w 641"/>
                <a:gd name="T97" fmla="*/ 291369410 h 7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1" h="748">
                  <a:moveTo>
                    <a:pt x="0" y="460"/>
                  </a:moveTo>
                  <a:lnTo>
                    <a:pt x="14" y="431"/>
                  </a:lnTo>
                  <a:lnTo>
                    <a:pt x="0" y="371"/>
                  </a:lnTo>
                  <a:lnTo>
                    <a:pt x="7" y="358"/>
                  </a:lnTo>
                  <a:lnTo>
                    <a:pt x="69" y="363"/>
                  </a:lnTo>
                  <a:lnTo>
                    <a:pt x="76" y="319"/>
                  </a:lnTo>
                  <a:lnTo>
                    <a:pt x="110" y="304"/>
                  </a:lnTo>
                  <a:lnTo>
                    <a:pt x="117" y="288"/>
                  </a:lnTo>
                  <a:lnTo>
                    <a:pt x="96" y="267"/>
                  </a:lnTo>
                  <a:lnTo>
                    <a:pt x="117" y="223"/>
                  </a:lnTo>
                  <a:lnTo>
                    <a:pt x="96" y="208"/>
                  </a:lnTo>
                  <a:lnTo>
                    <a:pt x="117" y="169"/>
                  </a:lnTo>
                  <a:lnTo>
                    <a:pt x="91" y="140"/>
                  </a:lnTo>
                  <a:lnTo>
                    <a:pt x="117" y="83"/>
                  </a:lnTo>
                  <a:lnTo>
                    <a:pt x="103" y="29"/>
                  </a:lnTo>
                  <a:lnTo>
                    <a:pt x="163" y="8"/>
                  </a:lnTo>
                  <a:lnTo>
                    <a:pt x="266" y="0"/>
                  </a:lnTo>
                  <a:lnTo>
                    <a:pt x="280" y="8"/>
                  </a:lnTo>
                  <a:lnTo>
                    <a:pt x="287" y="21"/>
                  </a:lnTo>
                  <a:lnTo>
                    <a:pt x="275" y="36"/>
                  </a:lnTo>
                  <a:lnTo>
                    <a:pt x="266" y="75"/>
                  </a:lnTo>
                  <a:lnTo>
                    <a:pt x="246" y="83"/>
                  </a:lnTo>
                  <a:lnTo>
                    <a:pt x="246" y="96"/>
                  </a:lnTo>
                  <a:lnTo>
                    <a:pt x="259" y="104"/>
                  </a:lnTo>
                  <a:lnTo>
                    <a:pt x="294" y="96"/>
                  </a:lnTo>
                  <a:lnTo>
                    <a:pt x="335" y="119"/>
                  </a:lnTo>
                  <a:lnTo>
                    <a:pt x="369" y="111"/>
                  </a:lnTo>
                  <a:lnTo>
                    <a:pt x="464" y="133"/>
                  </a:lnTo>
                  <a:lnTo>
                    <a:pt x="478" y="148"/>
                  </a:lnTo>
                  <a:lnTo>
                    <a:pt x="459" y="208"/>
                  </a:lnTo>
                  <a:lnTo>
                    <a:pt x="452" y="267"/>
                  </a:lnTo>
                  <a:lnTo>
                    <a:pt x="409" y="281"/>
                  </a:lnTo>
                  <a:lnTo>
                    <a:pt x="423" y="312"/>
                  </a:lnTo>
                  <a:lnTo>
                    <a:pt x="485" y="348"/>
                  </a:lnTo>
                  <a:lnTo>
                    <a:pt x="531" y="358"/>
                  </a:lnTo>
                  <a:lnTo>
                    <a:pt x="622" y="340"/>
                  </a:lnTo>
                  <a:lnTo>
                    <a:pt x="641" y="408"/>
                  </a:lnTo>
                  <a:lnTo>
                    <a:pt x="608" y="437"/>
                  </a:lnTo>
                  <a:lnTo>
                    <a:pt x="493" y="498"/>
                  </a:lnTo>
                  <a:lnTo>
                    <a:pt x="402" y="579"/>
                  </a:lnTo>
                  <a:lnTo>
                    <a:pt x="356" y="683"/>
                  </a:lnTo>
                  <a:lnTo>
                    <a:pt x="335" y="683"/>
                  </a:lnTo>
                  <a:lnTo>
                    <a:pt x="117" y="748"/>
                  </a:lnTo>
                  <a:lnTo>
                    <a:pt x="82" y="638"/>
                  </a:lnTo>
                  <a:lnTo>
                    <a:pt x="50" y="615"/>
                  </a:lnTo>
                  <a:lnTo>
                    <a:pt x="34" y="519"/>
                  </a:lnTo>
                  <a:lnTo>
                    <a:pt x="7" y="504"/>
                  </a:lnTo>
                  <a:lnTo>
                    <a:pt x="21" y="473"/>
                  </a:lnTo>
                  <a:lnTo>
                    <a:pt x="0" y="460"/>
                  </a:lnTo>
                  <a:close/>
                </a:path>
              </a:pathLst>
            </a:custGeom>
            <a:solidFill>
              <a:srgbClr val="60896E"/>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19" name="Freeform 33">
              <a:extLst>
                <a:ext uri="{FF2B5EF4-FFF2-40B4-BE49-F238E27FC236}">
                  <a16:creationId xmlns:a16="http://schemas.microsoft.com/office/drawing/2014/main" id="{308FACFA-F56A-4528-AB83-5B111B91F65B}"/>
                </a:ext>
              </a:extLst>
            </p:cNvPr>
            <p:cNvSpPr>
              <a:spLocks/>
            </p:cNvSpPr>
            <p:nvPr/>
          </p:nvSpPr>
          <p:spPr bwMode="auto">
            <a:xfrm>
              <a:off x="7864363" y="2338359"/>
              <a:ext cx="505565" cy="838535"/>
            </a:xfrm>
            <a:custGeom>
              <a:avLst/>
              <a:gdLst>
                <a:gd name="T0" fmla="*/ 12364 w 595"/>
                <a:gd name="T1" fmla="*/ 253668 h 1096"/>
                <a:gd name="T2" fmla="*/ 65352 w 595"/>
                <a:gd name="T3" fmla="*/ 204366 h 1096"/>
                <a:gd name="T4" fmla="*/ 168678 w 595"/>
                <a:gd name="T5" fmla="*/ 194028 h 1096"/>
                <a:gd name="T6" fmla="*/ 151015 w 595"/>
                <a:gd name="T7" fmla="*/ 164606 h 1096"/>
                <a:gd name="T8" fmla="*/ 168678 w 595"/>
                <a:gd name="T9" fmla="*/ 129617 h 1096"/>
                <a:gd name="T10" fmla="*/ 138652 w 595"/>
                <a:gd name="T11" fmla="*/ 104966 h 1096"/>
                <a:gd name="T12" fmla="*/ 223432 w 595"/>
                <a:gd name="T13" fmla="*/ 28627 h 1096"/>
                <a:gd name="T14" fmla="*/ 276420 w 595"/>
                <a:gd name="T15" fmla="*/ 5566 h 1096"/>
                <a:gd name="T16" fmla="*/ 331174 w 595"/>
                <a:gd name="T17" fmla="*/ 23856 h 1096"/>
                <a:gd name="T18" fmla="*/ 403591 w 595"/>
                <a:gd name="T19" fmla="*/ 0 h 1096"/>
                <a:gd name="T20" fmla="*/ 434500 w 595"/>
                <a:gd name="T21" fmla="*/ 46917 h 1096"/>
                <a:gd name="T22" fmla="*/ 483073 w 595"/>
                <a:gd name="T23" fmla="*/ 129617 h 1096"/>
                <a:gd name="T24" fmla="*/ 434500 w 595"/>
                <a:gd name="T25" fmla="*/ 123256 h 1096"/>
                <a:gd name="T26" fmla="*/ 403591 w 595"/>
                <a:gd name="T27" fmla="*/ 159040 h 1096"/>
                <a:gd name="T28" fmla="*/ 445098 w 595"/>
                <a:gd name="T29" fmla="*/ 159040 h 1096"/>
                <a:gd name="T30" fmla="*/ 438916 w 595"/>
                <a:gd name="T31" fmla="*/ 210727 h 1096"/>
                <a:gd name="T32" fmla="*/ 487488 w 595"/>
                <a:gd name="T33" fmla="*/ 241740 h 1096"/>
                <a:gd name="T34" fmla="*/ 525463 w 595"/>
                <a:gd name="T35" fmla="*/ 293428 h 1096"/>
                <a:gd name="T36" fmla="*/ 476891 w 595"/>
                <a:gd name="T37" fmla="*/ 311718 h 1096"/>
                <a:gd name="T38" fmla="*/ 451280 w 595"/>
                <a:gd name="T39" fmla="*/ 470757 h 1096"/>
                <a:gd name="T40" fmla="*/ 470709 w 595"/>
                <a:gd name="T41" fmla="*/ 565386 h 1096"/>
                <a:gd name="T42" fmla="*/ 512216 w 595"/>
                <a:gd name="T43" fmla="*/ 606736 h 1096"/>
                <a:gd name="T44" fmla="*/ 445098 w 595"/>
                <a:gd name="T45" fmla="*/ 702160 h 1096"/>
                <a:gd name="T46" fmla="*/ 415955 w 595"/>
                <a:gd name="T47" fmla="*/ 671147 h 1096"/>
                <a:gd name="T48" fmla="*/ 403591 w 595"/>
                <a:gd name="T49" fmla="*/ 718859 h 1096"/>
                <a:gd name="T50" fmla="*/ 307330 w 595"/>
                <a:gd name="T51" fmla="*/ 830187 h 1096"/>
                <a:gd name="T52" fmla="*/ 235796 w 595"/>
                <a:gd name="T53" fmla="*/ 836548 h 1096"/>
                <a:gd name="T54" fmla="*/ 198704 w 595"/>
                <a:gd name="T55" fmla="*/ 854838 h 1096"/>
                <a:gd name="T56" fmla="*/ 168678 w 595"/>
                <a:gd name="T57" fmla="*/ 854838 h 1096"/>
                <a:gd name="T58" fmla="*/ 132470 w 595"/>
                <a:gd name="T59" fmla="*/ 830187 h 1096"/>
                <a:gd name="T60" fmla="*/ 77716 w 595"/>
                <a:gd name="T61" fmla="*/ 702160 h 1096"/>
                <a:gd name="T62" fmla="*/ 126288 w 595"/>
                <a:gd name="T63" fmla="*/ 636158 h 1096"/>
                <a:gd name="T64" fmla="*/ 95378 w 595"/>
                <a:gd name="T65" fmla="*/ 623435 h 1096"/>
                <a:gd name="T66" fmla="*/ 107742 w 595"/>
                <a:gd name="T67" fmla="*/ 578109 h 1096"/>
                <a:gd name="T68" fmla="*/ 83897 w 595"/>
                <a:gd name="T69" fmla="*/ 512108 h 1096"/>
                <a:gd name="T70" fmla="*/ 35325 w 595"/>
                <a:gd name="T71" fmla="*/ 505746 h 1096"/>
                <a:gd name="T72" fmla="*/ 18546 w 595"/>
                <a:gd name="T73" fmla="*/ 429407 h 1096"/>
                <a:gd name="T74" fmla="*/ 0 w 595"/>
                <a:gd name="T75" fmla="*/ 276729 h 10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1096">
                  <a:moveTo>
                    <a:pt x="0" y="348"/>
                  </a:moveTo>
                  <a:lnTo>
                    <a:pt x="14" y="319"/>
                  </a:lnTo>
                  <a:lnTo>
                    <a:pt x="55" y="288"/>
                  </a:lnTo>
                  <a:lnTo>
                    <a:pt x="74" y="257"/>
                  </a:lnTo>
                  <a:lnTo>
                    <a:pt x="122" y="265"/>
                  </a:lnTo>
                  <a:lnTo>
                    <a:pt x="191" y="244"/>
                  </a:lnTo>
                  <a:lnTo>
                    <a:pt x="191" y="229"/>
                  </a:lnTo>
                  <a:lnTo>
                    <a:pt x="171" y="207"/>
                  </a:lnTo>
                  <a:lnTo>
                    <a:pt x="171" y="169"/>
                  </a:lnTo>
                  <a:lnTo>
                    <a:pt x="191" y="163"/>
                  </a:lnTo>
                  <a:lnTo>
                    <a:pt x="184" y="148"/>
                  </a:lnTo>
                  <a:lnTo>
                    <a:pt x="157" y="132"/>
                  </a:lnTo>
                  <a:lnTo>
                    <a:pt x="164" y="80"/>
                  </a:lnTo>
                  <a:lnTo>
                    <a:pt x="253" y="36"/>
                  </a:lnTo>
                  <a:lnTo>
                    <a:pt x="279" y="7"/>
                  </a:lnTo>
                  <a:lnTo>
                    <a:pt x="313" y="7"/>
                  </a:lnTo>
                  <a:lnTo>
                    <a:pt x="348" y="44"/>
                  </a:lnTo>
                  <a:lnTo>
                    <a:pt x="375" y="30"/>
                  </a:lnTo>
                  <a:lnTo>
                    <a:pt x="389" y="36"/>
                  </a:lnTo>
                  <a:lnTo>
                    <a:pt x="457" y="0"/>
                  </a:lnTo>
                  <a:lnTo>
                    <a:pt x="492" y="13"/>
                  </a:lnTo>
                  <a:lnTo>
                    <a:pt x="492" y="59"/>
                  </a:lnTo>
                  <a:lnTo>
                    <a:pt x="547" y="140"/>
                  </a:lnTo>
                  <a:lnTo>
                    <a:pt x="547" y="163"/>
                  </a:lnTo>
                  <a:lnTo>
                    <a:pt x="540" y="169"/>
                  </a:lnTo>
                  <a:lnTo>
                    <a:pt x="492" y="155"/>
                  </a:lnTo>
                  <a:lnTo>
                    <a:pt x="457" y="163"/>
                  </a:lnTo>
                  <a:lnTo>
                    <a:pt x="457" y="200"/>
                  </a:lnTo>
                  <a:lnTo>
                    <a:pt x="464" y="207"/>
                  </a:lnTo>
                  <a:lnTo>
                    <a:pt x="504" y="200"/>
                  </a:lnTo>
                  <a:lnTo>
                    <a:pt x="483" y="252"/>
                  </a:lnTo>
                  <a:lnTo>
                    <a:pt x="497" y="265"/>
                  </a:lnTo>
                  <a:lnTo>
                    <a:pt x="518" y="265"/>
                  </a:lnTo>
                  <a:lnTo>
                    <a:pt x="552" y="304"/>
                  </a:lnTo>
                  <a:lnTo>
                    <a:pt x="595" y="356"/>
                  </a:lnTo>
                  <a:lnTo>
                    <a:pt x="595" y="369"/>
                  </a:lnTo>
                  <a:lnTo>
                    <a:pt x="552" y="377"/>
                  </a:lnTo>
                  <a:lnTo>
                    <a:pt x="540" y="392"/>
                  </a:lnTo>
                  <a:lnTo>
                    <a:pt x="547" y="459"/>
                  </a:lnTo>
                  <a:lnTo>
                    <a:pt x="511" y="592"/>
                  </a:lnTo>
                  <a:lnTo>
                    <a:pt x="511" y="659"/>
                  </a:lnTo>
                  <a:lnTo>
                    <a:pt x="533" y="711"/>
                  </a:lnTo>
                  <a:lnTo>
                    <a:pt x="566" y="727"/>
                  </a:lnTo>
                  <a:lnTo>
                    <a:pt x="580" y="763"/>
                  </a:lnTo>
                  <a:lnTo>
                    <a:pt x="511" y="854"/>
                  </a:lnTo>
                  <a:lnTo>
                    <a:pt x="504" y="883"/>
                  </a:lnTo>
                  <a:lnTo>
                    <a:pt x="492" y="883"/>
                  </a:lnTo>
                  <a:lnTo>
                    <a:pt x="471" y="844"/>
                  </a:lnTo>
                  <a:lnTo>
                    <a:pt x="457" y="854"/>
                  </a:lnTo>
                  <a:lnTo>
                    <a:pt x="457" y="904"/>
                  </a:lnTo>
                  <a:lnTo>
                    <a:pt x="375" y="1023"/>
                  </a:lnTo>
                  <a:lnTo>
                    <a:pt x="348" y="1044"/>
                  </a:lnTo>
                  <a:lnTo>
                    <a:pt x="287" y="1038"/>
                  </a:lnTo>
                  <a:lnTo>
                    <a:pt x="267" y="1052"/>
                  </a:lnTo>
                  <a:lnTo>
                    <a:pt x="246" y="1096"/>
                  </a:lnTo>
                  <a:lnTo>
                    <a:pt x="225" y="1075"/>
                  </a:lnTo>
                  <a:lnTo>
                    <a:pt x="198" y="1067"/>
                  </a:lnTo>
                  <a:lnTo>
                    <a:pt x="191" y="1075"/>
                  </a:lnTo>
                  <a:lnTo>
                    <a:pt x="171" y="1044"/>
                  </a:lnTo>
                  <a:lnTo>
                    <a:pt x="150" y="1044"/>
                  </a:lnTo>
                  <a:lnTo>
                    <a:pt x="108" y="956"/>
                  </a:lnTo>
                  <a:lnTo>
                    <a:pt x="88" y="883"/>
                  </a:lnTo>
                  <a:lnTo>
                    <a:pt x="95" y="836"/>
                  </a:lnTo>
                  <a:lnTo>
                    <a:pt x="143" y="800"/>
                  </a:lnTo>
                  <a:lnTo>
                    <a:pt x="143" y="784"/>
                  </a:lnTo>
                  <a:lnTo>
                    <a:pt x="108" y="784"/>
                  </a:lnTo>
                  <a:lnTo>
                    <a:pt x="129" y="748"/>
                  </a:lnTo>
                  <a:lnTo>
                    <a:pt x="122" y="727"/>
                  </a:lnTo>
                  <a:lnTo>
                    <a:pt x="88" y="727"/>
                  </a:lnTo>
                  <a:lnTo>
                    <a:pt x="95" y="644"/>
                  </a:lnTo>
                  <a:lnTo>
                    <a:pt x="55" y="665"/>
                  </a:lnTo>
                  <a:lnTo>
                    <a:pt x="40" y="636"/>
                  </a:lnTo>
                  <a:lnTo>
                    <a:pt x="40" y="579"/>
                  </a:lnTo>
                  <a:lnTo>
                    <a:pt x="21" y="540"/>
                  </a:lnTo>
                  <a:lnTo>
                    <a:pt x="35" y="517"/>
                  </a:lnTo>
                  <a:lnTo>
                    <a:pt x="0" y="348"/>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0" name="Freeform 35">
              <a:extLst>
                <a:ext uri="{FF2B5EF4-FFF2-40B4-BE49-F238E27FC236}">
                  <a16:creationId xmlns:a16="http://schemas.microsoft.com/office/drawing/2014/main" id="{619C8274-9CB3-4A00-B942-3196A46F8429}"/>
                </a:ext>
              </a:extLst>
            </p:cNvPr>
            <p:cNvSpPr>
              <a:spLocks/>
            </p:cNvSpPr>
            <p:nvPr/>
          </p:nvSpPr>
          <p:spPr bwMode="auto">
            <a:xfrm>
              <a:off x="6546229" y="3670240"/>
              <a:ext cx="1046259" cy="707180"/>
            </a:xfrm>
            <a:custGeom>
              <a:avLst/>
              <a:gdLst>
                <a:gd name="T0" fmla="*/ 5309 w 1229"/>
                <a:gd name="T1" fmla="*/ 387725 h 927"/>
                <a:gd name="T2" fmla="*/ 162806 w 1229"/>
                <a:gd name="T3" fmla="*/ 371074 h 927"/>
                <a:gd name="T4" fmla="*/ 217664 w 1229"/>
                <a:gd name="T5" fmla="*/ 298921 h 927"/>
                <a:gd name="T6" fmla="*/ 260135 w 1229"/>
                <a:gd name="T7" fmla="*/ 216460 h 927"/>
                <a:gd name="T8" fmla="*/ 241554 w 1229"/>
                <a:gd name="T9" fmla="*/ 141928 h 927"/>
                <a:gd name="T10" fmla="*/ 217664 w 1229"/>
                <a:gd name="T11" fmla="*/ 130034 h 927"/>
                <a:gd name="T12" fmla="*/ 235361 w 1229"/>
                <a:gd name="T13" fmla="*/ 76118 h 927"/>
                <a:gd name="T14" fmla="*/ 393742 w 1229"/>
                <a:gd name="T15" fmla="*/ 99112 h 927"/>
                <a:gd name="T16" fmla="*/ 436214 w 1229"/>
                <a:gd name="T17" fmla="*/ 64224 h 927"/>
                <a:gd name="T18" fmla="*/ 573360 w 1229"/>
                <a:gd name="T19" fmla="*/ 0 h 927"/>
                <a:gd name="T20" fmla="*/ 628218 w 1229"/>
                <a:gd name="T21" fmla="*/ 41230 h 927"/>
                <a:gd name="T22" fmla="*/ 683077 w 1229"/>
                <a:gd name="T23" fmla="*/ 107041 h 927"/>
                <a:gd name="T24" fmla="*/ 729972 w 1229"/>
                <a:gd name="T25" fmla="*/ 76118 h 927"/>
                <a:gd name="T26" fmla="*/ 784830 w 1229"/>
                <a:gd name="T27" fmla="*/ 93561 h 927"/>
                <a:gd name="T28" fmla="*/ 863579 w 1229"/>
                <a:gd name="T29" fmla="*/ 141928 h 927"/>
                <a:gd name="T30" fmla="*/ 912244 w 1229"/>
                <a:gd name="T31" fmla="*/ 123691 h 927"/>
                <a:gd name="T32" fmla="*/ 924631 w 1229"/>
                <a:gd name="T33" fmla="*/ 194259 h 927"/>
                <a:gd name="T34" fmla="*/ 924631 w 1229"/>
                <a:gd name="T35" fmla="*/ 234696 h 927"/>
                <a:gd name="T36" fmla="*/ 937019 w 1229"/>
                <a:gd name="T37" fmla="*/ 323500 h 927"/>
                <a:gd name="T38" fmla="*/ 979490 w 1229"/>
                <a:gd name="T39" fmla="*/ 387725 h 927"/>
                <a:gd name="T40" fmla="*/ 990107 w 1229"/>
                <a:gd name="T41" fmla="*/ 465428 h 927"/>
                <a:gd name="T42" fmla="*/ 1058238 w 1229"/>
                <a:gd name="T43" fmla="*/ 539960 h 927"/>
                <a:gd name="T44" fmla="*/ 1064432 w 1229"/>
                <a:gd name="T45" fmla="*/ 574848 h 927"/>
                <a:gd name="T46" fmla="*/ 1003380 w 1229"/>
                <a:gd name="T47" fmla="*/ 593084 h 927"/>
                <a:gd name="T48" fmla="*/ 918437 w 1229"/>
                <a:gd name="T49" fmla="*/ 599427 h 927"/>
                <a:gd name="T50" fmla="*/ 882160 w 1229"/>
                <a:gd name="T51" fmla="*/ 681888 h 927"/>
                <a:gd name="T52" fmla="*/ 839689 w 1229"/>
                <a:gd name="T53" fmla="*/ 675545 h 927"/>
                <a:gd name="T54" fmla="*/ 804296 w 1229"/>
                <a:gd name="T55" fmla="*/ 688231 h 927"/>
                <a:gd name="T56" fmla="*/ 791024 w 1229"/>
                <a:gd name="T57" fmla="*/ 711225 h 927"/>
                <a:gd name="T58" fmla="*/ 694579 w 1229"/>
                <a:gd name="T59" fmla="*/ 716775 h 927"/>
                <a:gd name="T60" fmla="*/ 647684 w 1229"/>
                <a:gd name="T61" fmla="*/ 723119 h 927"/>
                <a:gd name="T62" fmla="*/ 617601 w 1229"/>
                <a:gd name="T63" fmla="*/ 698539 h 927"/>
                <a:gd name="T64" fmla="*/ 550355 w 1229"/>
                <a:gd name="T65" fmla="*/ 698539 h 927"/>
                <a:gd name="T66" fmla="*/ 507884 w 1229"/>
                <a:gd name="T67" fmla="*/ 640658 h 927"/>
                <a:gd name="T68" fmla="*/ 410554 w 1229"/>
                <a:gd name="T69" fmla="*/ 630350 h 927"/>
                <a:gd name="T70" fmla="*/ 319418 w 1229"/>
                <a:gd name="T71" fmla="*/ 612114 h 927"/>
                <a:gd name="T72" fmla="*/ 326497 w 1229"/>
                <a:gd name="T73" fmla="*/ 547889 h 927"/>
                <a:gd name="T74" fmla="*/ 249518 w 1229"/>
                <a:gd name="T75" fmla="*/ 516966 h 927"/>
                <a:gd name="T76" fmla="*/ 192890 w 1229"/>
                <a:gd name="T77" fmla="*/ 516966 h 927"/>
                <a:gd name="T78" fmla="*/ 150418 w 1229"/>
                <a:gd name="T79" fmla="*/ 599427 h 927"/>
                <a:gd name="T80" fmla="*/ 95560 w 1229"/>
                <a:gd name="T81" fmla="*/ 564540 h 927"/>
                <a:gd name="T82" fmla="*/ 66361 w 1229"/>
                <a:gd name="T83" fmla="*/ 493972 h 927"/>
                <a:gd name="T84" fmla="*/ 0 w 1229"/>
                <a:gd name="T85" fmla="*/ 399618 h 9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9" h="927">
                  <a:moveTo>
                    <a:pt x="0" y="504"/>
                  </a:moveTo>
                  <a:lnTo>
                    <a:pt x="6" y="489"/>
                  </a:lnTo>
                  <a:lnTo>
                    <a:pt x="130" y="468"/>
                  </a:lnTo>
                  <a:lnTo>
                    <a:pt x="184" y="468"/>
                  </a:lnTo>
                  <a:lnTo>
                    <a:pt x="225" y="445"/>
                  </a:lnTo>
                  <a:lnTo>
                    <a:pt x="246" y="377"/>
                  </a:lnTo>
                  <a:lnTo>
                    <a:pt x="282" y="333"/>
                  </a:lnTo>
                  <a:lnTo>
                    <a:pt x="294" y="273"/>
                  </a:lnTo>
                  <a:lnTo>
                    <a:pt x="294" y="208"/>
                  </a:lnTo>
                  <a:lnTo>
                    <a:pt x="273" y="179"/>
                  </a:lnTo>
                  <a:lnTo>
                    <a:pt x="252" y="179"/>
                  </a:lnTo>
                  <a:lnTo>
                    <a:pt x="246" y="164"/>
                  </a:lnTo>
                  <a:lnTo>
                    <a:pt x="246" y="125"/>
                  </a:lnTo>
                  <a:lnTo>
                    <a:pt x="266" y="96"/>
                  </a:lnTo>
                  <a:lnTo>
                    <a:pt x="409" y="112"/>
                  </a:lnTo>
                  <a:lnTo>
                    <a:pt x="445" y="125"/>
                  </a:lnTo>
                  <a:lnTo>
                    <a:pt x="478" y="112"/>
                  </a:lnTo>
                  <a:lnTo>
                    <a:pt x="493" y="81"/>
                  </a:lnTo>
                  <a:lnTo>
                    <a:pt x="539" y="52"/>
                  </a:lnTo>
                  <a:lnTo>
                    <a:pt x="648" y="0"/>
                  </a:lnTo>
                  <a:lnTo>
                    <a:pt x="671" y="8"/>
                  </a:lnTo>
                  <a:lnTo>
                    <a:pt x="710" y="52"/>
                  </a:lnTo>
                  <a:lnTo>
                    <a:pt x="723" y="89"/>
                  </a:lnTo>
                  <a:lnTo>
                    <a:pt x="772" y="135"/>
                  </a:lnTo>
                  <a:lnTo>
                    <a:pt x="806" y="96"/>
                  </a:lnTo>
                  <a:lnTo>
                    <a:pt x="825" y="96"/>
                  </a:lnTo>
                  <a:lnTo>
                    <a:pt x="854" y="96"/>
                  </a:lnTo>
                  <a:lnTo>
                    <a:pt x="887" y="118"/>
                  </a:lnTo>
                  <a:lnTo>
                    <a:pt x="937" y="179"/>
                  </a:lnTo>
                  <a:lnTo>
                    <a:pt x="976" y="179"/>
                  </a:lnTo>
                  <a:lnTo>
                    <a:pt x="1017" y="146"/>
                  </a:lnTo>
                  <a:lnTo>
                    <a:pt x="1031" y="156"/>
                  </a:lnTo>
                  <a:lnTo>
                    <a:pt x="1031" y="208"/>
                  </a:lnTo>
                  <a:lnTo>
                    <a:pt x="1045" y="245"/>
                  </a:lnTo>
                  <a:lnTo>
                    <a:pt x="1038" y="260"/>
                  </a:lnTo>
                  <a:lnTo>
                    <a:pt x="1045" y="296"/>
                  </a:lnTo>
                  <a:lnTo>
                    <a:pt x="1079" y="341"/>
                  </a:lnTo>
                  <a:lnTo>
                    <a:pt x="1059" y="408"/>
                  </a:lnTo>
                  <a:lnTo>
                    <a:pt x="1100" y="423"/>
                  </a:lnTo>
                  <a:lnTo>
                    <a:pt x="1107" y="489"/>
                  </a:lnTo>
                  <a:lnTo>
                    <a:pt x="1126" y="512"/>
                  </a:lnTo>
                  <a:lnTo>
                    <a:pt x="1119" y="587"/>
                  </a:lnTo>
                  <a:lnTo>
                    <a:pt x="1146" y="608"/>
                  </a:lnTo>
                  <a:lnTo>
                    <a:pt x="1196" y="681"/>
                  </a:lnTo>
                  <a:lnTo>
                    <a:pt x="1229" y="704"/>
                  </a:lnTo>
                  <a:lnTo>
                    <a:pt x="1203" y="725"/>
                  </a:lnTo>
                  <a:lnTo>
                    <a:pt x="1167" y="697"/>
                  </a:lnTo>
                  <a:lnTo>
                    <a:pt x="1134" y="748"/>
                  </a:lnTo>
                  <a:lnTo>
                    <a:pt x="1086" y="764"/>
                  </a:lnTo>
                  <a:lnTo>
                    <a:pt x="1038" y="756"/>
                  </a:lnTo>
                  <a:lnTo>
                    <a:pt x="1010" y="860"/>
                  </a:lnTo>
                  <a:lnTo>
                    <a:pt x="997" y="860"/>
                  </a:lnTo>
                  <a:lnTo>
                    <a:pt x="976" y="837"/>
                  </a:lnTo>
                  <a:lnTo>
                    <a:pt x="949" y="852"/>
                  </a:lnTo>
                  <a:lnTo>
                    <a:pt x="921" y="852"/>
                  </a:lnTo>
                  <a:lnTo>
                    <a:pt x="909" y="868"/>
                  </a:lnTo>
                  <a:lnTo>
                    <a:pt x="916" y="897"/>
                  </a:lnTo>
                  <a:lnTo>
                    <a:pt x="894" y="897"/>
                  </a:lnTo>
                  <a:lnTo>
                    <a:pt x="834" y="852"/>
                  </a:lnTo>
                  <a:lnTo>
                    <a:pt x="785" y="904"/>
                  </a:lnTo>
                  <a:lnTo>
                    <a:pt x="772" y="897"/>
                  </a:lnTo>
                  <a:lnTo>
                    <a:pt x="732" y="912"/>
                  </a:lnTo>
                  <a:lnTo>
                    <a:pt x="710" y="881"/>
                  </a:lnTo>
                  <a:lnTo>
                    <a:pt x="698" y="881"/>
                  </a:lnTo>
                  <a:lnTo>
                    <a:pt x="655" y="927"/>
                  </a:lnTo>
                  <a:lnTo>
                    <a:pt x="622" y="881"/>
                  </a:lnTo>
                  <a:lnTo>
                    <a:pt x="595" y="868"/>
                  </a:lnTo>
                  <a:lnTo>
                    <a:pt x="574" y="808"/>
                  </a:lnTo>
                  <a:lnTo>
                    <a:pt x="539" y="816"/>
                  </a:lnTo>
                  <a:lnTo>
                    <a:pt x="464" y="795"/>
                  </a:lnTo>
                  <a:lnTo>
                    <a:pt x="404" y="795"/>
                  </a:lnTo>
                  <a:lnTo>
                    <a:pt x="361" y="772"/>
                  </a:lnTo>
                  <a:lnTo>
                    <a:pt x="376" y="725"/>
                  </a:lnTo>
                  <a:lnTo>
                    <a:pt x="369" y="691"/>
                  </a:lnTo>
                  <a:lnTo>
                    <a:pt x="328" y="681"/>
                  </a:lnTo>
                  <a:lnTo>
                    <a:pt x="282" y="652"/>
                  </a:lnTo>
                  <a:lnTo>
                    <a:pt x="266" y="681"/>
                  </a:lnTo>
                  <a:lnTo>
                    <a:pt x="218" y="652"/>
                  </a:lnTo>
                  <a:lnTo>
                    <a:pt x="192" y="741"/>
                  </a:lnTo>
                  <a:lnTo>
                    <a:pt x="170" y="756"/>
                  </a:lnTo>
                  <a:lnTo>
                    <a:pt x="165" y="787"/>
                  </a:lnTo>
                  <a:lnTo>
                    <a:pt x="108" y="712"/>
                  </a:lnTo>
                  <a:lnTo>
                    <a:pt x="75" y="645"/>
                  </a:lnTo>
                  <a:lnTo>
                    <a:pt x="75" y="623"/>
                  </a:lnTo>
                  <a:lnTo>
                    <a:pt x="36" y="570"/>
                  </a:lnTo>
                  <a:lnTo>
                    <a:pt x="0" y="504"/>
                  </a:lnTo>
                  <a:close/>
                </a:path>
              </a:pathLst>
            </a:custGeom>
            <a:solidFill>
              <a:srgbClr val="848484"/>
            </a:solidFill>
            <a:ln w="1651">
              <a:solidFill>
                <a:schemeClr val="tx1">
                  <a:lumMod val="65000"/>
                  <a:lumOff val="3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1" name="Freeform 36">
              <a:extLst>
                <a:ext uri="{FF2B5EF4-FFF2-40B4-BE49-F238E27FC236}">
                  <a16:creationId xmlns:a16="http://schemas.microsoft.com/office/drawing/2014/main" id="{43E3BA2A-8874-4C63-8310-C258E65600C4}"/>
                </a:ext>
              </a:extLst>
            </p:cNvPr>
            <p:cNvSpPr>
              <a:spLocks/>
            </p:cNvSpPr>
            <p:nvPr/>
          </p:nvSpPr>
          <p:spPr bwMode="auto">
            <a:xfrm>
              <a:off x="7667331" y="2168819"/>
              <a:ext cx="615536" cy="372682"/>
            </a:xfrm>
            <a:custGeom>
              <a:avLst/>
              <a:gdLst>
                <a:gd name="T0" fmla="*/ 0 w 724"/>
                <a:gd name="T1" fmla="*/ 152400 h 488"/>
                <a:gd name="T2" fmla="*/ 0 w 724"/>
                <a:gd name="T3" fmla="*/ 205581 h 488"/>
                <a:gd name="T4" fmla="*/ 29160 w 724"/>
                <a:gd name="T5" fmla="*/ 228600 h 488"/>
                <a:gd name="T6" fmla="*/ 35346 w 724"/>
                <a:gd name="T7" fmla="*/ 246856 h 488"/>
                <a:gd name="T8" fmla="*/ 168777 w 724"/>
                <a:gd name="T9" fmla="*/ 228600 h 488"/>
                <a:gd name="T10" fmla="*/ 191752 w 724"/>
                <a:gd name="T11" fmla="*/ 263525 h 488"/>
                <a:gd name="T12" fmla="*/ 217378 w 724"/>
                <a:gd name="T13" fmla="*/ 276225 h 488"/>
                <a:gd name="T14" fmla="*/ 205007 w 724"/>
                <a:gd name="T15" fmla="*/ 329406 h 488"/>
                <a:gd name="T16" fmla="*/ 229749 w 724"/>
                <a:gd name="T17" fmla="*/ 341313 h 488"/>
                <a:gd name="T18" fmla="*/ 235934 w 724"/>
                <a:gd name="T19" fmla="*/ 364331 h 488"/>
                <a:gd name="T20" fmla="*/ 265978 w 724"/>
                <a:gd name="T21" fmla="*/ 352425 h 488"/>
                <a:gd name="T22" fmla="*/ 270397 w 724"/>
                <a:gd name="T23" fmla="*/ 381000 h 488"/>
                <a:gd name="T24" fmla="*/ 312812 w 724"/>
                <a:gd name="T25" fmla="*/ 387350 h 488"/>
                <a:gd name="T26" fmla="*/ 373784 w 724"/>
                <a:gd name="T27" fmla="*/ 370681 h 488"/>
                <a:gd name="T28" fmla="*/ 373784 w 724"/>
                <a:gd name="T29" fmla="*/ 358775 h 488"/>
                <a:gd name="T30" fmla="*/ 356111 w 724"/>
                <a:gd name="T31" fmla="*/ 341313 h 488"/>
                <a:gd name="T32" fmla="*/ 356111 w 724"/>
                <a:gd name="T33" fmla="*/ 311150 h 488"/>
                <a:gd name="T34" fmla="*/ 373784 w 724"/>
                <a:gd name="T35" fmla="*/ 306388 h 488"/>
                <a:gd name="T36" fmla="*/ 367598 w 724"/>
                <a:gd name="T37" fmla="*/ 294481 h 488"/>
                <a:gd name="T38" fmla="*/ 343740 w 724"/>
                <a:gd name="T39" fmla="*/ 281781 h 488"/>
                <a:gd name="T40" fmla="*/ 349925 w 724"/>
                <a:gd name="T41" fmla="*/ 240506 h 488"/>
                <a:gd name="T42" fmla="*/ 428570 w 724"/>
                <a:gd name="T43" fmla="*/ 205581 h 488"/>
                <a:gd name="T44" fmla="*/ 451545 w 724"/>
                <a:gd name="T45" fmla="*/ 182563 h 488"/>
                <a:gd name="T46" fmla="*/ 481589 w 724"/>
                <a:gd name="T47" fmla="*/ 182563 h 488"/>
                <a:gd name="T48" fmla="*/ 512517 w 724"/>
                <a:gd name="T49" fmla="*/ 211931 h 488"/>
                <a:gd name="T50" fmla="*/ 536375 w 724"/>
                <a:gd name="T51" fmla="*/ 200819 h 488"/>
                <a:gd name="T52" fmla="*/ 548746 w 724"/>
                <a:gd name="T53" fmla="*/ 164306 h 488"/>
                <a:gd name="T54" fmla="*/ 542561 w 724"/>
                <a:gd name="T55" fmla="*/ 129381 h 488"/>
                <a:gd name="T56" fmla="*/ 603532 w 724"/>
                <a:gd name="T57" fmla="*/ 112713 h 488"/>
                <a:gd name="T58" fmla="*/ 639762 w 724"/>
                <a:gd name="T59" fmla="*/ 88106 h 488"/>
                <a:gd name="T60" fmla="*/ 603532 w 724"/>
                <a:gd name="T61" fmla="*/ 81756 h 488"/>
                <a:gd name="T62" fmla="*/ 578790 w 724"/>
                <a:gd name="T63" fmla="*/ 59531 h 488"/>
                <a:gd name="T64" fmla="*/ 506331 w 724"/>
                <a:gd name="T65" fmla="*/ 53181 h 488"/>
                <a:gd name="T66" fmla="*/ 500145 w 724"/>
                <a:gd name="T67" fmla="*/ 77788 h 488"/>
                <a:gd name="T68" fmla="*/ 487774 w 724"/>
                <a:gd name="T69" fmla="*/ 46831 h 488"/>
                <a:gd name="T70" fmla="*/ 506331 w 724"/>
                <a:gd name="T71" fmla="*/ 28575 h 488"/>
                <a:gd name="T72" fmla="*/ 500145 w 724"/>
                <a:gd name="T73" fmla="*/ 18256 h 488"/>
                <a:gd name="T74" fmla="*/ 458614 w 724"/>
                <a:gd name="T75" fmla="*/ 0 h 488"/>
                <a:gd name="T76" fmla="*/ 403828 w 724"/>
                <a:gd name="T77" fmla="*/ 28575 h 488"/>
                <a:gd name="T78" fmla="*/ 392340 w 724"/>
                <a:gd name="T79" fmla="*/ 53181 h 488"/>
                <a:gd name="T80" fmla="*/ 373784 w 724"/>
                <a:gd name="T81" fmla="*/ 46831 h 488"/>
                <a:gd name="T82" fmla="*/ 361413 w 724"/>
                <a:gd name="T83" fmla="*/ 59531 h 488"/>
                <a:gd name="T84" fmla="*/ 373784 w 724"/>
                <a:gd name="T85" fmla="*/ 18256 h 488"/>
                <a:gd name="T86" fmla="*/ 356111 w 724"/>
                <a:gd name="T87" fmla="*/ 11906 h 488"/>
                <a:gd name="T88" fmla="*/ 300441 w 724"/>
                <a:gd name="T89" fmla="*/ 53181 h 488"/>
                <a:gd name="T90" fmla="*/ 270397 w 724"/>
                <a:gd name="T91" fmla="*/ 46831 h 488"/>
                <a:gd name="T92" fmla="*/ 205007 w 724"/>
                <a:gd name="T93" fmla="*/ 63500 h 488"/>
                <a:gd name="T94" fmla="*/ 185566 w 724"/>
                <a:gd name="T95" fmla="*/ 63500 h 488"/>
                <a:gd name="T96" fmla="*/ 168777 w 724"/>
                <a:gd name="T97" fmla="*/ 53181 h 488"/>
                <a:gd name="T98" fmla="*/ 156406 w 724"/>
                <a:gd name="T99" fmla="*/ 53181 h 488"/>
                <a:gd name="T100" fmla="*/ 150220 w 724"/>
                <a:gd name="T101" fmla="*/ 63500 h 488"/>
                <a:gd name="T102" fmla="*/ 120176 w 724"/>
                <a:gd name="T103" fmla="*/ 53181 h 488"/>
                <a:gd name="T104" fmla="*/ 109572 w 724"/>
                <a:gd name="T105" fmla="*/ 59531 h 488"/>
                <a:gd name="T106" fmla="*/ 103387 w 724"/>
                <a:gd name="T107" fmla="*/ 94456 h 488"/>
                <a:gd name="T108" fmla="*/ 90132 w 724"/>
                <a:gd name="T109" fmla="*/ 104775 h 488"/>
                <a:gd name="T110" fmla="*/ 42415 w 724"/>
                <a:gd name="T111" fmla="*/ 112713 h 488"/>
                <a:gd name="T112" fmla="*/ 24742 w 724"/>
                <a:gd name="T113" fmla="*/ 141288 h 488"/>
                <a:gd name="T114" fmla="*/ 0 w 724"/>
                <a:gd name="T115" fmla="*/ 152400 h 4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4" h="488">
                  <a:moveTo>
                    <a:pt x="0" y="192"/>
                  </a:moveTo>
                  <a:lnTo>
                    <a:pt x="0" y="259"/>
                  </a:lnTo>
                  <a:lnTo>
                    <a:pt x="33" y="288"/>
                  </a:lnTo>
                  <a:lnTo>
                    <a:pt x="40" y="311"/>
                  </a:lnTo>
                  <a:lnTo>
                    <a:pt x="191" y="288"/>
                  </a:lnTo>
                  <a:lnTo>
                    <a:pt x="217" y="332"/>
                  </a:lnTo>
                  <a:lnTo>
                    <a:pt x="246" y="348"/>
                  </a:lnTo>
                  <a:lnTo>
                    <a:pt x="232" y="415"/>
                  </a:lnTo>
                  <a:lnTo>
                    <a:pt x="260" y="430"/>
                  </a:lnTo>
                  <a:lnTo>
                    <a:pt x="267" y="459"/>
                  </a:lnTo>
                  <a:lnTo>
                    <a:pt x="301" y="444"/>
                  </a:lnTo>
                  <a:lnTo>
                    <a:pt x="306" y="480"/>
                  </a:lnTo>
                  <a:lnTo>
                    <a:pt x="354" y="488"/>
                  </a:lnTo>
                  <a:lnTo>
                    <a:pt x="423" y="467"/>
                  </a:lnTo>
                  <a:lnTo>
                    <a:pt x="423" y="452"/>
                  </a:lnTo>
                  <a:lnTo>
                    <a:pt x="403" y="430"/>
                  </a:lnTo>
                  <a:lnTo>
                    <a:pt x="403" y="392"/>
                  </a:lnTo>
                  <a:lnTo>
                    <a:pt x="423" y="386"/>
                  </a:lnTo>
                  <a:lnTo>
                    <a:pt x="416" y="371"/>
                  </a:lnTo>
                  <a:lnTo>
                    <a:pt x="389" y="355"/>
                  </a:lnTo>
                  <a:lnTo>
                    <a:pt x="396" y="303"/>
                  </a:lnTo>
                  <a:lnTo>
                    <a:pt x="485" y="259"/>
                  </a:lnTo>
                  <a:lnTo>
                    <a:pt x="511" y="230"/>
                  </a:lnTo>
                  <a:lnTo>
                    <a:pt x="545" y="230"/>
                  </a:lnTo>
                  <a:lnTo>
                    <a:pt x="580" y="267"/>
                  </a:lnTo>
                  <a:lnTo>
                    <a:pt x="607" y="253"/>
                  </a:lnTo>
                  <a:lnTo>
                    <a:pt x="621" y="207"/>
                  </a:lnTo>
                  <a:lnTo>
                    <a:pt x="614" y="163"/>
                  </a:lnTo>
                  <a:lnTo>
                    <a:pt x="683" y="142"/>
                  </a:lnTo>
                  <a:lnTo>
                    <a:pt x="724" y="111"/>
                  </a:lnTo>
                  <a:lnTo>
                    <a:pt x="683" y="103"/>
                  </a:lnTo>
                  <a:lnTo>
                    <a:pt x="655" y="75"/>
                  </a:lnTo>
                  <a:lnTo>
                    <a:pt x="573" y="67"/>
                  </a:lnTo>
                  <a:lnTo>
                    <a:pt x="566" y="98"/>
                  </a:lnTo>
                  <a:lnTo>
                    <a:pt x="552" y="59"/>
                  </a:lnTo>
                  <a:lnTo>
                    <a:pt x="573" y="36"/>
                  </a:lnTo>
                  <a:lnTo>
                    <a:pt x="566" y="23"/>
                  </a:lnTo>
                  <a:lnTo>
                    <a:pt x="519" y="0"/>
                  </a:lnTo>
                  <a:lnTo>
                    <a:pt x="457" y="36"/>
                  </a:lnTo>
                  <a:lnTo>
                    <a:pt x="444" y="67"/>
                  </a:lnTo>
                  <a:lnTo>
                    <a:pt x="423" y="59"/>
                  </a:lnTo>
                  <a:lnTo>
                    <a:pt x="409" y="75"/>
                  </a:lnTo>
                  <a:lnTo>
                    <a:pt x="423" y="23"/>
                  </a:lnTo>
                  <a:lnTo>
                    <a:pt x="403" y="15"/>
                  </a:lnTo>
                  <a:lnTo>
                    <a:pt x="340" y="67"/>
                  </a:lnTo>
                  <a:lnTo>
                    <a:pt x="306" y="59"/>
                  </a:lnTo>
                  <a:lnTo>
                    <a:pt x="232" y="80"/>
                  </a:lnTo>
                  <a:lnTo>
                    <a:pt x="210" y="80"/>
                  </a:lnTo>
                  <a:lnTo>
                    <a:pt x="191" y="67"/>
                  </a:lnTo>
                  <a:lnTo>
                    <a:pt x="177" y="67"/>
                  </a:lnTo>
                  <a:lnTo>
                    <a:pt x="170" y="80"/>
                  </a:lnTo>
                  <a:lnTo>
                    <a:pt x="136" y="67"/>
                  </a:lnTo>
                  <a:lnTo>
                    <a:pt x="124" y="75"/>
                  </a:lnTo>
                  <a:lnTo>
                    <a:pt x="117" y="119"/>
                  </a:lnTo>
                  <a:lnTo>
                    <a:pt x="102" y="132"/>
                  </a:lnTo>
                  <a:lnTo>
                    <a:pt x="48" y="142"/>
                  </a:lnTo>
                  <a:lnTo>
                    <a:pt x="28" y="178"/>
                  </a:lnTo>
                  <a:lnTo>
                    <a:pt x="0" y="192"/>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2" name="Freeform 37">
              <a:extLst>
                <a:ext uri="{FF2B5EF4-FFF2-40B4-BE49-F238E27FC236}">
                  <a16:creationId xmlns:a16="http://schemas.microsoft.com/office/drawing/2014/main" id="{355C1379-3760-40A2-885D-DB42811452A0}"/>
                </a:ext>
              </a:extLst>
            </p:cNvPr>
            <p:cNvSpPr>
              <a:spLocks/>
            </p:cNvSpPr>
            <p:nvPr/>
          </p:nvSpPr>
          <p:spPr bwMode="auto">
            <a:xfrm>
              <a:off x="5993315" y="2003861"/>
              <a:ext cx="623174" cy="584989"/>
            </a:xfrm>
            <a:custGeom>
              <a:avLst/>
              <a:gdLst>
                <a:gd name="T0" fmla="*/ 6194 w 732"/>
                <a:gd name="T1" fmla="*/ 348457 h 766"/>
                <a:gd name="T2" fmla="*/ 6194 w 732"/>
                <a:gd name="T3" fmla="*/ 400050 h 766"/>
                <a:gd name="T4" fmla="*/ 38048 w 732"/>
                <a:gd name="T5" fmla="*/ 395288 h 766"/>
                <a:gd name="T6" fmla="*/ 50436 w 732"/>
                <a:gd name="T7" fmla="*/ 383382 h 766"/>
                <a:gd name="T8" fmla="*/ 68132 w 732"/>
                <a:gd name="T9" fmla="*/ 465932 h 766"/>
                <a:gd name="T10" fmla="*/ 127416 w 732"/>
                <a:gd name="T11" fmla="*/ 471488 h 766"/>
                <a:gd name="T12" fmla="*/ 158386 w 732"/>
                <a:gd name="T13" fmla="*/ 453232 h 766"/>
                <a:gd name="T14" fmla="*/ 158386 w 732"/>
                <a:gd name="T15" fmla="*/ 482600 h 766"/>
                <a:gd name="T16" fmla="*/ 97332 w 732"/>
                <a:gd name="T17" fmla="*/ 571500 h 766"/>
                <a:gd name="T18" fmla="*/ 127416 w 732"/>
                <a:gd name="T19" fmla="*/ 583407 h 766"/>
                <a:gd name="T20" fmla="*/ 152192 w 732"/>
                <a:gd name="T21" fmla="*/ 552450 h 766"/>
                <a:gd name="T22" fmla="*/ 176082 w 732"/>
                <a:gd name="T23" fmla="*/ 571500 h 766"/>
                <a:gd name="T24" fmla="*/ 230942 w 732"/>
                <a:gd name="T25" fmla="*/ 542132 h 766"/>
                <a:gd name="T26" fmla="*/ 279608 w 732"/>
                <a:gd name="T27" fmla="*/ 530225 h 766"/>
                <a:gd name="T28" fmla="*/ 315002 w 732"/>
                <a:gd name="T29" fmla="*/ 500857 h 766"/>
                <a:gd name="T30" fmla="*/ 338892 w 732"/>
                <a:gd name="T31" fmla="*/ 482600 h 766"/>
                <a:gd name="T32" fmla="*/ 382249 w 732"/>
                <a:gd name="T33" fmla="*/ 500857 h 766"/>
                <a:gd name="T34" fmla="*/ 423836 w 732"/>
                <a:gd name="T35" fmla="*/ 482600 h 766"/>
                <a:gd name="T36" fmla="*/ 507896 w 732"/>
                <a:gd name="T37" fmla="*/ 482600 h 766"/>
                <a:gd name="T38" fmla="*/ 550368 w 732"/>
                <a:gd name="T39" fmla="*/ 411957 h 766"/>
                <a:gd name="T40" fmla="*/ 550368 w 732"/>
                <a:gd name="T41" fmla="*/ 335757 h 766"/>
                <a:gd name="T42" fmla="*/ 556562 w 732"/>
                <a:gd name="T43" fmla="*/ 265906 h 766"/>
                <a:gd name="T44" fmla="*/ 606998 w 732"/>
                <a:gd name="T45" fmla="*/ 183356 h 766"/>
                <a:gd name="T46" fmla="*/ 630003 w 732"/>
                <a:gd name="T47" fmla="*/ 72231 h 766"/>
                <a:gd name="T48" fmla="*/ 647700 w 732"/>
                <a:gd name="T49" fmla="*/ 18256 h 766"/>
                <a:gd name="T50" fmla="*/ 586646 w 732"/>
                <a:gd name="T51" fmla="*/ 64294 h 766"/>
                <a:gd name="T52" fmla="*/ 592840 w 732"/>
                <a:gd name="T53" fmla="*/ 29369 h 766"/>
                <a:gd name="T54" fmla="*/ 550368 w 732"/>
                <a:gd name="T55" fmla="*/ 36513 h 766"/>
                <a:gd name="T56" fmla="*/ 507896 w 732"/>
                <a:gd name="T57" fmla="*/ 53181 h 766"/>
                <a:gd name="T58" fmla="*/ 479581 w 732"/>
                <a:gd name="T59" fmla="*/ 59531 h 766"/>
                <a:gd name="T60" fmla="*/ 436224 w 732"/>
                <a:gd name="T61" fmla="*/ 84138 h 766"/>
                <a:gd name="T62" fmla="*/ 399946 w 732"/>
                <a:gd name="T63" fmla="*/ 130175 h 766"/>
                <a:gd name="T64" fmla="*/ 412334 w 732"/>
                <a:gd name="T65" fmla="*/ 146844 h 766"/>
                <a:gd name="T66" fmla="*/ 453036 w 732"/>
                <a:gd name="T67" fmla="*/ 171450 h 766"/>
                <a:gd name="T68" fmla="*/ 399946 w 732"/>
                <a:gd name="T69" fmla="*/ 177006 h 766"/>
                <a:gd name="T70" fmla="*/ 393752 w 732"/>
                <a:gd name="T71" fmla="*/ 200025 h 766"/>
                <a:gd name="T72" fmla="*/ 382249 w 732"/>
                <a:gd name="T73" fmla="*/ 183356 h 766"/>
                <a:gd name="T74" fmla="*/ 345086 w 732"/>
                <a:gd name="T75" fmla="*/ 189706 h 766"/>
                <a:gd name="T76" fmla="*/ 332698 w 732"/>
                <a:gd name="T77" fmla="*/ 200025 h 766"/>
                <a:gd name="T78" fmla="*/ 253948 w 732"/>
                <a:gd name="T79" fmla="*/ 218281 h 766"/>
                <a:gd name="T80" fmla="*/ 176082 w 732"/>
                <a:gd name="T81" fmla="*/ 218281 h 766"/>
                <a:gd name="T82" fmla="*/ 158386 w 732"/>
                <a:gd name="T83" fmla="*/ 249238 h 766"/>
                <a:gd name="T84" fmla="*/ 127416 w 732"/>
                <a:gd name="T85" fmla="*/ 249238 h 766"/>
                <a:gd name="T86" fmla="*/ 31854 w 732"/>
                <a:gd name="T87" fmla="*/ 276225 h 766"/>
                <a:gd name="T88" fmla="*/ 50436 w 732"/>
                <a:gd name="T89" fmla="*/ 307182 h 766"/>
                <a:gd name="T90" fmla="*/ 31854 w 732"/>
                <a:gd name="T91" fmla="*/ 317500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2" h="766">
                  <a:moveTo>
                    <a:pt x="0" y="416"/>
                  </a:moveTo>
                  <a:lnTo>
                    <a:pt x="7" y="439"/>
                  </a:lnTo>
                  <a:lnTo>
                    <a:pt x="27" y="452"/>
                  </a:lnTo>
                  <a:lnTo>
                    <a:pt x="7" y="504"/>
                  </a:lnTo>
                  <a:lnTo>
                    <a:pt x="16" y="527"/>
                  </a:lnTo>
                  <a:lnTo>
                    <a:pt x="43" y="498"/>
                  </a:lnTo>
                  <a:lnTo>
                    <a:pt x="57" y="504"/>
                  </a:lnTo>
                  <a:lnTo>
                    <a:pt x="57" y="483"/>
                  </a:lnTo>
                  <a:lnTo>
                    <a:pt x="89" y="519"/>
                  </a:lnTo>
                  <a:lnTo>
                    <a:pt x="77" y="587"/>
                  </a:lnTo>
                  <a:lnTo>
                    <a:pt x="103" y="608"/>
                  </a:lnTo>
                  <a:lnTo>
                    <a:pt x="144" y="594"/>
                  </a:lnTo>
                  <a:lnTo>
                    <a:pt x="158" y="602"/>
                  </a:lnTo>
                  <a:lnTo>
                    <a:pt x="179" y="571"/>
                  </a:lnTo>
                  <a:lnTo>
                    <a:pt x="186" y="579"/>
                  </a:lnTo>
                  <a:lnTo>
                    <a:pt x="179" y="608"/>
                  </a:lnTo>
                  <a:lnTo>
                    <a:pt x="124" y="660"/>
                  </a:lnTo>
                  <a:lnTo>
                    <a:pt x="110" y="720"/>
                  </a:lnTo>
                  <a:lnTo>
                    <a:pt x="117" y="766"/>
                  </a:lnTo>
                  <a:lnTo>
                    <a:pt x="144" y="735"/>
                  </a:lnTo>
                  <a:lnTo>
                    <a:pt x="158" y="735"/>
                  </a:lnTo>
                  <a:lnTo>
                    <a:pt x="172" y="696"/>
                  </a:lnTo>
                  <a:lnTo>
                    <a:pt x="186" y="696"/>
                  </a:lnTo>
                  <a:lnTo>
                    <a:pt x="199" y="720"/>
                  </a:lnTo>
                  <a:lnTo>
                    <a:pt x="206" y="696"/>
                  </a:lnTo>
                  <a:lnTo>
                    <a:pt x="261" y="683"/>
                  </a:lnTo>
                  <a:lnTo>
                    <a:pt x="294" y="660"/>
                  </a:lnTo>
                  <a:lnTo>
                    <a:pt x="316" y="668"/>
                  </a:lnTo>
                  <a:lnTo>
                    <a:pt x="335" y="660"/>
                  </a:lnTo>
                  <a:lnTo>
                    <a:pt x="356" y="631"/>
                  </a:lnTo>
                  <a:lnTo>
                    <a:pt x="376" y="631"/>
                  </a:lnTo>
                  <a:lnTo>
                    <a:pt x="383" y="608"/>
                  </a:lnTo>
                  <a:lnTo>
                    <a:pt x="409" y="639"/>
                  </a:lnTo>
                  <a:lnTo>
                    <a:pt x="432" y="631"/>
                  </a:lnTo>
                  <a:lnTo>
                    <a:pt x="452" y="602"/>
                  </a:lnTo>
                  <a:lnTo>
                    <a:pt x="479" y="608"/>
                  </a:lnTo>
                  <a:lnTo>
                    <a:pt x="512" y="594"/>
                  </a:lnTo>
                  <a:lnTo>
                    <a:pt x="574" y="608"/>
                  </a:lnTo>
                  <a:lnTo>
                    <a:pt x="602" y="587"/>
                  </a:lnTo>
                  <a:lnTo>
                    <a:pt x="622" y="519"/>
                  </a:lnTo>
                  <a:lnTo>
                    <a:pt x="617" y="469"/>
                  </a:lnTo>
                  <a:lnTo>
                    <a:pt x="622" y="423"/>
                  </a:lnTo>
                  <a:lnTo>
                    <a:pt x="610" y="371"/>
                  </a:lnTo>
                  <a:lnTo>
                    <a:pt x="629" y="335"/>
                  </a:lnTo>
                  <a:lnTo>
                    <a:pt x="643" y="239"/>
                  </a:lnTo>
                  <a:lnTo>
                    <a:pt x="686" y="231"/>
                  </a:lnTo>
                  <a:lnTo>
                    <a:pt x="725" y="164"/>
                  </a:lnTo>
                  <a:lnTo>
                    <a:pt x="712" y="91"/>
                  </a:lnTo>
                  <a:lnTo>
                    <a:pt x="718" y="54"/>
                  </a:lnTo>
                  <a:lnTo>
                    <a:pt x="732" y="23"/>
                  </a:lnTo>
                  <a:lnTo>
                    <a:pt x="725" y="8"/>
                  </a:lnTo>
                  <a:lnTo>
                    <a:pt x="663" y="81"/>
                  </a:lnTo>
                  <a:lnTo>
                    <a:pt x="650" y="75"/>
                  </a:lnTo>
                  <a:lnTo>
                    <a:pt x="670" y="37"/>
                  </a:lnTo>
                  <a:lnTo>
                    <a:pt x="663" y="0"/>
                  </a:lnTo>
                  <a:lnTo>
                    <a:pt x="622" y="46"/>
                  </a:lnTo>
                  <a:lnTo>
                    <a:pt x="581" y="46"/>
                  </a:lnTo>
                  <a:lnTo>
                    <a:pt x="574" y="67"/>
                  </a:lnTo>
                  <a:lnTo>
                    <a:pt x="555" y="54"/>
                  </a:lnTo>
                  <a:lnTo>
                    <a:pt x="542" y="75"/>
                  </a:lnTo>
                  <a:lnTo>
                    <a:pt x="512" y="75"/>
                  </a:lnTo>
                  <a:lnTo>
                    <a:pt x="493" y="106"/>
                  </a:lnTo>
                  <a:lnTo>
                    <a:pt x="445" y="119"/>
                  </a:lnTo>
                  <a:lnTo>
                    <a:pt x="452" y="164"/>
                  </a:lnTo>
                  <a:lnTo>
                    <a:pt x="500" y="181"/>
                  </a:lnTo>
                  <a:lnTo>
                    <a:pt x="466" y="185"/>
                  </a:lnTo>
                  <a:lnTo>
                    <a:pt x="452" y="202"/>
                  </a:lnTo>
                  <a:lnTo>
                    <a:pt x="512" y="216"/>
                  </a:lnTo>
                  <a:lnTo>
                    <a:pt x="507" y="283"/>
                  </a:lnTo>
                  <a:lnTo>
                    <a:pt x="452" y="223"/>
                  </a:lnTo>
                  <a:lnTo>
                    <a:pt x="445" y="223"/>
                  </a:lnTo>
                  <a:lnTo>
                    <a:pt x="445" y="252"/>
                  </a:lnTo>
                  <a:lnTo>
                    <a:pt x="432" y="252"/>
                  </a:lnTo>
                  <a:lnTo>
                    <a:pt x="432" y="231"/>
                  </a:lnTo>
                  <a:lnTo>
                    <a:pt x="409" y="223"/>
                  </a:lnTo>
                  <a:lnTo>
                    <a:pt x="390" y="239"/>
                  </a:lnTo>
                  <a:lnTo>
                    <a:pt x="390" y="260"/>
                  </a:lnTo>
                  <a:lnTo>
                    <a:pt x="376" y="252"/>
                  </a:lnTo>
                  <a:lnTo>
                    <a:pt x="356" y="275"/>
                  </a:lnTo>
                  <a:lnTo>
                    <a:pt x="287" y="275"/>
                  </a:lnTo>
                  <a:lnTo>
                    <a:pt x="213" y="231"/>
                  </a:lnTo>
                  <a:lnTo>
                    <a:pt x="199" y="275"/>
                  </a:lnTo>
                  <a:lnTo>
                    <a:pt x="151" y="296"/>
                  </a:lnTo>
                  <a:lnTo>
                    <a:pt x="179" y="314"/>
                  </a:lnTo>
                  <a:lnTo>
                    <a:pt x="179" y="327"/>
                  </a:lnTo>
                  <a:lnTo>
                    <a:pt x="144" y="314"/>
                  </a:lnTo>
                  <a:lnTo>
                    <a:pt x="69" y="319"/>
                  </a:lnTo>
                  <a:lnTo>
                    <a:pt x="36" y="348"/>
                  </a:lnTo>
                  <a:lnTo>
                    <a:pt x="62" y="379"/>
                  </a:lnTo>
                  <a:lnTo>
                    <a:pt x="57" y="387"/>
                  </a:lnTo>
                  <a:lnTo>
                    <a:pt x="43" y="379"/>
                  </a:lnTo>
                  <a:lnTo>
                    <a:pt x="36" y="400"/>
                  </a:lnTo>
                  <a:lnTo>
                    <a:pt x="0" y="416"/>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3" name="Freeform 38">
              <a:extLst>
                <a:ext uri="{FF2B5EF4-FFF2-40B4-BE49-F238E27FC236}">
                  <a16:creationId xmlns:a16="http://schemas.microsoft.com/office/drawing/2014/main" id="{0D640BC3-60D6-42EF-BD4B-07FB69B231EE}"/>
                </a:ext>
              </a:extLst>
            </p:cNvPr>
            <p:cNvSpPr>
              <a:spLocks/>
            </p:cNvSpPr>
            <p:nvPr/>
          </p:nvSpPr>
          <p:spPr bwMode="auto">
            <a:xfrm>
              <a:off x="10083656" y="2610234"/>
              <a:ext cx="623174" cy="418504"/>
            </a:xfrm>
            <a:custGeom>
              <a:avLst/>
              <a:gdLst>
                <a:gd name="T0" fmla="*/ 0 w 731"/>
                <a:gd name="T1" fmla="*/ 34925 h 548"/>
                <a:gd name="T2" fmla="*/ 23923 w 731"/>
                <a:gd name="T3" fmla="*/ 10319 h 548"/>
                <a:gd name="T4" fmla="*/ 42530 w 731"/>
                <a:gd name="T5" fmla="*/ 28575 h 548"/>
                <a:gd name="T6" fmla="*/ 97465 w 731"/>
                <a:gd name="T7" fmla="*/ 39688 h 548"/>
                <a:gd name="T8" fmla="*/ 126705 w 731"/>
                <a:gd name="T9" fmla="*/ 76200 h 548"/>
                <a:gd name="T10" fmla="*/ 156830 w 731"/>
                <a:gd name="T11" fmla="*/ 81756 h 548"/>
                <a:gd name="T12" fmla="*/ 211765 w 731"/>
                <a:gd name="T13" fmla="*/ 63500 h 548"/>
                <a:gd name="T14" fmla="*/ 248093 w 731"/>
                <a:gd name="T15" fmla="*/ 63500 h 548"/>
                <a:gd name="T16" fmla="*/ 296826 w 731"/>
                <a:gd name="T17" fmla="*/ 69850 h 548"/>
                <a:gd name="T18" fmla="*/ 345558 w 731"/>
                <a:gd name="T19" fmla="*/ 88106 h 548"/>
                <a:gd name="T20" fmla="*/ 374798 w 731"/>
                <a:gd name="T21" fmla="*/ 69850 h 548"/>
                <a:gd name="T22" fmla="*/ 392519 w 731"/>
                <a:gd name="T23" fmla="*/ 88106 h 548"/>
                <a:gd name="T24" fmla="*/ 411126 w 731"/>
                <a:gd name="T25" fmla="*/ 39688 h 548"/>
                <a:gd name="T26" fmla="*/ 489098 w 731"/>
                <a:gd name="T27" fmla="*/ 0 h 548"/>
                <a:gd name="T28" fmla="*/ 580360 w 731"/>
                <a:gd name="T29" fmla="*/ 22225 h 548"/>
                <a:gd name="T30" fmla="*/ 598081 w 731"/>
                <a:gd name="T31" fmla="*/ 51594 h 548"/>
                <a:gd name="T32" fmla="*/ 624663 w 731"/>
                <a:gd name="T33" fmla="*/ 59531 h 548"/>
                <a:gd name="T34" fmla="*/ 641498 w 731"/>
                <a:gd name="T35" fmla="*/ 51594 h 548"/>
                <a:gd name="T36" fmla="*/ 647700 w 731"/>
                <a:gd name="T37" fmla="*/ 59531 h 548"/>
                <a:gd name="T38" fmla="*/ 641498 w 731"/>
                <a:gd name="T39" fmla="*/ 81756 h 548"/>
                <a:gd name="T40" fmla="*/ 610486 w 731"/>
                <a:gd name="T41" fmla="*/ 99219 h 548"/>
                <a:gd name="T42" fmla="*/ 598081 w 731"/>
                <a:gd name="T43" fmla="*/ 88106 h 548"/>
                <a:gd name="T44" fmla="*/ 586563 w 731"/>
                <a:gd name="T45" fmla="*/ 94456 h 548"/>
                <a:gd name="T46" fmla="*/ 574158 w 731"/>
                <a:gd name="T47" fmla="*/ 139700 h 548"/>
                <a:gd name="T48" fmla="*/ 592765 w 731"/>
                <a:gd name="T49" fmla="*/ 187325 h 548"/>
                <a:gd name="T50" fmla="*/ 629093 w 731"/>
                <a:gd name="T51" fmla="*/ 211931 h 548"/>
                <a:gd name="T52" fmla="*/ 629093 w 731"/>
                <a:gd name="T53" fmla="*/ 234950 h 548"/>
                <a:gd name="T54" fmla="*/ 641498 w 731"/>
                <a:gd name="T55" fmla="*/ 251619 h 548"/>
                <a:gd name="T56" fmla="*/ 641498 w 731"/>
                <a:gd name="T57" fmla="*/ 304800 h 548"/>
                <a:gd name="T58" fmla="*/ 624663 w 731"/>
                <a:gd name="T59" fmla="*/ 329406 h 548"/>
                <a:gd name="T60" fmla="*/ 598081 w 731"/>
                <a:gd name="T61" fmla="*/ 334169 h 548"/>
                <a:gd name="T62" fmla="*/ 550235 w 731"/>
                <a:gd name="T63" fmla="*/ 381000 h 548"/>
                <a:gd name="T64" fmla="*/ 482895 w 731"/>
                <a:gd name="T65" fmla="*/ 422275 h 548"/>
                <a:gd name="T66" fmla="*/ 476693 w 731"/>
                <a:gd name="T67" fmla="*/ 434975 h 548"/>
                <a:gd name="T68" fmla="*/ 459858 w 731"/>
                <a:gd name="T69" fmla="*/ 381000 h 548"/>
                <a:gd name="T70" fmla="*/ 379228 w 731"/>
                <a:gd name="T71" fmla="*/ 395288 h 548"/>
                <a:gd name="T72" fmla="*/ 338470 w 731"/>
                <a:gd name="T73" fmla="*/ 387350 h 548"/>
                <a:gd name="T74" fmla="*/ 283535 w 731"/>
                <a:gd name="T75" fmla="*/ 358775 h 548"/>
                <a:gd name="T76" fmla="*/ 271130 w 731"/>
                <a:gd name="T77" fmla="*/ 334169 h 548"/>
                <a:gd name="T78" fmla="*/ 309230 w 731"/>
                <a:gd name="T79" fmla="*/ 323056 h 548"/>
                <a:gd name="T80" fmla="*/ 315433 w 731"/>
                <a:gd name="T81" fmla="*/ 276225 h 548"/>
                <a:gd name="T82" fmla="*/ 332267 w 731"/>
                <a:gd name="T83" fmla="*/ 228600 h 548"/>
                <a:gd name="T84" fmla="*/ 319863 w 731"/>
                <a:gd name="T85" fmla="*/ 216694 h 548"/>
                <a:gd name="T86" fmla="*/ 235688 w 731"/>
                <a:gd name="T87" fmla="*/ 199231 h 548"/>
                <a:gd name="T88" fmla="*/ 205563 w 731"/>
                <a:gd name="T89" fmla="*/ 205581 h 548"/>
                <a:gd name="T90" fmla="*/ 169235 w 731"/>
                <a:gd name="T91" fmla="*/ 187325 h 548"/>
                <a:gd name="T92" fmla="*/ 138223 w 731"/>
                <a:gd name="T93" fmla="*/ 193675 h 548"/>
                <a:gd name="T94" fmla="*/ 126705 w 731"/>
                <a:gd name="T95" fmla="*/ 187325 h 548"/>
                <a:gd name="T96" fmla="*/ 126705 w 731"/>
                <a:gd name="T97" fmla="*/ 177006 h 548"/>
                <a:gd name="T98" fmla="*/ 144426 w 731"/>
                <a:gd name="T99" fmla="*/ 170656 h 548"/>
                <a:gd name="T100" fmla="*/ 152400 w 731"/>
                <a:gd name="T101" fmla="*/ 139700 h 548"/>
                <a:gd name="T102" fmla="*/ 163033 w 731"/>
                <a:gd name="T103" fmla="*/ 127794 h 548"/>
                <a:gd name="T104" fmla="*/ 156830 w 731"/>
                <a:gd name="T105" fmla="*/ 117475 h 548"/>
                <a:gd name="T106" fmla="*/ 144426 w 731"/>
                <a:gd name="T107" fmla="*/ 111125 h 548"/>
                <a:gd name="T108" fmla="*/ 53163 w 731"/>
                <a:gd name="T109" fmla="*/ 117475 h 548"/>
                <a:gd name="T110" fmla="*/ 36328 w 731"/>
                <a:gd name="T111" fmla="*/ 94456 h 548"/>
                <a:gd name="T112" fmla="*/ 36328 w 731"/>
                <a:gd name="T113" fmla="*/ 69850 h 548"/>
                <a:gd name="T114" fmla="*/ 0 w 731"/>
                <a:gd name="T115" fmla="*/ 34925 h 5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1" h="548">
                  <a:moveTo>
                    <a:pt x="0" y="44"/>
                  </a:moveTo>
                  <a:lnTo>
                    <a:pt x="27" y="13"/>
                  </a:lnTo>
                  <a:lnTo>
                    <a:pt x="48" y="36"/>
                  </a:lnTo>
                  <a:lnTo>
                    <a:pt x="110" y="50"/>
                  </a:lnTo>
                  <a:lnTo>
                    <a:pt x="143" y="96"/>
                  </a:lnTo>
                  <a:lnTo>
                    <a:pt x="177" y="103"/>
                  </a:lnTo>
                  <a:lnTo>
                    <a:pt x="239" y="80"/>
                  </a:lnTo>
                  <a:lnTo>
                    <a:pt x="280" y="80"/>
                  </a:lnTo>
                  <a:lnTo>
                    <a:pt x="335" y="88"/>
                  </a:lnTo>
                  <a:lnTo>
                    <a:pt x="390" y="111"/>
                  </a:lnTo>
                  <a:lnTo>
                    <a:pt x="423" y="88"/>
                  </a:lnTo>
                  <a:lnTo>
                    <a:pt x="443" y="111"/>
                  </a:lnTo>
                  <a:lnTo>
                    <a:pt x="464" y="50"/>
                  </a:lnTo>
                  <a:lnTo>
                    <a:pt x="552" y="0"/>
                  </a:lnTo>
                  <a:lnTo>
                    <a:pt x="655" y="28"/>
                  </a:lnTo>
                  <a:lnTo>
                    <a:pt x="675" y="65"/>
                  </a:lnTo>
                  <a:lnTo>
                    <a:pt x="705" y="75"/>
                  </a:lnTo>
                  <a:lnTo>
                    <a:pt x="724" y="65"/>
                  </a:lnTo>
                  <a:lnTo>
                    <a:pt x="731" y="75"/>
                  </a:lnTo>
                  <a:lnTo>
                    <a:pt x="724" y="103"/>
                  </a:lnTo>
                  <a:lnTo>
                    <a:pt x="689" y="125"/>
                  </a:lnTo>
                  <a:lnTo>
                    <a:pt x="675" y="111"/>
                  </a:lnTo>
                  <a:lnTo>
                    <a:pt x="662" y="119"/>
                  </a:lnTo>
                  <a:lnTo>
                    <a:pt x="648" y="176"/>
                  </a:lnTo>
                  <a:lnTo>
                    <a:pt x="669" y="236"/>
                  </a:lnTo>
                  <a:lnTo>
                    <a:pt x="710" y="267"/>
                  </a:lnTo>
                  <a:lnTo>
                    <a:pt x="710" y="296"/>
                  </a:lnTo>
                  <a:lnTo>
                    <a:pt x="724" y="317"/>
                  </a:lnTo>
                  <a:lnTo>
                    <a:pt x="724" y="384"/>
                  </a:lnTo>
                  <a:lnTo>
                    <a:pt x="705" y="415"/>
                  </a:lnTo>
                  <a:lnTo>
                    <a:pt x="675" y="421"/>
                  </a:lnTo>
                  <a:lnTo>
                    <a:pt x="621" y="480"/>
                  </a:lnTo>
                  <a:lnTo>
                    <a:pt x="545" y="532"/>
                  </a:lnTo>
                  <a:lnTo>
                    <a:pt x="538" y="548"/>
                  </a:lnTo>
                  <a:lnTo>
                    <a:pt x="519" y="480"/>
                  </a:lnTo>
                  <a:lnTo>
                    <a:pt x="428" y="498"/>
                  </a:lnTo>
                  <a:lnTo>
                    <a:pt x="382" y="488"/>
                  </a:lnTo>
                  <a:lnTo>
                    <a:pt x="320" y="452"/>
                  </a:lnTo>
                  <a:lnTo>
                    <a:pt x="306" y="421"/>
                  </a:lnTo>
                  <a:lnTo>
                    <a:pt x="349" y="407"/>
                  </a:lnTo>
                  <a:lnTo>
                    <a:pt x="356" y="348"/>
                  </a:lnTo>
                  <a:lnTo>
                    <a:pt x="375" y="288"/>
                  </a:lnTo>
                  <a:lnTo>
                    <a:pt x="361" y="273"/>
                  </a:lnTo>
                  <a:lnTo>
                    <a:pt x="266" y="251"/>
                  </a:lnTo>
                  <a:lnTo>
                    <a:pt x="232" y="259"/>
                  </a:lnTo>
                  <a:lnTo>
                    <a:pt x="191" y="236"/>
                  </a:lnTo>
                  <a:lnTo>
                    <a:pt x="156" y="244"/>
                  </a:lnTo>
                  <a:lnTo>
                    <a:pt x="143" y="236"/>
                  </a:lnTo>
                  <a:lnTo>
                    <a:pt x="143" y="223"/>
                  </a:lnTo>
                  <a:lnTo>
                    <a:pt x="163" y="215"/>
                  </a:lnTo>
                  <a:lnTo>
                    <a:pt x="172" y="176"/>
                  </a:lnTo>
                  <a:lnTo>
                    <a:pt x="184" y="161"/>
                  </a:lnTo>
                  <a:lnTo>
                    <a:pt x="177" y="148"/>
                  </a:lnTo>
                  <a:lnTo>
                    <a:pt x="163" y="140"/>
                  </a:lnTo>
                  <a:lnTo>
                    <a:pt x="60" y="148"/>
                  </a:lnTo>
                  <a:lnTo>
                    <a:pt x="41" y="119"/>
                  </a:lnTo>
                  <a:lnTo>
                    <a:pt x="41" y="88"/>
                  </a:lnTo>
                  <a:lnTo>
                    <a:pt x="0" y="44"/>
                  </a:lnTo>
                  <a:close/>
                </a:path>
              </a:pathLst>
            </a:custGeom>
            <a:solidFill>
              <a:srgbClr val="60896E"/>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4" name="Freeform 39">
              <a:extLst>
                <a:ext uri="{FF2B5EF4-FFF2-40B4-BE49-F238E27FC236}">
                  <a16:creationId xmlns:a16="http://schemas.microsoft.com/office/drawing/2014/main" id="{9E2922BA-7FDA-4FDE-8D85-13FDD5C81BA3}"/>
                </a:ext>
              </a:extLst>
            </p:cNvPr>
            <p:cNvSpPr>
              <a:spLocks/>
            </p:cNvSpPr>
            <p:nvPr/>
          </p:nvSpPr>
          <p:spPr bwMode="auto">
            <a:xfrm>
              <a:off x="8498229" y="2229914"/>
              <a:ext cx="329915" cy="233691"/>
            </a:xfrm>
            <a:custGeom>
              <a:avLst/>
              <a:gdLst>
                <a:gd name="T0" fmla="*/ 0 w 390"/>
                <a:gd name="T1" fmla="*/ 206375 h 306"/>
                <a:gd name="T2" fmla="*/ 6155 w 390"/>
                <a:gd name="T3" fmla="*/ 218282 h 306"/>
                <a:gd name="T4" fmla="*/ 31652 w 390"/>
                <a:gd name="T5" fmla="*/ 230982 h 306"/>
                <a:gd name="T6" fmla="*/ 86165 w 390"/>
                <a:gd name="T7" fmla="*/ 230982 h 306"/>
                <a:gd name="T8" fmla="*/ 108145 w 390"/>
                <a:gd name="T9" fmla="*/ 242888 h 306"/>
                <a:gd name="T10" fmla="*/ 162658 w 390"/>
                <a:gd name="T11" fmla="*/ 224632 h 306"/>
                <a:gd name="T12" fmla="*/ 197827 w 390"/>
                <a:gd name="T13" fmla="*/ 200025 h 306"/>
                <a:gd name="T14" fmla="*/ 229479 w 390"/>
                <a:gd name="T15" fmla="*/ 160338 h 306"/>
                <a:gd name="T16" fmla="*/ 247943 w 390"/>
                <a:gd name="T17" fmla="*/ 160338 h 306"/>
                <a:gd name="T18" fmla="*/ 264648 w 390"/>
                <a:gd name="T19" fmla="*/ 148432 h 306"/>
                <a:gd name="T20" fmla="*/ 270803 w 390"/>
                <a:gd name="T21" fmla="*/ 88900 h 306"/>
                <a:gd name="T22" fmla="*/ 300697 w 390"/>
                <a:gd name="T23" fmla="*/ 88900 h 306"/>
                <a:gd name="T24" fmla="*/ 342900 w 390"/>
                <a:gd name="T25" fmla="*/ 49213 h 306"/>
                <a:gd name="T26" fmla="*/ 270803 w 390"/>
                <a:gd name="T27" fmla="*/ 0 h 306"/>
                <a:gd name="T28" fmla="*/ 247943 w 390"/>
                <a:gd name="T29" fmla="*/ 14288 h 306"/>
                <a:gd name="T30" fmla="*/ 240030 w 390"/>
                <a:gd name="T31" fmla="*/ 37306 h 306"/>
                <a:gd name="T32" fmla="*/ 162658 w 390"/>
                <a:gd name="T33" fmla="*/ 53975 h 306"/>
                <a:gd name="T34" fmla="*/ 114300 w 390"/>
                <a:gd name="T35" fmla="*/ 49213 h 306"/>
                <a:gd name="T36" fmla="*/ 90561 w 390"/>
                <a:gd name="T37" fmla="*/ 59531 h 306"/>
                <a:gd name="T38" fmla="*/ 60667 w 390"/>
                <a:gd name="T39" fmla="*/ 53975 h 306"/>
                <a:gd name="T40" fmla="*/ 54512 w 390"/>
                <a:gd name="T41" fmla="*/ 82550 h 306"/>
                <a:gd name="T42" fmla="*/ 42203 w 390"/>
                <a:gd name="T43" fmla="*/ 95250 h 306"/>
                <a:gd name="T44" fmla="*/ 48358 w 390"/>
                <a:gd name="T45" fmla="*/ 142082 h 306"/>
                <a:gd name="T46" fmla="*/ 31652 w 390"/>
                <a:gd name="T47" fmla="*/ 154782 h 306"/>
                <a:gd name="T48" fmla="*/ 13188 w 390"/>
                <a:gd name="T49" fmla="*/ 154782 h 306"/>
                <a:gd name="T50" fmla="*/ 13188 w 390"/>
                <a:gd name="T51" fmla="*/ 183357 h 306"/>
                <a:gd name="T52" fmla="*/ 0 w 390"/>
                <a:gd name="T53" fmla="*/ 206375 h 3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0" h="306">
                  <a:moveTo>
                    <a:pt x="0" y="260"/>
                  </a:moveTo>
                  <a:lnTo>
                    <a:pt x="7" y="275"/>
                  </a:lnTo>
                  <a:lnTo>
                    <a:pt x="36" y="291"/>
                  </a:lnTo>
                  <a:lnTo>
                    <a:pt x="98" y="291"/>
                  </a:lnTo>
                  <a:lnTo>
                    <a:pt x="123" y="306"/>
                  </a:lnTo>
                  <a:lnTo>
                    <a:pt x="185" y="283"/>
                  </a:lnTo>
                  <a:lnTo>
                    <a:pt x="225" y="252"/>
                  </a:lnTo>
                  <a:lnTo>
                    <a:pt x="261" y="202"/>
                  </a:lnTo>
                  <a:lnTo>
                    <a:pt x="282" y="202"/>
                  </a:lnTo>
                  <a:lnTo>
                    <a:pt x="301" y="187"/>
                  </a:lnTo>
                  <a:lnTo>
                    <a:pt x="308" y="112"/>
                  </a:lnTo>
                  <a:lnTo>
                    <a:pt x="342" y="112"/>
                  </a:lnTo>
                  <a:lnTo>
                    <a:pt x="390" y="62"/>
                  </a:lnTo>
                  <a:lnTo>
                    <a:pt x="308" y="0"/>
                  </a:lnTo>
                  <a:lnTo>
                    <a:pt x="282" y="18"/>
                  </a:lnTo>
                  <a:lnTo>
                    <a:pt x="273" y="47"/>
                  </a:lnTo>
                  <a:lnTo>
                    <a:pt x="185" y="68"/>
                  </a:lnTo>
                  <a:lnTo>
                    <a:pt x="130" y="62"/>
                  </a:lnTo>
                  <a:lnTo>
                    <a:pt x="103" y="75"/>
                  </a:lnTo>
                  <a:lnTo>
                    <a:pt x="69" y="68"/>
                  </a:lnTo>
                  <a:lnTo>
                    <a:pt x="62" y="104"/>
                  </a:lnTo>
                  <a:lnTo>
                    <a:pt x="48" y="120"/>
                  </a:lnTo>
                  <a:lnTo>
                    <a:pt x="55" y="179"/>
                  </a:lnTo>
                  <a:lnTo>
                    <a:pt x="36" y="195"/>
                  </a:lnTo>
                  <a:lnTo>
                    <a:pt x="15" y="195"/>
                  </a:lnTo>
                  <a:lnTo>
                    <a:pt x="15" y="231"/>
                  </a:lnTo>
                  <a:lnTo>
                    <a:pt x="0" y="260"/>
                  </a:lnTo>
                  <a:close/>
                </a:path>
              </a:pathLst>
            </a:custGeom>
            <a:solidFill>
              <a:srgbClr val="255F3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5" name="Freeform 40">
              <a:extLst>
                <a:ext uri="{FF2B5EF4-FFF2-40B4-BE49-F238E27FC236}">
                  <a16:creationId xmlns:a16="http://schemas.microsoft.com/office/drawing/2014/main" id="{66BD0A28-8D32-4B82-8783-42109F9602F3}"/>
                </a:ext>
              </a:extLst>
            </p:cNvPr>
            <p:cNvSpPr>
              <a:spLocks/>
            </p:cNvSpPr>
            <p:nvPr/>
          </p:nvSpPr>
          <p:spPr bwMode="auto">
            <a:xfrm>
              <a:off x="9125984" y="2457495"/>
              <a:ext cx="632338" cy="775913"/>
            </a:xfrm>
            <a:custGeom>
              <a:avLst/>
              <a:gdLst>
                <a:gd name="T0" fmla="*/ 0 w 743"/>
                <a:gd name="T1" fmla="*/ 146844 h 1016"/>
                <a:gd name="T2" fmla="*/ 12384 w 743"/>
                <a:gd name="T3" fmla="*/ 111919 h 1016"/>
                <a:gd name="T4" fmla="*/ 4423 w 743"/>
                <a:gd name="T5" fmla="*/ 87313 h 1016"/>
                <a:gd name="T6" fmla="*/ 22998 w 743"/>
                <a:gd name="T7" fmla="*/ 80963 h 1016"/>
                <a:gd name="T8" fmla="*/ 40690 w 743"/>
                <a:gd name="T9" fmla="*/ 11113 h 1016"/>
                <a:gd name="T10" fmla="*/ 65457 w 743"/>
                <a:gd name="T11" fmla="*/ 0 h 1016"/>
                <a:gd name="T12" fmla="*/ 84033 w 743"/>
                <a:gd name="T13" fmla="*/ 35719 h 1016"/>
                <a:gd name="T14" fmla="*/ 130914 w 743"/>
                <a:gd name="T15" fmla="*/ 64294 h 1016"/>
                <a:gd name="T16" fmla="*/ 234407 w 743"/>
                <a:gd name="T17" fmla="*/ 47625 h 1016"/>
                <a:gd name="T18" fmla="*/ 308710 w 743"/>
                <a:gd name="T19" fmla="*/ 70644 h 1016"/>
                <a:gd name="T20" fmla="*/ 325517 w 743"/>
                <a:gd name="T21" fmla="*/ 100013 h 1016"/>
                <a:gd name="T22" fmla="*/ 344092 w 743"/>
                <a:gd name="T23" fmla="*/ 105569 h 1016"/>
                <a:gd name="T24" fmla="*/ 374167 w 743"/>
                <a:gd name="T25" fmla="*/ 95250 h 1016"/>
                <a:gd name="T26" fmla="*/ 392743 w 743"/>
                <a:gd name="T27" fmla="*/ 100013 h 1016"/>
                <a:gd name="T28" fmla="*/ 416626 w 743"/>
                <a:gd name="T29" fmla="*/ 95250 h 1016"/>
                <a:gd name="T30" fmla="*/ 435201 w 743"/>
                <a:gd name="T31" fmla="*/ 80963 h 1016"/>
                <a:gd name="T32" fmla="*/ 459084 w 743"/>
                <a:gd name="T33" fmla="*/ 80963 h 1016"/>
                <a:gd name="T34" fmla="*/ 469699 w 743"/>
                <a:gd name="T35" fmla="*/ 100013 h 1016"/>
                <a:gd name="T36" fmla="*/ 505966 w 743"/>
                <a:gd name="T37" fmla="*/ 87313 h 1016"/>
                <a:gd name="T38" fmla="*/ 520119 w 743"/>
                <a:gd name="T39" fmla="*/ 111919 h 1016"/>
                <a:gd name="T40" fmla="*/ 573192 w 743"/>
                <a:gd name="T41" fmla="*/ 95250 h 1016"/>
                <a:gd name="T42" fmla="*/ 610344 w 743"/>
                <a:gd name="T43" fmla="*/ 100013 h 1016"/>
                <a:gd name="T44" fmla="*/ 646610 w 743"/>
                <a:gd name="T45" fmla="*/ 169863 h 1016"/>
                <a:gd name="T46" fmla="*/ 640418 w 743"/>
                <a:gd name="T47" fmla="*/ 211138 h 1016"/>
                <a:gd name="T48" fmla="*/ 657225 w 743"/>
                <a:gd name="T49" fmla="*/ 342106 h 1016"/>
                <a:gd name="T50" fmla="*/ 646610 w 743"/>
                <a:gd name="T51" fmla="*/ 371475 h 1016"/>
                <a:gd name="T52" fmla="*/ 628035 w 743"/>
                <a:gd name="T53" fmla="*/ 488950 h 1016"/>
                <a:gd name="T54" fmla="*/ 596191 w 743"/>
                <a:gd name="T55" fmla="*/ 523875 h 1016"/>
                <a:gd name="T56" fmla="*/ 536925 w 743"/>
                <a:gd name="T57" fmla="*/ 554831 h 1016"/>
                <a:gd name="T58" fmla="*/ 520119 w 743"/>
                <a:gd name="T59" fmla="*/ 581819 h 1016"/>
                <a:gd name="T60" fmla="*/ 488275 w 743"/>
                <a:gd name="T61" fmla="*/ 600075 h 1016"/>
                <a:gd name="T62" fmla="*/ 500659 w 743"/>
                <a:gd name="T63" fmla="*/ 659606 h 1016"/>
                <a:gd name="T64" fmla="*/ 543117 w 743"/>
                <a:gd name="T65" fmla="*/ 677069 h 1016"/>
                <a:gd name="T66" fmla="*/ 536925 w 743"/>
                <a:gd name="T67" fmla="*/ 717550 h 1016"/>
                <a:gd name="T68" fmla="*/ 513927 w 743"/>
                <a:gd name="T69" fmla="*/ 758825 h 1016"/>
                <a:gd name="T70" fmla="*/ 505966 w 743"/>
                <a:gd name="T71" fmla="*/ 794544 h 1016"/>
                <a:gd name="T72" fmla="*/ 459084 w 743"/>
                <a:gd name="T73" fmla="*/ 777081 h 1016"/>
                <a:gd name="T74" fmla="*/ 445816 w 743"/>
                <a:gd name="T75" fmla="*/ 783431 h 1016"/>
                <a:gd name="T76" fmla="*/ 422818 w 743"/>
                <a:gd name="T77" fmla="*/ 806450 h 1016"/>
                <a:gd name="T78" fmla="*/ 398050 w 743"/>
                <a:gd name="T79" fmla="*/ 806450 h 1016"/>
                <a:gd name="T80" fmla="*/ 337900 w 743"/>
                <a:gd name="T81" fmla="*/ 730250 h 1016"/>
                <a:gd name="T82" fmla="*/ 325517 w 743"/>
                <a:gd name="T83" fmla="*/ 677069 h 1016"/>
                <a:gd name="T84" fmla="*/ 295442 w 743"/>
                <a:gd name="T85" fmla="*/ 682625 h 1016"/>
                <a:gd name="T86" fmla="*/ 240599 w 743"/>
                <a:gd name="T87" fmla="*/ 623094 h 1016"/>
                <a:gd name="T88" fmla="*/ 234407 w 743"/>
                <a:gd name="T89" fmla="*/ 600075 h 1016"/>
                <a:gd name="T90" fmla="*/ 187526 w 743"/>
                <a:gd name="T91" fmla="*/ 600075 h 1016"/>
                <a:gd name="T92" fmla="*/ 144183 w 743"/>
                <a:gd name="T93" fmla="*/ 528638 h 1016"/>
                <a:gd name="T94" fmla="*/ 114108 w 743"/>
                <a:gd name="T95" fmla="*/ 523875 h 1016"/>
                <a:gd name="T96" fmla="*/ 77841 w 743"/>
                <a:gd name="T97" fmla="*/ 499269 h 1016"/>
                <a:gd name="T98" fmla="*/ 22998 w 743"/>
                <a:gd name="T99" fmla="*/ 493713 h 1016"/>
                <a:gd name="T100" fmla="*/ 22998 w 743"/>
                <a:gd name="T101" fmla="*/ 470694 h 1016"/>
                <a:gd name="T102" fmla="*/ 40690 w 743"/>
                <a:gd name="T103" fmla="*/ 454025 h 1016"/>
                <a:gd name="T104" fmla="*/ 65457 w 743"/>
                <a:gd name="T105" fmla="*/ 381794 h 1016"/>
                <a:gd name="T106" fmla="*/ 71649 w 743"/>
                <a:gd name="T107" fmla="*/ 299244 h 1016"/>
                <a:gd name="T108" fmla="*/ 65457 w 743"/>
                <a:gd name="T109" fmla="*/ 293688 h 1016"/>
                <a:gd name="T110" fmla="*/ 40690 w 743"/>
                <a:gd name="T111" fmla="*/ 316706 h 1016"/>
                <a:gd name="T112" fmla="*/ 34498 w 743"/>
                <a:gd name="T113" fmla="*/ 219075 h 1016"/>
                <a:gd name="T114" fmla="*/ 22998 w 743"/>
                <a:gd name="T115" fmla="*/ 204788 h 1016"/>
                <a:gd name="T116" fmla="*/ 29190 w 743"/>
                <a:gd name="T117" fmla="*/ 176213 h 1016"/>
                <a:gd name="T118" fmla="*/ 0 w 743"/>
                <a:gd name="T119" fmla="*/ 146844 h 10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1016">
                  <a:moveTo>
                    <a:pt x="0" y="185"/>
                  </a:moveTo>
                  <a:lnTo>
                    <a:pt x="14" y="141"/>
                  </a:lnTo>
                  <a:lnTo>
                    <a:pt x="5" y="110"/>
                  </a:lnTo>
                  <a:lnTo>
                    <a:pt x="26" y="102"/>
                  </a:lnTo>
                  <a:lnTo>
                    <a:pt x="46" y="14"/>
                  </a:lnTo>
                  <a:lnTo>
                    <a:pt x="74" y="0"/>
                  </a:lnTo>
                  <a:lnTo>
                    <a:pt x="95" y="45"/>
                  </a:lnTo>
                  <a:lnTo>
                    <a:pt x="148" y="81"/>
                  </a:lnTo>
                  <a:lnTo>
                    <a:pt x="265" y="60"/>
                  </a:lnTo>
                  <a:lnTo>
                    <a:pt x="349" y="89"/>
                  </a:lnTo>
                  <a:lnTo>
                    <a:pt x="368" y="126"/>
                  </a:lnTo>
                  <a:lnTo>
                    <a:pt x="389" y="133"/>
                  </a:lnTo>
                  <a:lnTo>
                    <a:pt x="423" y="120"/>
                  </a:lnTo>
                  <a:lnTo>
                    <a:pt x="444" y="126"/>
                  </a:lnTo>
                  <a:lnTo>
                    <a:pt x="471" y="120"/>
                  </a:lnTo>
                  <a:lnTo>
                    <a:pt x="492" y="102"/>
                  </a:lnTo>
                  <a:lnTo>
                    <a:pt x="519" y="102"/>
                  </a:lnTo>
                  <a:lnTo>
                    <a:pt x="531" y="126"/>
                  </a:lnTo>
                  <a:lnTo>
                    <a:pt x="572" y="110"/>
                  </a:lnTo>
                  <a:lnTo>
                    <a:pt x="588" y="141"/>
                  </a:lnTo>
                  <a:lnTo>
                    <a:pt x="648" y="120"/>
                  </a:lnTo>
                  <a:lnTo>
                    <a:pt x="690" y="126"/>
                  </a:lnTo>
                  <a:lnTo>
                    <a:pt x="731" y="214"/>
                  </a:lnTo>
                  <a:lnTo>
                    <a:pt x="724" y="266"/>
                  </a:lnTo>
                  <a:lnTo>
                    <a:pt x="743" y="431"/>
                  </a:lnTo>
                  <a:lnTo>
                    <a:pt x="731" y="468"/>
                  </a:lnTo>
                  <a:lnTo>
                    <a:pt x="710" y="616"/>
                  </a:lnTo>
                  <a:lnTo>
                    <a:pt x="674" y="660"/>
                  </a:lnTo>
                  <a:lnTo>
                    <a:pt x="607" y="699"/>
                  </a:lnTo>
                  <a:lnTo>
                    <a:pt x="588" y="733"/>
                  </a:lnTo>
                  <a:lnTo>
                    <a:pt x="552" y="756"/>
                  </a:lnTo>
                  <a:lnTo>
                    <a:pt x="566" y="831"/>
                  </a:lnTo>
                  <a:lnTo>
                    <a:pt x="614" y="853"/>
                  </a:lnTo>
                  <a:lnTo>
                    <a:pt x="607" y="904"/>
                  </a:lnTo>
                  <a:lnTo>
                    <a:pt x="581" y="956"/>
                  </a:lnTo>
                  <a:lnTo>
                    <a:pt x="572" y="1001"/>
                  </a:lnTo>
                  <a:lnTo>
                    <a:pt x="519" y="979"/>
                  </a:lnTo>
                  <a:lnTo>
                    <a:pt x="504" y="987"/>
                  </a:lnTo>
                  <a:lnTo>
                    <a:pt x="478" y="1016"/>
                  </a:lnTo>
                  <a:lnTo>
                    <a:pt x="450" y="1016"/>
                  </a:lnTo>
                  <a:lnTo>
                    <a:pt x="382" y="920"/>
                  </a:lnTo>
                  <a:lnTo>
                    <a:pt x="368" y="853"/>
                  </a:lnTo>
                  <a:lnTo>
                    <a:pt x="334" y="860"/>
                  </a:lnTo>
                  <a:lnTo>
                    <a:pt x="272" y="785"/>
                  </a:lnTo>
                  <a:lnTo>
                    <a:pt x="265" y="756"/>
                  </a:lnTo>
                  <a:lnTo>
                    <a:pt x="212" y="756"/>
                  </a:lnTo>
                  <a:lnTo>
                    <a:pt x="163" y="666"/>
                  </a:lnTo>
                  <a:lnTo>
                    <a:pt x="129" y="660"/>
                  </a:lnTo>
                  <a:lnTo>
                    <a:pt x="88" y="629"/>
                  </a:lnTo>
                  <a:lnTo>
                    <a:pt x="26" y="622"/>
                  </a:lnTo>
                  <a:lnTo>
                    <a:pt x="26" y="593"/>
                  </a:lnTo>
                  <a:lnTo>
                    <a:pt x="46" y="572"/>
                  </a:lnTo>
                  <a:lnTo>
                    <a:pt x="74" y="481"/>
                  </a:lnTo>
                  <a:lnTo>
                    <a:pt x="81" y="377"/>
                  </a:lnTo>
                  <a:lnTo>
                    <a:pt x="74" y="370"/>
                  </a:lnTo>
                  <a:lnTo>
                    <a:pt x="46" y="399"/>
                  </a:lnTo>
                  <a:lnTo>
                    <a:pt x="39" y="276"/>
                  </a:lnTo>
                  <a:lnTo>
                    <a:pt x="26" y="258"/>
                  </a:lnTo>
                  <a:lnTo>
                    <a:pt x="33" y="222"/>
                  </a:lnTo>
                  <a:lnTo>
                    <a:pt x="0" y="185"/>
                  </a:lnTo>
                  <a:close/>
                </a:path>
              </a:pathLst>
            </a:custGeom>
            <a:solidFill>
              <a:srgbClr val="83A28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6" name="Freeform 41">
              <a:extLst>
                <a:ext uri="{FF2B5EF4-FFF2-40B4-BE49-F238E27FC236}">
                  <a16:creationId xmlns:a16="http://schemas.microsoft.com/office/drawing/2014/main" id="{5CF05027-C967-4701-AA17-2CE258B49188}"/>
                </a:ext>
              </a:extLst>
            </p:cNvPr>
            <p:cNvSpPr>
              <a:spLocks/>
            </p:cNvSpPr>
            <p:nvPr/>
          </p:nvSpPr>
          <p:spPr bwMode="auto">
            <a:xfrm>
              <a:off x="6802829" y="2287954"/>
              <a:ext cx="898103" cy="621646"/>
            </a:xfrm>
            <a:custGeom>
              <a:avLst/>
              <a:gdLst>
                <a:gd name="T0" fmla="*/ 0 w 1057"/>
                <a:gd name="T1" fmla="*/ 357896 h 816"/>
                <a:gd name="T2" fmla="*/ 11480 w 1057"/>
                <a:gd name="T3" fmla="*/ 380858 h 816"/>
                <a:gd name="T4" fmla="*/ 83013 w 1057"/>
                <a:gd name="T5" fmla="*/ 375316 h 816"/>
                <a:gd name="T6" fmla="*/ 114805 w 1057"/>
                <a:gd name="T7" fmla="*/ 387193 h 816"/>
                <a:gd name="T8" fmla="*/ 119220 w 1057"/>
                <a:gd name="T9" fmla="*/ 434701 h 816"/>
                <a:gd name="T10" fmla="*/ 143947 w 1057"/>
                <a:gd name="T11" fmla="*/ 463206 h 816"/>
                <a:gd name="T12" fmla="*/ 143947 w 1057"/>
                <a:gd name="T13" fmla="*/ 475083 h 816"/>
                <a:gd name="T14" fmla="*/ 127168 w 1057"/>
                <a:gd name="T15" fmla="*/ 481418 h 816"/>
                <a:gd name="T16" fmla="*/ 228726 w 1057"/>
                <a:gd name="T17" fmla="*/ 522591 h 816"/>
                <a:gd name="T18" fmla="*/ 295843 w 1057"/>
                <a:gd name="T19" fmla="*/ 517841 h 816"/>
                <a:gd name="T20" fmla="*/ 361193 w 1057"/>
                <a:gd name="T21" fmla="*/ 557431 h 816"/>
                <a:gd name="T22" fmla="*/ 505140 w 1057"/>
                <a:gd name="T23" fmla="*/ 575642 h 816"/>
                <a:gd name="T24" fmla="*/ 523686 w 1057"/>
                <a:gd name="T25" fmla="*/ 570100 h 816"/>
                <a:gd name="T26" fmla="*/ 543114 w 1057"/>
                <a:gd name="T27" fmla="*/ 575642 h 816"/>
                <a:gd name="T28" fmla="*/ 572257 w 1057"/>
                <a:gd name="T29" fmla="*/ 604939 h 816"/>
                <a:gd name="T30" fmla="*/ 620828 w 1057"/>
                <a:gd name="T31" fmla="*/ 611274 h 816"/>
                <a:gd name="T32" fmla="*/ 650854 w 1057"/>
                <a:gd name="T33" fmla="*/ 646113 h 816"/>
                <a:gd name="T34" fmla="*/ 663218 w 1057"/>
                <a:gd name="T35" fmla="*/ 629485 h 816"/>
                <a:gd name="T36" fmla="*/ 669399 w 1057"/>
                <a:gd name="T37" fmla="*/ 563765 h 816"/>
                <a:gd name="T38" fmla="*/ 680880 w 1057"/>
                <a:gd name="T39" fmla="*/ 551888 h 816"/>
                <a:gd name="T40" fmla="*/ 770957 w 1057"/>
                <a:gd name="T41" fmla="*/ 528926 h 816"/>
                <a:gd name="T42" fmla="*/ 819528 w 1057"/>
                <a:gd name="T43" fmla="*/ 551888 h 816"/>
                <a:gd name="T44" fmla="*/ 843373 w 1057"/>
                <a:gd name="T45" fmla="*/ 512298 h 816"/>
                <a:gd name="T46" fmla="*/ 823944 w 1057"/>
                <a:gd name="T47" fmla="*/ 481418 h 816"/>
                <a:gd name="T48" fmla="*/ 866333 w 1057"/>
                <a:gd name="T49" fmla="*/ 399070 h 816"/>
                <a:gd name="T50" fmla="*/ 872515 w 1057"/>
                <a:gd name="T51" fmla="*/ 212204 h 816"/>
                <a:gd name="T52" fmla="*/ 886645 w 1057"/>
                <a:gd name="T53" fmla="*/ 176573 h 816"/>
                <a:gd name="T54" fmla="*/ 898125 w 1057"/>
                <a:gd name="T55" fmla="*/ 171030 h 816"/>
                <a:gd name="T56" fmla="*/ 910489 w 1057"/>
                <a:gd name="T57" fmla="*/ 140150 h 816"/>
                <a:gd name="T58" fmla="*/ 933450 w 1057"/>
                <a:gd name="T59" fmla="*/ 123522 h 816"/>
                <a:gd name="T60" fmla="*/ 927268 w 1057"/>
                <a:gd name="T61" fmla="*/ 105310 h 816"/>
                <a:gd name="T62" fmla="*/ 898125 w 1057"/>
                <a:gd name="T63" fmla="*/ 82348 h 816"/>
                <a:gd name="T64" fmla="*/ 898125 w 1057"/>
                <a:gd name="T65" fmla="*/ 29297 h 816"/>
                <a:gd name="T66" fmla="*/ 880463 w 1057"/>
                <a:gd name="T67" fmla="*/ 6334 h 816"/>
                <a:gd name="T68" fmla="*/ 861918 w 1057"/>
                <a:gd name="T69" fmla="*/ 0 h 816"/>
                <a:gd name="T70" fmla="*/ 807165 w 1057"/>
                <a:gd name="T71" fmla="*/ 29297 h 816"/>
                <a:gd name="T72" fmla="*/ 790386 w 1057"/>
                <a:gd name="T73" fmla="*/ 70471 h 816"/>
                <a:gd name="T74" fmla="*/ 746230 w 1057"/>
                <a:gd name="T75" fmla="*/ 82348 h 816"/>
                <a:gd name="T76" fmla="*/ 693243 w 1057"/>
                <a:gd name="T77" fmla="*/ 77597 h 816"/>
                <a:gd name="T78" fmla="*/ 650854 w 1057"/>
                <a:gd name="T79" fmla="*/ 100559 h 816"/>
                <a:gd name="T80" fmla="*/ 566075 w 1057"/>
                <a:gd name="T81" fmla="*/ 88682 h 816"/>
                <a:gd name="T82" fmla="*/ 547530 w 1057"/>
                <a:gd name="T83" fmla="*/ 95017 h 816"/>
                <a:gd name="T84" fmla="*/ 517504 w 1057"/>
                <a:gd name="T85" fmla="*/ 123522 h 816"/>
                <a:gd name="T86" fmla="*/ 462751 w 1057"/>
                <a:gd name="T87" fmla="*/ 95017 h 816"/>
                <a:gd name="T88" fmla="*/ 409764 w 1057"/>
                <a:gd name="T89" fmla="*/ 100559 h 816"/>
                <a:gd name="T90" fmla="*/ 380622 w 1057"/>
                <a:gd name="T91" fmla="*/ 88682 h 816"/>
                <a:gd name="T92" fmla="*/ 350596 w 1057"/>
                <a:gd name="T93" fmla="*/ 95017 h 816"/>
                <a:gd name="T94" fmla="*/ 295843 w 1057"/>
                <a:gd name="T95" fmla="*/ 88682 h 816"/>
                <a:gd name="T96" fmla="*/ 259635 w 1057"/>
                <a:gd name="T97" fmla="*/ 111645 h 816"/>
                <a:gd name="T98" fmla="*/ 245505 w 1057"/>
                <a:gd name="T99" fmla="*/ 136190 h 816"/>
                <a:gd name="T100" fmla="*/ 222544 w 1057"/>
                <a:gd name="T101" fmla="*/ 140150 h 816"/>
                <a:gd name="T102" fmla="*/ 186337 w 1057"/>
                <a:gd name="T103" fmla="*/ 129856 h 816"/>
                <a:gd name="T104" fmla="*/ 114805 w 1057"/>
                <a:gd name="T105" fmla="*/ 158361 h 816"/>
                <a:gd name="T106" fmla="*/ 66233 w 1057"/>
                <a:gd name="T107" fmla="*/ 257337 h 816"/>
                <a:gd name="T108" fmla="*/ 28260 w 1057"/>
                <a:gd name="T109" fmla="*/ 281883 h 816"/>
                <a:gd name="T110" fmla="*/ 28260 w 1057"/>
                <a:gd name="T111" fmla="*/ 300094 h 816"/>
                <a:gd name="T112" fmla="*/ 0 w 1057"/>
                <a:gd name="T113" fmla="*/ 357896 h 8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7" h="816">
                  <a:moveTo>
                    <a:pt x="0" y="452"/>
                  </a:moveTo>
                  <a:lnTo>
                    <a:pt x="13" y="481"/>
                  </a:lnTo>
                  <a:lnTo>
                    <a:pt x="94" y="474"/>
                  </a:lnTo>
                  <a:lnTo>
                    <a:pt x="130" y="489"/>
                  </a:lnTo>
                  <a:lnTo>
                    <a:pt x="135" y="549"/>
                  </a:lnTo>
                  <a:lnTo>
                    <a:pt x="163" y="585"/>
                  </a:lnTo>
                  <a:lnTo>
                    <a:pt x="163" y="600"/>
                  </a:lnTo>
                  <a:lnTo>
                    <a:pt x="144" y="608"/>
                  </a:lnTo>
                  <a:lnTo>
                    <a:pt x="259" y="660"/>
                  </a:lnTo>
                  <a:lnTo>
                    <a:pt x="335" y="654"/>
                  </a:lnTo>
                  <a:lnTo>
                    <a:pt x="409" y="704"/>
                  </a:lnTo>
                  <a:lnTo>
                    <a:pt x="572" y="727"/>
                  </a:lnTo>
                  <a:lnTo>
                    <a:pt x="593" y="720"/>
                  </a:lnTo>
                  <a:lnTo>
                    <a:pt x="615" y="727"/>
                  </a:lnTo>
                  <a:lnTo>
                    <a:pt x="648" y="764"/>
                  </a:lnTo>
                  <a:lnTo>
                    <a:pt x="703" y="772"/>
                  </a:lnTo>
                  <a:lnTo>
                    <a:pt x="737" y="816"/>
                  </a:lnTo>
                  <a:lnTo>
                    <a:pt x="751" y="795"/>
                  </a:lnTo>
                  <a:lnTo>
                    <a:pt x="758" y="712"/>
                  </a:lnTo>
                  <a:lnTo>
                    <a:pt x="771" y="697"/>
                  </a:lnTo>
                  <a:lnTo>
                    <a:pt x="873" y="668"/>
                  </a:lnTo>
                  <a:lnTo>
                    <a:pt x="928" y="697"/>
                  </a:lnTo>
                  <a:lnTo>
                    <a:pt x="955" y="647"/>
                  </a:lnTo>
                  <a:lnTo>
                    <a:pt x="933" y="608"/>
                  </a:lnTo>
                  <a:lnTo>
                    <a:pt x="981" y="504"/>
                  </a:lnTo>
                  <a:lnTo>
                    <a:pt x="988" y="268"/>
                  </a:lnTo>
                  <a:lnTo>
                    <a:pt x="1004" y="223"/>
                  </a:lnTo>
                  <a:lnTo>
                    <a:pt x="1017" y="216"/>
                  </a:lnTo>
                  <a:lnTo>
                    <a:pt x="1031" y="177"/>
                  </a:lnTo>
                  <a:lnTo>
                    <a:pt x="1057" y="156"/>
                  </a:lnTo>
                  <a:lnTo>
                    <a:pt x="1050" y="133"/>
                  </a:lnTo>
                  <a:lnTo>
                    <a:pt x="1017" y="104"/>
                  </a:lnTo>
                  <a:lnTo>
                    <a:pt x="1017" y="37"/>
                  </a:lnTo>
                  <a:lnTo>
                    <a:pt x="997" y="8"/>
                  </a:lnTo>
                  <a:lnTo>
                    <a:pt x="976" y="0"/>
                  </a:lnTo>
                  <a:lnTo>
                    <a:pt x="914" y="37"/>
                  </a:lnTo>
                  <a:lnTo>
                    <a:pt x="895" y="89"/>
                  </a:lnTo>
                  <a:lnTo>
                    <a:pt x="845" y="104"/>
                  </a:lnTo>
                  <a:lnTo>
                    <a:pt x="785" y="98"/>
                  </a:lnTo>
                  <a:lnTo>
                    <a:pt x="737" y="127"/>
                  </a:lnTo>
                  <a:lnTo>
                    <a:pt x="641" y="112"/>
                  </a:lnTo>
                  <a:lnTo>
                    <a:pt x="620" y="120"/>
                  </a:lnTo>
                  <a:lnTo>
                    <a:pt x="586" y="156"/>
                  </a:lnTo>
                  <a:lnTo>
                    <a:pt x="524" y="120"/>
                  </a:lnTo>
                  <a:lnTo>
                    <a:pt x="464" y="127"/>
                  </a:lnTo>
                  <a:lnTo>
                    <a:pt x="431" y="112"/>
                  </a:lnTo>
                  <a:lnTo>
                    <a:pt x="397" y="120"/>
                  </a:lnTo>
                  <a:lnTo>
                    <a:pt x="335" y="112"/>
                  </a:lnTo>
                  <a:lnTo>
                    <a:pt x="294" y="141"/>
                  </a:lnTo>
                  <a:lnTo>
                    <a:pt x="278" y="172"/>
                  </a:lnTo>
                  <a:lnTo>
                    <a:pt x="252" y="177"/>
                  </a:lnTo>
                  <a:lnTo>
                    <a:pt x="211" y="164"/>
                  </a:lnTo>
                  <a:lnTo>
                    <a:pt x="130" y="200"/>
                  </a:lnTo>
                  <a:lnTo>
                    <a:pt x="75" y="325"/>
                  </a:lnTo>
                  <a:lnTo>
                    <a:pt x="32" y="356"/>
                  </a:lnTo>
                  <a:lnTo>
                    <a:pt x="32" y="379"/>
                  </a:lnTo>
                  <a:lnTo>
                    <a:pt x="0" y="452"/>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7" name="Freeform 42">
              <a:extLst>
                <a:ext uri="{FF2B5EF4-FFF2-40B4-BE49-F238E27FC236}">
                  <a16:creationId xmlns:a16="http://schemas.microsoft.com/office/drawing/2014/main" id="{01142927-4CAC-44E5-B845-093C7FAD792C}"/>
                </a:ext>
              </a:extLst>
            </p:cNvPr>
            <p:cNvSpPr>
              <a:spLocks/>
            </p:cNvSpPr>
            <p:nvPr/>
          </p:nvSpPr>
          <p:spPr bwMode="auto">
            <a:xfrm>
              <a:off x="9594892" y="2468186"/>
              <a:ext cx="539167" cy="792713"/>
            </a:xfrm>
            <a:custGeom>
              <a:avLst/>
              <a:gdLst>
                <a:gd name="T0" fmla="*/ 0 w 634"/>
                <a:gd name="T1" fmla="*/ 588396 h 1039"/>
                <a:gd name="T2" fmla="*/ 12374 w 634"/>
                <a:gd name="T3" fmla="*/ 647870 h 1039"/>
                <a:gd name="T4" fmla="*/ 54801 w 634"/>
                <a:gd name="T5" fmla="*/ 665316 h 1039"/>
                <a:gd name="T6" fmla="*/ 48614 w 634"/>
                <a:gd name="T7" fmla="*/ 705758 h 1039"/>
                <a:gd name="T8" fmla="*/ 25633 w 634"/>
                <a:gd name="T9" fmla="*/ 746993 h 1039"/>
                <a:gd name="T10" fmla="*/ 17678 w 634"/>
                <a:gd name="T11" fmla="*/ 782678 h 1039"/>
                <a:gd name="T12" fmla="*/ 38007 w 634"/>
                <a:gd name="T13" fmla="*/ 823913 h 1039"/>
                <a:gd name="T14" fmla="*/ 67176 w 634"/>
                <a:gd name="T15" fmla="*/ 817569 h 1039"/>
                <a:gd name="T16" fmla="*/ 97228 w 634"/>
                <a:gd name="T17" fmla="*/ 800916 h 1039"/>
                <a:gd name="T18" fmla="*/ 121977 w 634"/>
                <a:gd name="T19" fmla="*/ 800916 h 1039"/>
                <a:gd name="T20" fmla="*/ 139655 w 634"/>
                <a:gd name="T21" fmla="*/ 782678 h 1039"/>
                <a:gd name="T22" fmla="*/ 217437 w 634"/>
                <a:gd name="T23" fmla="*/ 771576 h 1039"/>
                <a:gd name="T24" fmla="*/ 266051 w 634"/>
                <a:gd name="T25" fmla="*/ 746993 h 1039"/>
                <a:gd name="T26" fmla="*/ 289916 w 634"/>
                <a:gd name="T27" fmla="*/ 718446 h 1039"/>
                <a:gd name="T28" fmla="*/ 319085 w 634"/>
                <a:gd name="T29" fmla="*/ 712102 h 1039"/>
                <a:gd name="T30" fmla="*/ 332343 w 634"/>
                <a:gd name="T31" fmla="*/ 683554 h 1039"/>
                <a:gd name="T32" fmla="*/ 357092 w 634"/>
                <a:gd name="T33" fmla="*/ 665316 h 1039"/>
                <a:gd name="T34" fmla="*/ 422500 w 634"/>
                <a:gd name="T35" fmla="*/ 658972 h 1039"/>
                <a:gd name="T36" fmla="*/ 434874 w 634"/>
                <a:gd name="T37" fmla="*/ 634389 h 1039"/>
                <a:gd name="T38" fmla="*/ 416313 w 634"/>
                <a:gd name="T39" fmla="*/ 624080 h 1039"/>
                <a:gd name="T40" fmla="*/ 428687 w 634"/>
                <a:gd name="T41" fmla="*/ 601084 h 1039"/>
                <a:gd name="T42" fmla="*/ 416313 w 634"/>
                <a:gd name="T43" fmla="*/ 553505 h 1039"/>
                <a:gd name="T44" fmla="*/ 422500 w 634"/>
                <a:gd name="T45" fmla="*/ 543196 h 1039"/>
                <a:gd name="T46" fmla="*/ 477301 w 634"/>
                <a:gd name="T47" fmla="*/ 547161 h 1039"/>
                <a:gd name="T48" fmla="*/ 483488 w 634"/>
                <a:gd name="T49" fmla="*/ 512269 h 1039"/>
                <a:gd name="T50" fmla="*/ 513541 w 634"/>
                <a:gd name="T51" fmla="*/ 500374 h 1039"/>
                <a:gd name="T52" fmla="*/ 519728 w 634"/>
                <a:gd name="T53" fmla="*/ 487687 h 1039"/>
                <a:gd name="T54" fmla="*/ 501166 w 634"/>
                <a:gd name="T55" fmla="*/ 471034 h 1039"/>
                <a:gd name="T56" fmla="*/ 519728 w 634"/>
                <a:gd name="T57" fmla="*/ 436143 h 1039"/>
                <a:gd name="T58" fmla="*/ 501166 w 634"/>
                <a:gd name="T59" fmla="*/ 424248 h 1039"/>
                <a:gd name="T60" fmla="*/ 519728 w 634"/>
                <a:gd name="T61" fmla="*/ 393321 h 1039"/>
                <a:gd name="T62" fmla="*/ 496747 w 634"/>
                <a:gd name="T63" fmla="*/ 370325 h 1039"/>
                <a:gd name="T64" fmla="*/ 519728 w 634"/>
                <a:gd name="T65" fmla="*/ 325124 h 1039"/>
                <a:gd name="T66" fmla="*/ 507354 w 634"/>
                <a:gd name="T67" fmla="*/ 282303 h 1039"/>
                <a:gd name="T68" fmla="*/ 560387 w 634"/>
                <a:gd name="T69" fmla="*/ 265650 h 1039"/>
                <a:gd name="T70" fmla="*/ 543593 w 634"/>
                <a:gd name="T71" fmla="*/ 242654 h 1039"/>
                <a:gd name="T72" fmla="*/ 543593 w 634"/>
                <a:gd name="T73" fmla="*/ 218071 h 1039"/>
                <a:gd name="T74" fmla="*/ 507354 w 634"/>
                <a:gd name="T75" fmla="*/ 183180 h 1039"/>
                <a:gd name="T76" fmla="*/ 452552 w 634"/>
                <a:gd name="T77" fmla="*/ 193489 h 1039"/>
                <a:gd name="T78" fmla="*/ 428687 w 634"/>
                <a:gd name="T79" fmla="*/ 170492 h 1039"/>
                <a:gd name="T80" fmla="*/ 434874 w 634"/>
                <a:gd name="T81" fmla="*/ 125292 h 1039"/>
                <a:gd name="T82" fmla="*/ 416313 w 634"/>
                <a:gd name="T83" fmla="*/ 118948 h 1039"/>
                <a:gd name="T84" fmla="*/ 399519 w 634"/>
                <a:gd name="T85" fmla="*/ 69783 h 1039"/>
                <a:gd name="T86" fmla="*/ 369467 w 634"/>
                <a:gd name="T87" fmla="*/ 53130 h 1039"/>
                <a:gd name="T88" fmla="*/ 326156 w 634"/>
                <a:gd name="T89" fmla="*/ 59474 h 1039"/>
                <a:gd name="T90" fmla="*/ 235115 w 634"/>
                <a:gd name="T91" fmla="*/ 30133 h 1039"/>
                <a:gd name="T92" fmla="*/ 182082 w 634"/>
                <a:gd name="T93" fmla="*/ 24583 h 1039"/>
                <a:gd name="T94" fmla="*/ 139655 w 634"/>
                <a:gd name="T95" fmla="*/ 0 h 1039"/>
                <a:gd name="T96" fmla="*/ 121977 w 634"/>
                <a:gd name="T97" fmla="*/ 0 h 1039"/>
                <a:gd name="T98" fmla="*/ 115790 w 634"/>
                <a:gd name="T99" fmla="*/ 24583 h 1039"/>
                <a:gd name="T100" fmla="*/ 135235 w 634"/>
                <a:gd name="T101" fmla="*/ 65818 h 1039"/>
                <a:gd name="T102" fmla="*/ 121977 w 634"/>
                <a:gd name="T103" fmla="*/ 88814 h 1039"/>
                <a:gd name="T104" fmla="*/ 158217 w 634"/>
                <a:gd name="T105" fmla="*/ 158597 h 1039"/>
                <a:gd name="T106" fmla="*/ 152029 w 634"/>
                <a:gd name="T107" fmla="*/ 199833 h 1039"/>
                <a:gd name="T108" fmla="*/ 168823 w 634"/>
                <a:gd name="T109" fmla="*/ 330675 h 1039"/>
                <a:gd name="T110" fmla="*/ 158217 w 634"/>
                <a:gd name="T111" fmla="*/ 360016 h 1039"/>
                <a:gd name="T112" fmla="*/ 139655 w 634"/>
                <a:gd name="T113" fmla="*/ 477378 h 1039"/>
                <a:gd name="T114" fmla="*/ 107835 w 634"/>
                <a:gd name="T115" fmla="*/ 512269 h 1039"/>
                <a:gd name="T116" fmla="*/ 48614 w 634"/>
                <a:gd name="T117" fmla="*/ 543196 h 1039"/>
                <a:gd name="T118" fmla="*/ 31820 w 634"/>
                <a:gd name="T119" fmla="*/ 570157 h 1039"/>
                <a:gd name="T120" fmla="*/ 0 w 634"/>
                <a:gd name="T121" fmla="*/ 588396 h 10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4" h="1039">
                  <a:moveTo>
                    <a:pt x="0" y="742"/>
                  </a:moveTo>
                  <a:lnTo>
                    <a:pt x="14" y="817"/>
                  </a:lnTo>
                  <a:lnTo>
                    <a:pt x="62" y="839"/>
                  </a:lnTo>
                  <a:lnTo>
                    <a:pt x="55" y="890"/>
                  </a:lnTo>
                  <a:lnTo>
                    <a:pt x="29" y="942"/>
                  </a:lnTo>
                  <a:lnTo>
                    <a:pt x="20" y="987"/>
                  </a:lnTo>
                  <a:lnTo>
                    <a:pt x="43" y="1039"/>
                  </a:lnTo>
                  <a:lnTo>
                    <a:pt x="76" y="1031"/>
                  </a:lnTo>
                  <a:lnTo>
                    <a:pt x="110" y="1010"/>
                  </a:lnTo>
                  <a:lnTo>
                    <a:pt x="138" y="1010"/>
                  </a:lnTo>
                  <a:lnTo>
                    <a:pt x="158" y="987"/>
                  </a:lnTo>
                  <a:lnTo>
                    <a:pt x="246" y="973"/>
                  </a:lnTo>
                  <a:lnTo>
                    <a:pt x="301" y="942"/>
                  </a:lnTo>
                  <a:lnTo>
                    <a:pt x="328" y="906"/>
                  </a:lnTo>
                  <a:lnTo>
                    <a:pt x="361" y="898"/>
                  </a:lnTo>
                  <a:lnTo>
                    <a:pt x="376" y="862"/>
                  </a:lnTo>
                  <a:lnTo>
                    <a:pt x="404" y="839"/>
                  </a:lnTo>
                  <a:lnTo>
                    <a:pt x="478" y="831"/>
                  </a:lnTo>
                  <a:lnTo>
                    <a:pt x="492" y="800"/>
                  </a:lnTo>
                  <a:lnTo>
                    <a:pt x="471" y="787"/>
                  </a:lnTo>
                  <a:lnTo>
                    <a:pt x="485" y="758"/>
                  </a:lnTo>
                  <a:lnTo>
                    <a:pt x="471" y="698"/>
                  </a:lnTo>
                  <a:lnTo>
                    <a:pt x="478" y="685"/>
                  </a:lnTo>
                  <a:lnTo>
                    <a:pt x="540" y="690"/>
                  </a:lnTo>
                  <a:lnTo>
                    <a:pt x="547" y="646"/>
                  </a:lnTo>
                  <a:lnTo>
                    <a:pt x="581" y="631"/>
                  </a:lnTo>
                  <a:lnTo>
                    <a:pt x="588" y="615"/>
                  </a:lnTo>
                  <a:lnTo>
                    <a:pt x="567" y="594"/>
                  </a:lnTo>
                  <a:lnTo>
                    <a:pt x="588" y="550"/>
                  </a:lnTo>
                  <a:lnTo>
                    <a:pt x="567" y="535"/>
                  </a:lnTo>
                  <a:lnTo>
                    <a:pt x="588" y="496"/>
                  </a:lnTo>
                  <a:lnTo>
                    <a:pt x="562" y="467"/>
                  </a:lnTo>
                  <a:lnTo>
                    <a:pt x="588" y="410"/>
                  </a:lnTo>
                  <a:lnTo>
                    <a:pt x="574" y="356"/>
                  </a:lnTo>
                  <a:lnTo>
                    <a:pt x="634" y="335"/>
                  </a:lnTo>
                  <a:lnTo>
                    <a:pt x="615" y="306"/>
                  </a:lnTo>
                  <a:lnTo>
                    <a:pt x="615" y="275"/>
                  </a:lnTo>
                  <a:lnTo>
                    <a:pt x="574" y="231"/>
                  </a:lnTo>
                  <a:lnTo>
                    <a:pt x="512" y="244"/>
                  </a:lnTo>
                  <a:lnTo>
                    <a:pt x="485" y="215"/>
                  </a:lnTo>
                  <a:lnTo>
                    <a:pt x="492" y="158"/>
                  </a:lnTo>
                  <a:lnTo>
                    <a:pt x="471" y="150"/>
                  </a:lnTo>
                  <a:lnTo>
                    <a:pt x="452" y="88"/>
                  </a:lnTo>
                  <a:lnTo>
                    <a:pt x="418" y="67"/>
                  </a:lnTo>
                  <a:lnTo>
                    <a:pt x="369" y="75"/>
                  </a:lnTo>
                  <a:lnTo>
                    <a:pt x="266" y="38"/>
                  </a:lnTo>
                  <a:lnTo>
                    <a:pt x="206" y="31"/>
                  </a:lnTo>
                  <a:lnTo>
                    <a:pt x="158" y="0"/>
                  </a:lnTo>
                  <a:lnTo>
                    <a:pt x="138" y="0"/>
                  </a:lnTo>
                  <a:lnTo>
                    <a:pt x="131" y="31"/>
                  </a:lnTo>
                  <a:lnTo>
                    <a:pt x="153" y="83"/>
                  </a:lnTo>
                  <a:lnTo>
                    <a:pt x="138" y="112"/>
                  </a:lnTo>
                  <a:lnTo>
                    <a:pt x="179" y="200"/>
                  </a:lnTo>
                  <a:lnTo>
                    <a:pt x="172" y="252"/>
                  </a:lnTo>
                  <a:lnTo>
                    <a:pt x="191" y="417"/>
                  </a:lnTo>
                  <a:lnTo>
                    <a:pt x="179" y="454"/>
                  </a:lnTo>
                  <a:lnTo>
                    <a:pt x="158" y="602"/>
                  </a:lnTo>
                  <a:lnTo>
                    <a:pt x="122" y="646"/>
                  </a:lnTo>
                  <a:lnTo>
                    <a:pt x="55" y="685"/>
                  </a:lnTo>
                  <a:lnTo>
                    <a:pt x="36" y="719"/>
                  </a:lnTo>
                  <a:lnTo>
                    <a:pt x="0" y="742"/>
                  </a:lnTo>
                  <a:close/>
                </a:path>
              </a:pathLst>
            </a:custGeom>
            <a:solidFill>
              <a:srgbClr val="60896E"/>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8" name="Freeform 43">
              <a:extLst>
                <a:ext uri="{FF2B5EF4-FFF2-40B4-BE49-F238E27FC236}">
                  <a16:creationId xmlns:a16="http://schemas.microsoft.com/office/drawing/2014/main" id="{7B1FD96C-7144-42D5-BEFB-48C7A0C1DCA0}"/>
                </a:ext>
              </a:extLst>
            </p:cNvPr>
            <p:cNvSpPr>
              <a:spLocks/>
            </p:cNvSpPr>
            <p:nvPr/>
          </p:nvSpPr>
          <p:spPr bwMode="auto">
            <a:xfrm>
              <a:off x="6494298" y="2022190"/>
              <a:ext cx="447524" cy="684269"/>
            </a:xfrm>
            <a:custGeom>
              <a:avLst/>
              <a:gdLst>
                <a:gd name="T0" fmla="*/ 0 w 526"/>
                <a:gd name="T1" fmla="*/ 582756 h 897"/>
                <a:gd name="T2" fmla="*/ 12380 w 526"/>
                <a:gd name="T3" fmla="*/ 589099 h 897"/>
                <a:gd name="T4" fmla="*/ 12380 w 526"/>
                <a:gd name="T5" fmla="*/ 622399 h 897"/>
                <a:gd name="T6" fmla="*/ 30066 w 526"/>
                <a:gd name="T7" fmla="*/ 640635 h 897"/>
                <a:gd name="T8" fmla="*/ 60132 w 526"/>
                <a:gd name="T9" fmla="*/ 646978 h 897"/>
                <a:gd name="T10" fmla="*/ 78702 w 526"/>
                <a:gd name="T11" fmla="*/ 663628 h 897"/>
                <a:gd name="T12" fmla="*/ 137949 w 526"/>
                <a:gd name="T13" fmla="*/ 688207 h 897"/>
                <a:gd name="T14" fmla="*/ 247601 w 526"/>
                <a:gd name="T15" fmla="*/ 700100 h 897"/>
                <a:gd name="T16" fmla="*/ 285626 w 526"/>
                <a:gd name="T17" fmla="*/ 711200 h 897"/>
                <a:gd name="T18" fmla="*/ 332493 w 526"/>
                <a:gd name="T19" fmla="*/ 657285 h 897"/>
                <a:gd name="T20" fmla="*/ 320998 w 526"/>
                <a:gd name="T21" fmla="*/ 634292 h 897"/>
                <a:gd name="T22" fmla="*/ 349295 w 526"/>
                <a:gd name="T23" fmla="*/ 576413 h 897"/>
                <a:gd name="T24" fmla="*/ 349295 w 526"/>
                <a:gd name="T25" fmla="*/ 558177 h 897"/>
                <a:gd name="T26" fmla="*/ 387319 w 526"/>
                <a:gd name="T27" fmla="*/ 533598 h 897"/>
                <a:gd name="T28" fmla="*/ 435955 w 526"/>
                <a:gd name="T29" fmla="*/ 434490 h 897"/>
                <a:gd name="T30" fmla="*/ 430650 w 526"/>
                <a:gd name="T31" fmla="*/ 412290 h 897"/>
                <a:gd name="T32" fmla="*/ 393509 w 526"/>
                <a:gd name="T33" fmla="*/ 393261 h 897"/>
                <a:gd name="T34" fmla="*/ 387319 w 526"/>
                <a:gd name="T35" fmla="*/ 376611 h 897"/>
                <a:gd name="T36" fmla="*/ 454526 w 526"/>
                <a:gd name="T37" fmla="*/ 335382 h 897"/>
                <a:gd name="T38" fmla="*/ 465137 w 526"/>
                <a:gd name="T39" fmla="*/ 305253 h 897"/>
                <a:gd name="T40" fmla="*/ 454526 w 526"/>
                <a:gd name="T41" fmla="*/ 298910 h 897"/>
                <a:gd name="T42" fmla="*/ 435955 w 526"/>
                <a:gd name="T43" fmla="*/ 305253 h 897"/>
                <a:gd name="T44" fmla="*/ 412080 w 526"/>
                <a:gd name="T45" fmla="*/ 317146 h 897"/>
                <a:gd name="T46" fmla="*/ 393509 w 526"/>
                <a:gd name="T47" fmla="*/ 317146 h 897"/>
                <a:gd name="T48" fmla="*/ 381129 w 526"/>
                <a:gd name="T49" fmla="*/ 294153 h 897"/>
                <a:gd name="T50" fmla="*/ 363444 w 526"/>
                <a:gd name="T51" fmla="*/ 282260 h 897"/>
                <a:gd name="T52" fmla="*/ 338683 w 526"/>
                <a:gd name="T53" fmla="*/ 199802 h 897"/>
                <a:gd name="T54" fmla="*/ 320998 w 526"/>
                <a:gd name="T55" fmla="*/ 171259 h 897"/>
                <a:gd name="T56" fmla="*/ 357254 w 526"/>
                <a:gd name="T57" fmla="*/ 158573 h 897"/>
                <a:gd name="T58" fmla="*/ 363444 w 526"/>
                <a:gd name="T59" fmla="*/ 128444 h 897"/>
                <a:gd name="T60" fmla="*/ 357254 w 526"/>
                <a:gd name="T61" fmla="*/ 128444 h 897"/>
                <a:gd name="T62" fmla="*/ 367865 w 526"/>
                <a:gd name="T63" fmla="*/ 88801 h 897"/>
                <a:gd name="T64" fmla="*/ 285626 w 526"/>
                <a:gd name="T65" fmla="*/ 99108 h 897"/>
                <a:gd name="T66" fmla="*/ 285626 w 526"/>
                <a:gd name="T67" fmla="*/ 70565 h 897"/>
                <a:gd name="T68" fmla="*/ 243180 w 526"/>
                <a:gd name="T69" fmla="*/ 24579 h 897"/>
                <a:gd name="T70" fmla="*/ 205155 w 526"/>
                <a:gd name="T71" fmla="*/ 24579 h 897"/>
                <a:gd name="T72" fmla="*/ 186585 w 526"/>
                <a:gd name="T73" fmla="*/ 0 h 897"/>
                <a:gd name="T74" fmla="*/ 175974 w 526"/>
                <a:gd name="T75" fmla="*/ 4757 h 897"/>
                <a:gd name="T76" fmla="*/ 169784 w 526"/>
                <a:gd name="T77" fmla="*/ 24579 h 897"/>
                <a:gd name="T78" fmla="*/ 162710 w 526"/>
                <a:gd name="T79" fmla="*/ 34886 h 897"/>
                <a:gd name="T80" fmla="*/ 150329 w 526"/>
                <a:gd name="T81" fmla="*/ 4757 h 897"/>
                <a:gd name="T82" fmla="*/ 137949 w 526"/>
                <a:gd name="T83" fmla="*/ 4757 h 897"/>
                <a:gd name="T84" fmla="*/ 133528 w 526"/>
                <a:gd name="T85" fmla="*/ 24579 h 897"/>
                <a:gd name="T86" fmla="*/ 114958 w 526"/>
                <a:gd name="T87" fmla="*/ 24579 h 897"/>
                <a:gd name="T88" fmla="*/ 109652 w 526"/>
                <a:gd name="T89" fmla="*/ 53915 h 897"/>
                <a:gd name="T90" fmla="*/ 121148 w 526"/>
                <a:gd name="T91" fmla="*/ 111794 h 897"/>
                <a:gd name="T92" fmla="*/ 86661 w 526"/>
                <a:gd name="T93" fmla="*/ 164916 h 897"/>
                <a:gd name="T94" fmla="*/ 48636 w 526"/>
                <a:gd name="T95" fmla="*/ 171259 h 897"/>
                <a:gd name="T96" fmla="*/ 36256 w 526"/>
                <a:gd name="T97" fmla="*/ 247374 h 897"/>
                <a:gd name="T98" fmla="*/ 19454 w 526"/>
                <a:gd name="T99" fmla="*/ 275917 h 897"/>
                <a:gd name="T100" fmla="*/ 30066 w 526"/>
                <a:gd name="T101" fmla="*/ 317146 h 897"/>
                <a:gd name="T102" fmla="*/ 25644 w 526"/>
                <a:gd name="T103" fmla="*/ 353618 h 897"/>
                <a:gd name="T104" fmla="*/ 30066 w 526"/>
                <a:gd name="T105" fmla="*/ 393261 h 897"/>
                <a:gd name="T106" fmla="*/ 12380 w 526"/>
                <a:gd name="T107" fmla="*/ 447176 h 897"/>
                <a:gd name="T108" fmla="*/ 30066 w 526"/>
                <a:gd name="T109" fmla="*/ 516948 h 897"/>
                <a:gd name="T110" fmla="*/ 0 w 526"/>
                <a:gd name="T111" fmla="*/ 582756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897">
                  <a:moveTo>
                    <a:pt x="0" y="735"/>
                  </a:moveTo>
                  <a:lnTo>
                    <a:pt x="14" y="743"/>
                  </a:lnTo>
                  <a:lnTo>
                    <a:pt x="14" y="785"/>
                  </a:lnTo>
                  <a:lnTo>
                    <a:pt x="34" y="808"/>
                  </a:lnTo>
                  <a:lnTo>
                    <a:pt x="68" y="816"/>
                  </a:lnTo>
                  <a:lnTo>
                    <a:pt x="89" y="837"/>
                  </a:lnTo>
                  <a:lnTo>
                    <a:pt x="156" y="868"/>
                  </a:lnTo>
                  <a:lnTo>
                    <a:pt x="280" y="883"/>
                  </a:lnTo>
                  <a:lnTo>
                    <a:pt x="323" y="897"/>
                  </a:lnTo>
                  <a:lnTo>
                    <a:pt x="376" y="829"/>
                  </a:lnTo>
                  <a:lnTo>
                    <a:pt x="363" y="800"/>
                  </a:lnTo>
                  <a:lnTo>
                    <a:pt x="395" y="727"/>
                  </a:lnTo>
                  <a:lnTo>
                    <a:pt x="395" y="704"/>
                  </a:lnTo>
                  <a:lnTo>
                    <a:pt x="438" y="673"/>
                  </a:lnTo>
                  <a:lnTo>
                    <a:pt x="493" y="548"/>
                  </a:lnTo>
                  <a:lnTo>
                    <a:pt x="487" y="520"/>
                  </a:lnTo>
                  <a:lnTo>
                    <a:pt x="445" y="496"/>
                  </a:lnTo>
                  <a:lnTo>
                    <a:pt x="438" y="475"/>
                  </a:lnTo>
                  <a:lnTo>
                    <a:pt x="514" y="423"/>
                  </a:lnTo>
                  <a:lnTo>
                    <a:pt x="526" y="385"/>
                  </a:lnTo>
                  <a:lnTo>
                    <a:pt x="514" y="377"/>
                  </a:lnTo>
                  <a:lnTo>
                    <a:pt x="493" y="385"/>
                  </a:lnTo>
                  <a:lnTo>
                    <a:pt x="466" y="400"/>
                  </a:lnTo>
                  <a:lnTo>
                    <a:pt x="445" y="400"/>
                  </a:lnTo>
                  <a:lnTo>
                    <a:pt x="431" y="371"/>
                  </a:lnTo>
                  <a:lnTo>
                    <a:pt x="411" y="356"/>
                  </a:lnTo>
                  <a:lnTo>
                    <a:pt x="383" y="252"/>
                  </a:lnTo>
                  <a:lnTo>
                    <a:pt x="363" y="216"/>
                  </a:lnTo>
                  <a:lnTo>
                    <a:pt x="404" y="200"/>
                  </a:lnTo>
                  <a:lnTo>
                    <a:pt x="411" y="162"/>
                  </a:lnTo>
                  <a:lnTo>
                    <a:pt x="404" y="162"/>
                  </a:lnTo>
                  <a:lnTo>
                    <a:pt x="416" y="112"/>
                  </a:lnTo>
                  <a:lnTo>
                    <a:pt x="323" y="125"/>
                  </a:lnTo>
                  <a:lnTo>
                    <a:pt x="323" y="89"/>
                  </a:lnTo>
                  <a:lnTo>
                    <a:pt x="275" y="31"/>
                  </a:lnTo>
                  <a:lnTo>
                    <a:pt x="232" y="31"/>
                  </a:lnTo>
                  <a:lnTo>
                    <a:pt x="211" y="0"/>
                  </a:lnTo>
                  <a:lnTo>
                    <a:pt x="199" y="6"/>
                  </a:lnTo>
                  <a:lnTo>
                    <a:pt x="192" y="31"/>
                  </a:lnTo>
                  <a:lnTo>
                    <a:pt x="184" y="44"/>
                  </a:lnTo>
                  <a:lnTo>
                    <a:pt x="170" y="6"/>
                  </a:lnTo>
                  <a:lnTo>
                    <a:pt x="156" y="6"/>
                  </a:lnTo>
                  <a:lnTo>
                    <a:pt x="151" y="31"/>
                  </a:lnTo>
                  <a:lnTo>
                    <a:pt x="130" y="31"/>
                  </a:lnTo>
                  <a:lnTo>
                    <a:pt x="124" y="68"/>
                  </a:lnTo>
                  <a:lnTo>
                    <a:pt x="137" y="141"/>
                  </a:lnTo>
                  <a:lnTo>
                    <a:pt x="98" y="208"/>
                  </a:lnTo>
                  <a:lnTo>
                    <a:pt x="55" y="216"/>
                  </a:lnTo>
                  <a:lnTo>
                    <a:pt x="41" y="312"/>
                  </a:lnTo>
                  <a:lnTo>
                    <a:pt x="22" y="348"/>
                  </a:lnTo>
                  <a:lnTo>
                    <a:pt x="34" y="400"/>
                  </a:lnTo>
                  <a:lnTo>
                    <a:pt x="29" y="446"/>
                  </a:lnTo>
                  <a:lnTo>
                    <a:pt x="34" y="496"/>
                  </a:lnTo>
                  <a:lnTo>
                    <a:pt x="14" y="564"/>
                  </a:lnTo>
                  <a:lnTo>
                    <a:pt x="34" y="652"/>
                  </a:lnTo>
                  <a:lnTo>
                    <a:pt x="0" y="735"/>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29" name="Freeform 44">
              <a:extLst>
                <a:ext uri="{FF2B5EF4-FFF2-40B4-BE49-F238E27FC236}">
                  <a16:creationId xmlns:a16="http://schemas.microsoft.com/office/drawing/2014/main" id="{F2B3E341-850A-4E62-9714-9C9FB3B6C036}"/>
                </a:ext>
              </a:extLst>
            </p:cNvPr>
            <p:cNvSpPr>
              <a:spLocks/>
            </p:cNvSpPr>
            <p:nvPr/>
          </p:nvSpPr>
          <p:spPr bwMode="auto">
            <a:xfrm>
              <a:off x="7737590" y="3346434"/>
              <a:ext cx="592626" cy="630811"/>
            </a:xfrm>
            <a:custGeom>
              <a:avLst/>
              <a:gdLst>
                <a:gd name="T0" fmla="*/ 0 w 698"/>
                <a:gd name="T1" fmla="*/ 383992683 h 825"/>
                <a:gd name="T2" fmla="*/ 38935453 w 698"/>
                <a:gd name="T3" fmla="*/ 380202704 h 825"/>
                <a:gd name="T4" fmla="*/ 74756740 w 698"/>
                <a:gd name="T5" fmla="*/ 359361395 h 825"/>
                <a:gd name="T6" fmla="*/ 85658525 w 698"/>
                <a:gd name="T7" fmla="*/ 359361395 h 825"/>
                <a:gd name="T8" fmla="*/ 100454562 w 698"/>
                <a:gd name="T9" fmla="*/ 383992683 h 825"/>
                <a:gd name="T10" fmla="*/ 133939122 w 698"/>
                <a:gd name="T11" fmla="*/ 359361395 h 825"/>
                <a:gd name="T12" fmla="*/ 175211302 w 698"/>
                <a:gd name="T13" fmla="*/ 365676967 h 825"/>
                <a:gd name="T14" fmla="*/ 277223387 w 698"/>
                <a:gd name="T15" fmla="*/ 411781361 h 825"/>
                <a:gd name="T16" fmla="*/ 334848245 w 698"/>
                <a:gd name="T17" fmla="*/ 421886118 h 825"/>
                <a:gd name="T18" fmla="*/ 341078341 w 698"/>
                <a:gd name="T19" fmla="*/ 431359874 h 825"/>
                <a:gd name="T20" fmla="*/ 303699530 w 698"/>
                <a:gd name="T21" fmla="*/ 464201327 h 825"/>
                <a:gd name="T22" fmla="*/ 292797745 w 698"/>
                <a:gd name="T23" fmla="*/ 491990005 h 825"/>
                <a:gd name="T24" fmla="*/ 271772495 w 698"/>
                <a:gd name="T25" fmla="*/ 502095556 h 825"/>
                <a:gd name="T26" fmla="*/ 266321602 w 698"/>
                <a:gd name="T27" fmla="*/ 515358497 h 825"/>
                <a:gd name="T28" fmla="*/ 282674280 w 698"/>
                <a:gd name="T29" fmla="*/ 521042274 h 825"/>
                <a:gd name="T30" fmla="*/ 309151306 w 698"/>
                <a:gd name="T31" fmla="*/ 510305721 h 825"/>
                <a:gd name="T32" fmla="*/ 366776164 w 698"/>
                <a:gd name="T33" fmla="*/ 472411492 h 825"/>
                <a:gd name="T34" fmla="*/ 420507653 w 698"/>
                <a:gd name="T35" fmla="*/ 454096570 h 825"/>
                <a:gd name="T36" fmla="*/ 446983796 w 698"/>
                <a:gd name="T37" fmla="*/ 431359874 h 825"/>
                <a:gd name="T38" fmla="*/ 500715285 w 698"/>
                <a:gd name="T39" fmla="*/ 439570039 h 825"/>
                <a:gd name="T40" fmla="*/ 532643204 w 698"/>
                <a:gd name="T41" fmla="*/ 436412650 h 825"/>
                <a:gd name="T42" fmla="*/ 543544989 w 698"/>
                <a:gd name="T43" fmla="*/ 416834137 h 825"/>
                <a:gd name="T44" fmla="*/ 543544989 w 698"/>
                <a:gd name="T45" fmla="*/ 393465645 h 825"/>
                <a:gd name="T46" fmla="*/ 527192311 w 698"/>
                <a:gd name="T47" fmla="*/ 370729743 h 825"/>
                <a:gd name="T48" fmla="*/ 493706869 w 698"/>
                <a:gd name="T49" fmla="*/ 374518927 h 825"/>
                <a:gd name="T50" fmla="*/ 489813500 w 698"/>
                <a:gd name="T51" fmla="*/ 356203211 h 825"/>
                <a:gd name="T52" fmla="*/ 493706869 w 698"/>
                <a:gd name="T53" fmla="*/ 323361758 h 825"/>
                <a:gd name="T54" fmla="*/ 478911714 w 698"/>
                <a:gd name="T55" fmla="*/ 272205383 h 825"/>
                <a:gd name="T56" fmla="*/ 457886464 w 698"/>
                <a:gd name="T57" fmla="*/ 234311154 h 825"/>
                <a:gd name="T58" fmla="*/ 457886464 w 698"/>
                <a:gd name="T59" fmla="*/ 211574457 h 825"/>
                <a:gd name="T60" fmla="*/ 404154092 w 698"/>
                <a:gd name="T61" fmla="*/ 177470207 h 825"/>
                <a:gd name="T62" fmla="*/ 398703200 w 698"/>
                <a:gd name="T63" fmla="*/ 159154491 h 825"/>
                <a:gd name="T64" fmla="*/ 415056760 w 698"/>
                <a:gd name="T65" fmla="*/ 136418589 h 825"/>
                <a:gd name="T66" fmla="*/ 415056760 w 698"/>
                <a:gd name="T67" fmla="*/ 65682907 h 825"/>
                <a:gd name="T68" fmla="*/ 383128842 w 698"/>
                <a:gd name="T69" fmla="*/ 27788678 h 825"/>
                <a:gd name="T70" fmla="*/ 372227057 w 698"/>
                <a:gd name="T71" fmla="*/ 0 h 825"/>
                <a:gd name="T72" fmla="*/ 341078341 w 698"/>
                <a:gd name="T73" fmla="*/ 14525737 h 825"/>
                <a:gd name="T74" fmla="*/ 282674280 w 698"/>
                <a:gd name="T75" fmla="*/ 65682907 h 825"/>
                <a:gd name="T76" fmla="*/ 271772495 w 698"/>
                <a:gd name="T77" fmla="*/ 85261420 h 825"/>
                <a:gd name="T78" fmla="*/ 239845459 w 698"/>
                <a:gd name="T79" fmla="*/ 103577136 h 825"/>
                <a:gd name="T80" fmla="*/ 228942791 w 698"/>
                <a:gd name="T81" fmla="*/ 145891551 h 825"/>
                <a:gd name="T82" fmla="*/ 207139220 w 698"/>
                <a:gd name="T83" fmla="*/ 149681530 h 825"/>
                <a:gd name="T84" fmla="*/ 171317933 w 698"/>
                <a:gd name="T85" fmla="*/ 188206760 h 825"/>
                <a:gd name="T86" fmla="*/ 144841790 w 698"/>
                <a:gd name="T87" fmla="*/ 211574457 h 825"/>
                <a:gd name="T88" fmla="*/ 128488229 w 698"/>
                <a:gd name="T89" fmla="*/ 211574457 h 825"/>
                <a:gd name="T90" fmla="*/ 105905455 w 698"/>
                <a:gd name="T91" fmla="*/ 234311154 h 825"/>
                <a:gd name="T92" fmla="*/ 100454562 w 698"/>
                <a:gd name="T93" fmla="*/ 323361758 h 825"/>
                <a:gd name="T94" fmla="*/ 69305847 w 698"/>
                <a:gd name="T95" fmla="*/ 313257001 h 825"/>
                <a:gd name="T96" fmla="*/ 53731489 w 698"/>
                <a:gd name="T97" fmla="*/ 318309777 h 825"/>
                <a:gd name="T98" fmla="*/ 42829704 w 698"/>
                <a:gd name="T99" fmla="*/ 341677474 h 825"/>
                <a:gd name="T100" fmla="*/ 0 w 698"/>
                <a:gd name="T101" fmla="*/ 383992683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8" h="825">
                  <a:moveTo>
                    <a:pt x="0" y="608"/>
                  </a:moveTo>
                  <a:lnTo>
                    <a:pt x="50" y="602"/>
                  </a:lnTo>
                  <a:lnTo>
                    <a:pt x="96" y="569"/>
                  </a:lnTo>
                  <a:lnTo>
                    <a:pt x="110" y="569"/>
                  </a:lnTo>
                  <a:lnTo>
                    <a:pt x="129" y="608"/>
                  </a:lnTo>
                  <a:lnTo>
                    <a:pt x="172" y="569"/>
                  </a:lnTo>
                  <a:lnTo>
                    <a:pt x="225" y="579"/>
                  </a:lnTo>
                  <a:lnTo>
                    <a:pt x="356" y="652"/>
                  </a:lnTo>
                  <a:lnTo>
                    <a:pt x="430" y="668"/>
                  </a:lnTo>
                  <a:lnTo>
                    <a:pt x="438" y="683"/>
                  </a:lnTo>
                  <a:lnTo>
                    <a:pt x="390" y="735"/>
                  </a:lnTo>
                  <a:lnTo>
                    <a:pt x="376" y="779"/>
                  </a:lnTo>
                  <a:lnTo>
                    <a:pt x="349" y="795"/>
                  </a:lnTo>
                  <a:lnTo>
                    <a:pt x="342" y="816"/>
                  </a:lnTo>
                  <a:lnTo>
                    <a:pt x="363" y="825"/>
                  </a:lnTo>
                  <a:lnTo>
                    <a:pt x="397" y="808"/>
                  </a:lnTo>
                  <a:lnTo>
                    <a:pt x="471" y="748"/>
                  </a:lnTo>
                  <a:lnTo>
                    <a:pt x="540" y="719"/>
                  </a:lnTo>
                  <a:lnTo>
                    <a:pt x="574" y="683"/>
                  </a:lnTo>
                  <a:lnTo>
                    <a:pt x="643" y="696"/>
                  </a:lnTo>
                  <a:lnTo>
                    <a:pt x="684" y="691"/>
                  </a:lnTo>
                  <a:lnTo>
                    <a:pt x="698" y="660"/>
                  </a:lnTo>
                  <a:lnTo>
                    <a:pt x="698" y="623"/>
                  </a:lnTo>
                  <a:lnTo>
                    <a:pt x="677" y="587"/>
                  </a:lnTo>
                  <a:lnTo>
                    <a:pt x="634" y="593"/>
                  </a:lnTo>
                  <a:lnTo>
                    <a:pt x="629" y="564"/>
                  </a:lnTo>
                  <a:lnTo>
                    <a:pt x="634" y="512"/>
                  </a:lnTo>
                  <a:lnTo>
                    <a:pt x="615" y="431"/>
                  </a:lnTo>
                  <a:lnTo>
                    <a:pt x="588" y="371"/>
                  </a:lnTo>
                  <a:lnTo>
                    <a:pt x="588" y="335"/>
                  </a:lnTo>
                  <a:lnTo>
                    <a:pt x="519" y="281"/>
                  </a:lnTo>
                  <a:lnTo>
                    <a:pt x="512" y="252"/>
                  </a:lnTo>
                  <a:lnTo>
                    <a:pt x="533" y="216"/>
                  </a:lnTo>
                  <a:lnTo>
                    <a:pt x="533" y="104"/>
                  </a:lnTo>
                  <a:lnTo>
                    <a:pt x="492" y="44"/>
                  </a:lnTo>
                  <a:lnTo>
                    <a:pt x="478" y="0"/>
                  </a:lnTo>
                  <a:lnTo>
                    <a:pt x="438" y="23"/>
                  </a:lnTo>
                  <a:lnTo>
                    <a:pt x="363" y="104"/>
                  </a:lnTo>
                  <a:lnTo>
                    <a:pt x="349" y="135"/>
                  </a:lnTo>
                  <a:lnTo>
                    <a:pt x="308" y="164"/>
                  </a:lnTo>
                  <a:lnTo>
                    <a:pt x="294" y="231"/>
                  </a:lnTo>
                  <a:lnTo>
                    <a:pt x="266" y="237"/>
                  </a:lnTo>
                  <a:lnTo>
                    <a:pt x="220" y="298"/>
                  </a:lnTo>
                  <a:lnTo>
                    <a:pt x="186" y="335"/>
                  </a:lnTo>
                  <a:lnTo>
                    <a:pt x="165" y="335"/>
                  </a:lnTo>
                  <a:lnTo>
                    <a:pt x="136" y="371"/>
                  </a:lnTo>
                  <a:lnTo>
                    <a:pt x="129" y="512"/>
                  </a:lnTo>
                  <a:lnTo>
                    <a:pt x="89" y="496"/>
                  </a:lnTo>
                  <a:lnTo>
                    <a:pt x="69" y="504"/>
                  </a:lnTo>
                  <a:lnTo>
                    <a:pt x="55" y="541"/>
                  </a:lnTo>
                  <a:lnTo>
                    <a:pt x="0" y="608"/>
                  </a:lnTo>
                  <a:close/>
                </a:path>
              </a:pathLst>
            </a:custGeom>
            <a:solidFill>
              <a:srgbClr val="01451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30" name="Freeform 45">
              <a:extLst>
                <a:ext uri="{FF2B5EF4-FFF2-40B4-BE49-F238E27FC236}">
                  <a16:creationId xmlns:a16="http://schemas.microsoft.com/office/drawing/2014/main" id="{7C0BEB7A-9D09-467F-B34A-98CA41D09312}"/>
                </a:ext>
              </a:extLst>
            </p:cNvPr>
            <p:cNvSpPr>
              <a:spLocks/>
            </p:cNvSpPr>
            <p:nvPr/>
          </p:nvSpPr>
          <p:spPr bwMode="auto">
            <a:xfrm>
              <a:off x="8527248" y="2277264"/>
              <a:ext cx="661359" cy="688851"/>
            </a:xfrm>
            <a:custGeom>
              <a:avLst/>
              <a:gdLst>
                <a:gd name="T0" fmla="*/ 0 w 777"/>
                <a:gd name="T1" fmla="*/ 423068 h 902"/>
                <a:gd name="T2" fmla="*/ 16809 w 777"/>
                <a:gd name="T3" fmla="*/ 434975 h 902"/>
                <a:gd name="T4" fmla="*/ 59273 w 777"/>
                <a:gd name="T5" fmla="*/ 441325 h 902"/>
                <a:gd name="T6" fmla="*/ 90236 w 777"/>
                <a:gd name="T7" fmla="*/ 434975 h 902"/>
                <a:gd name="T8" fmla="*/ 162779 w 777"/>
                <a:gd name="T9" fmla="*/ 451643 h 902"/>
                <a:gd name="T10" fmla="*/ 209667 w 777"/>
                <a:gd name="T11" fmla="*/ 511175 h 902"/>
                <a:gd name="T12" fmla="*/ 313173 w 777"/>
                <a:gd name="T13" fmla="*/ 569118 h 902"/>
                <a:gd name="T14" fmla="*/ 331751 w 777"/>
                <a:gd name="T15" fmla="*/ 592137 h 902"/>
                <a:gd name="T16" fmla="*/ 325558 w 777"/>
                <a:gd name="T17" fmla="*/ 604837 h 902"/>
                <a:gd name="T18" fmla="*/ 270709 w 777"/>
                <a:gd name="T19" fmla="*/ 598487 h 902"/>
                <a:gd name="T20" fmla="*/ 258323 w 777"/>
                <a:gd name="T21" fmla="*/ 604837 h 902"/>
                <a:gd name="T22" fmla="*/ 248592 w 777"/>
                <a:gd name="T23" fmla="*/ 641350 h 902"/>
                <a:gd name="T24" fmla="*/ 252131 w 777"/>
                <a:gd name="T25" fmla="*/ 669925 h 902"/>
                <a:gd name="T26" fmla="*/ 372446 w 777"/>
                <a:gd name="T27" fmla="*/ 715962 h 902"/>
                <a:gd name="T28" fmla="*/ 439681 w 777"/>
                <a:gd name="T29" fmla="*/ 699293 h 902"/>
                <a:gd name="T30" fmla="*/ 452951 w 777"/>
                <a:gd name="T31" fmla="*/ 686593 h 902"/>
                <a:gd name="T32" fmla="*/ 463567 w 777"/>
                <a:gd name="T33" fmla="*/ 641350 h 902"/>
                <a:gd name="T34" fmla="*/ 435257 w 777"/>
                <a:gd name="T35" fmla="*/ 623093 h 902"/>
                <a:gd name="T36" fmla="*/ 427295 w 777"/>
                <a:gd name="T37" fmla="*/ 552450 h 902"/>
                <a:gd name="T38" fmla="*/ 463567 w 777"/>
                <a:gd name="T39" fmla="*/ 504031 h 902"/>
                <a:gd name="T40" fmla="*/ 463567 w 777"/>
                <a:gd name="T41" fmla="*/ 441325 h 902"/>
                <a:gd name="T42" fmla="*/ 524609 w 777"/>
                <a:gd name="T43" fmla="*/ 357187 h 902"/>
                <a:gd name="T44" fmla="*/ 603344 w 777"/>
                <a:gd name="T45" fmla="*/ 282575 h 902"/>
                <a:gd name="T46" fmla="*/ 626346 w 777"/>
                <a:gd name="T47" fmla="*/ 274637 h 902"/>
                <a:gd name="T48" fmla="*/ 644924 w 777"/>
                <a:gd name="T49" fmla="*/ 268287 h 902"/>
                <a:gd name="T50" fmla="*/ 662617 w 777"/>
                <a:gd name="T51" fmla="*/ 198437 h 902"/>
                <a:gd name="T52" fmla="*/ 687388 w 777"/>
                <a:gd name="T53" fmla="*/ 187325 h 902"/>
                <a:gd name="T54" fmla="*/ 682965 w 777"/>
                <a:gd name="T55" fmla="*/ 175419 h 902"/>
                <a:gd name="T56" fmla="*/ 626346 w 777"/>
                <a:gd name="T57" fmla="*/ 175419 h 902"/>
                <a:gd name="T58" fmla="*/ 543187 w 777"/>
                <a:gd name="T59" fmla="*/ 150812 h 902"/>
                <a:gd name="T60" fmla="*/ 469759 w 777"/>
                <a:gd name="T61" fmla="*/ 105569 h 902"/>
                <a:gd name="T62" fmla="*/ 445873 w 777"/>
                <a:gd name="T63" fmla="*/ 127794 h 902"/>
                <a:gd name="T64" fmla="*/ 404294 w 777"/>
                <a:gd name="T65" fmla="*/ 127794 h 902"/>
                <a:gd name="T66" fmla="*/ 404294 w 777"/>
                <a:gd name="T67" fmla="*/ 88106 h 902"/>
                <a:gd name="T68" fmla="*/ 427295 w 777"/>
                <a:gd name="T69" fmla="*/ 16669 h 902"/>
                <a:gd name="T70" fmla="*/ 404294 w 777"/>
                <a:gd name="T71" fmla="*/ 4762 h 902"/>
                <a:gd name="T72" fmla="*/ 378638 w 777"/>
                <a:gd name="T73" fmla="*/ 4762 h 902"/>
                <a:gd name="T74" fmla="*/ 355637 w 777"/>
                <a:gd name="T75" fmla="*/ 16669 h 902"/>
                <a:gd name="T76" fmla="*/ 343252 w 777"/>
                <a:gd name="T77" fmla="*/ 4762 h 902"/>
                <a:gd name="T78" fmla="*/ 313173 w 777"/>
                <a:gd name="T79" fmla="*/ 0 h 902"/>
                <a:gd name="T80" fmla="*/ 270709 w 777"/>
                <a:gd name="T81" fmla="*/ 39687 h 902"/>
                <a:gd name="T82" fmla="*/ 240630 w 777"/>
                <a:gd name="T83" fmla="*/ 39687 h 902"/>
                <a:gd name="T84" fmla="*/ 234437 w 777"/>
                <a:gd name="T85" fmla="*/ 99219 h 902"/>
                <a:gd name="T86" fmla="*/ 217629 w 777"/>
                <a:gd name="T87" fmla="*/ 111125 h 902"/>
                <a:gd name="T88" fmla="*/ 199051 w 777"/>
                <a:gd name="T89" fmla="*/ 111125 h 902"/>
                <a:gd name="T90" fmla="*/ 167202 w 777"/>
                <a:gd name="T91" fmla="*/ 150812 h 902"/>
                <a:gd name="T92" fmla="*/ 131816 w 777"/>
                <a:gd name="T93" fmla="*/ 175419 h 902"/>
                <a:gd name="T94" fmla="*/ 76966 w 777"/>
                <a:gd name="T95" fmla="*/ 193675 h 902"/>
                <a:gd name="T96" fmla="*/ 95544 w 777"/>
                <a:gd name="T97" fmla="*/ 257969 h 902"/>
                <a:gd name="T98" fmla="*/ 76966 w 777"/>
                <a:gd name="T99" fmla="*/ 327819 h 902"/>
                <a:gd name="T100" fmla="*/ 16809 w 777"/>
                <a:gd name="T101" fmla="*/ 346869 h 902"/>
                <a:gd name="T102" fmla="*/ 40695 w 777"/>
                <a:gd name="T103" fmla="*/ 375443 h 902"/>
                <a:gd name="T104" fmla="*/ 36271 w 777"/>
                <a:gd name="T105" fmla="*/ 392112 h 902"/>
                <a:gd name="T106" fmla="*/ 0 w 777"/>
                <a:gd name="T107" fmla="*/ 423068 h 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902">
                  <a:moveTo>
                    <a:pt x="0" y="533"/>
                  </a:moveTo>
                  <a:lnTo>
                    <a:pt x="19" y="548"/>
                  </a:lnTo>
                  <a:lnTo>
                    <a:pt x="67" y="556"/>
                  </a:lnTo>
                  <a:lnTo>
                    <a:pt x="102" y="548"/>
                  </a:lnTo>
                  <a:lnTo>
                    <a:pt x="184" y="569"/>
                  </a:lnTo>
                  <a:lnTo>
                    <a:pt x="237" y="644"/>
                  </a:lnTo>
                  <a:lnTo>
                    <a:pt x="354" y="717"/>
                  </a:lnTo>
                  <a:lnTo>
                    <a:pt x="375" y="746"/>
                  </a:lnTo>
                  <a:lnTo>
                    <a:pt x="368" y="762"/>
                  </a:lnTo>
                  <a:lnTo>
                    <a:pt x="306" y="754"/>
                  </a:lnTo>
                  <a:lnTo>
                    <a:pt x="292" y="762"/>
                  </a:lnTo>
                  <a:lnTo>
                    <a:pt x="281" y="808"/>
                  </a:lnTo>
                  <a:lnTo>
                    <a:pt x="285" y="844"/>
                  </a:lnTo>
                  <a:lnTo>
                    <a:pt x="421" y="902"/>
                  </a:lnTo>
                  <a:lnTo>
                    <a:pt x="497" y="881"/>
                  </a:lnTo>
                  <a:lnTo>
                    <a:pt x="512" y="865"/>
                  </a:lnTo>
                  <a:lnTo>
                    <a:pt x="524" y="808"/>
                  </a:lnTo>
                  <a:lnTo>
                    <a:pt x="492" y="785"/>
                  </a:lnTo>
                  <a:lnTo>
                    <a:pt x="483" y="696"/>
                  </a:lnTo>
                  <a:lnTo>
                    <a:pt x="524" y="635"/>
                  </a:lnTo>
                  <a:lnTo>
                    <a:pt x="524" y="556"/>
                  </a:lnTo>
                  <a:lnTo>
                    <a:pt x="593" y="450"/>
                  </a:lnTo>
                  <a:lnTo>
                    <a:pt x="682" y="356"/>
                  </a:lnTo>
                  <a:lnTo>
                    <a:pt x="708" y="346"/>
                  </a:lnTo>
                  <a:lnTo>
                    <a:pt x="729" y="338"/>
                  </a:lnTo>
                  <a:lnTo>
                    <a:pt x="749" y="250"/>
                  </a:lnTo>
                  <a:lnTo>
                    <a:pt x="777" y="236"/>
                  </a:lnTo>
                  <a:lnTo>
                    <a:pt x="772" y="221"/>
                  </a:lnTo>
                  <a:lnTo>
                    <a:pt x="708" y="221"/>
                  </a:lnTo>
                  <a:lnTo>
                    <a:pt x="614" y="190"/>
                  </a:lnTo>
                  <a:lnTo>
                    <a:pt x="531" y="133"/>
                  </a:lnTo>
                  <a:lnTo>
                    <a:pt x="504" y="161"/>
                  </a:lnTo>
                  <a:lnTo>
                    <a:pt x="457" y="161"/>
                  </a:lnTo>
                  <a:lnTo>
                    <a:pt x="457" y="111"/>
                  </a:lnTo>
                  <a:lnTo>
                    <a:pt x="483" y="21"/>
                  </a:lnTo>
                  <a:lnTo>
                    <a:pt x="457" y="6"/>
                  </a:lnTo>
                  <a:lnTo>
                    <a:pt x="428" y="6"/>
                  </a:lnTo>
                  <a:lnTo>
                    <a:pt x="402" y="21"/>
                  </a:lnTo>
                  <a:lnTo>
                    <a:pt x="388" y="6"/>
                  </a:lnTo>
                  <a:lnTo>
                    <a:pt x="354" y="0"/>
                  </a:lnTo>
                  <a:lnTo>
                    <a:pt x="306" y="50"/>
                  </a:lnTo>
                  <a:lnTo>
                    <a:pt x="272" y="50"/>
                  </a:lnTo>
                  <a:lnTo>
                    <a:pt x="265" y="125"/>
                  </a:lnTo>
                  <a:lnTo>
                    <a:pt x="246" y="140"/>
                  </a:lnTo>
                  <a:lnTo>
                    <a:pt x="225" y="140"/>
                  </a:lnTo>
                  <a:lnTo>
                    <a:pt x="189" y="190"/>
                  </a:lnTo>
                  <a:lnTo>
                    <a:pt x="149" y="221"/>
                  </a:lnTo>
                  <a:lnTo>
                    <a:pt x="87" y="244"/>
                  </a:lnTo>
                  <a:lnTo>
                    <a:pt x="108" y="325"/>
                  </a:lnTo>
                  <a:lnTo>
                    <a:pt x="87" y="413"/>
                  </a:lnTo>
                  <a:lnTo>
                    <a:pt x="19" y="437"/>
                  </a:lnTo>
                  <a:lnTo>
                    <a:pt x="46" y="473"/>
                  </a:lnTo>
                  <a:lnTo>
                    <a:pt x="41" y="494"/>
                  </a:lnTo>
                  <a:lnTo>
                    <a:pt x="0" y="533"/>
                  </a:lnTo>
                  <a:close/>
                </a:path>
              </a:pathLst>
            </a:custGeom>
            <a:solidFill>
              <a:srgbClr val="548163"/>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1" name="Freeform 46">
              <a:extLst>
                <a:ext uri="{FF2B5EF4-FFF2-40B4-BE49-F238E27FC236}">
                  <a16:creationId xmlns:a16="http://schemas.microsoft.com/office/drawing/2014/main" id="{FDC5E24F-EAB2-4CE7-9DA2-490240A52F03}"/>
                </a:ext>
              </a:extLst>
            </p:cNvPr>
            <p:cNvSpPr>
              <a:spLocks/>
            </p:cNvSpPr>
            <p:nvPr/>
          </p:nvSpPr>
          <p:spPr bwMode="auto">
            <a:xfrm>
              <a:off x="6343086" y="2588850"/>
              <a:ext cx="598735" cy="389483"/>
            </a:xfrm>
            <a:custGeom>
              <a:avLst/>
              <a:gdLst>
                <a:gd name="T0" fmla="*/ 0 w 705"/>
                <a:gd name="T1" fmla="*/ 318123 h 509"/>
                <a:gd name="T2" fmla="*/ 7944 w 705"/>
                <a:gd name="T3" fmla="*/ 305398 h 509"/>
                <a:gd name="T4" fmla="*/ 44135 w 705"/>
                <a:gd name="T5" fmla="*/ 281539 h 509"/>
                <a:gd name="T6" fmla="*/ 31777 w 705"/>
                <a:gd name="T7" fmla="*/ 252113 h 509"/>
                <a:gd name="T8" fmla="*/ 20302 w 705"/>
                <a:gd name="T9" fmla="*/ 245750 h 509"/>
                <a:gd name="T10" fmla="*/ 0 w 705"/>
                <a:gd name="T11" fmla="*/ 210757 h 509"/>
                <a:gd name="T12" fmla="*/ 56492 w 705"/>
                <a:gd name="T13" fmla="*/ 217119 h 509"/>
                <a:gd name="T14" fmla="*/ 86504 w 705"/>
                <a:gd name="T15" fmla="*/ 180535 h 509"/>
                <a:gd name="T16" fmla="*/ 90918 w 705"/>
                <a:gd name="T17" fmla="*/ 151109 h 509"/>
                <a:gd name="T18" fmla="*/ 44135 w 705"/>
                <a:gd name="T19" fmla="*/ 74759 h 509"/>
                <a:gd name="T20" fmla="*/ 56492 w 705"/>
                <a:gd name="T21" fmla="*/ 39765 h 509"/>
                <a:gd name="T22" fmla="*/ 86504 w 705"/>
                <a:gd name="T23" fmla="*/ 23064 h 509"/>
                <a:gd name="T24" fmla="*/ 97096 w 705"/>
                <a:gd name="T25" fmla="*/ 3977 h 509"/>
                <a:gd name="T26" fmla="*/ 135052 w 705"/>
                <a:gd name="T27" fmla="*/ 10339 h 509"/>
                <a:gd name="T28" fmla="*/ 170360 w 705"/>
                <a:gd name="T29" fmla="*/ 0 h 509"/>
                <a:gd name="T30" fmla="*/ 170360 w 705"/>
                <a:gd name="T31" fmla="*/ 33403 h 509"/>
                <a:gd name="T32" fmla="*/ 188014 w 705"/>
                <a:gd name="T33" fmla="*/ 51695 h 509"/>
                <a:gd name="T34" fmla="*/ 218026 w 705"/>
                <a:gd name="T35" fmla="*/ 58058 h 509"/>
                <a:gd name="T36" fmla="*/ 236562 w 705"/>
                <a:gd name="T37" fmla="*/ 74759 h 509"/>
                <a:gd name="T38" fmla="*/ 295703 w 705"/>
                <a:gd name="T39" fmla="*/ 99414 h 509"/>
                <a:gd name="T40" fmla="*/ 405157 w 705"/>
                <a:gd name="T41" fmla="*/ 111343 h 509"/>
                <a:gd name="T42" fmla="*/ 443113 w 705"/>
                <a:gd name="T43" fmla="*/ 122478 h 509"/>
                <a:gd name="T44" fmla="*/ 489896 w 705"/>
                <a:gd name="T45" fmla="*/ 68397 h 509"/>
                <a:gd name="T46" fmla="*/ 561394 w 705"/>
                <a:gd name="T47" fmla="*/ 62829 h 509"/>
                <a:gd name="T48" fmla="*/ 593171 w 705"/>
                <a:gd name="T49" fmla="*/ 74759 h 509"/>
                <a:gd name="T50" fmla="*/ 597585 w 705"/>
                <a:gd name="T51" fmla="*/ 122478 h 509"/>
                <a:gd name="T52" fmla="*/ 622300 w 705"/>
                <a:gd name="T53" fmla="*/ 151109 h 509"/>
                <a:gd name="T54" fmla="*/ 622300 w 705"/>
                <a:gd name="T55" fmla="*/ 163038 h 509"/>
                <a:gd name="T56" fmla="*/ 605529 w 705"/>
                <a:gd name="T57" fmla="*/ 169401 h 509"/>
                <a:gd name="T58" fmla="*/ 538444 w 705"/>
                <a:gd name="T59" fmla="*/ 210757 h 509"/>
                <a:gd name="T60" fmla="*/ 520790 w 705"/>
                <a:gd name="T61" fmla="*/ 235411 h 509"/>
                <a:gd name="T62" fmla="*/ 496075 w 705"/>
                <a:gd name="T63" fmla="*/ 245750 h 509"/>
                <a:gd name="T64" fmla="*/ 496075 w 705"/>
                <a:gd name="T65" fmla="*/ 268814 h 509"/>
                <a:gd name="T66" fmla="*/ 514611 w 705"/>
                <a:gd name="T67" fmla="*/ 275177 h 509"/>
                <a:gd name="T68" fmla="*/ 489896 w 705"/>
                <a:gd name="T69" fmla="*/ 311761 h 509"/>
                <a:gd name="T70" fmla="*/ 411336 w 705"/>
                <a:gd name="T71" fmla="*/ 305398 h 509"/>
                <a:gd name="T72" fmla="*/ 382207 w 705"/>
                <a:gd name="T73" fmla="*/ 369818 h 509"/>
                <a:gd name="T74" fmla="*/ 344251 w 705"/>
                <a:gd name="T75" fmla="*/ 376181 h 509"/>
                <a:gd name="T76" fmla="*/ 308061 w 705"/>
                <a:gd name="T77" fmla="*/ 404812 h 509"/>
                <a:gd name="T78" fmla="*/ 255099 w 705"/>
                <a:gd name="T79" fmla="*/ 376181 h 509"/>
                <a:gd name="T80" fmla="*/ 230383 w 705"/>
                <a:gd name="T81" fmla="*/ 388111 h 509"/>
                <a:gd name="T82" fmla="*/ 224205 w 705"/>
                <a:gd name="T83" fmla="*/ 382543 h 509"/>
                <a:gd name="T84" fmla="*/ 230383 w 705"/>
                <a:gd name="T85" fmla="*/ 357889 h 509"/>
                <a:gd name="T86" fmla="*/ 218026 w 705"/>
                <a:gd name="T87" fmla="*/ 353117 h 509"/>
                <a:gd name="T88" fmla="*/ 183601 w 705"/>
                <a:gd name="T89" fmla="*/ 363456 h 509"/>
                <a:gd name="T90" fmla="*/ 170360 w 705"/>
                <a:gd name="T91" fmla="*/ 382543 h 509"/>
                <a:gd name="T92" fmla="*/ 158002 w 705"/>
                <a:gd name="T93" fmla="*/ 382543 h 509"/>
                <a:gd name="T94" fmla="*/ 141231 w 705"/>
                <a:gd name="T95" fmla="*/ 353117 h 509"/>
                <a:gd name="T96" fmla="*/ 117398 w 705"/>
                <a:gd name="T97" fmla="*/ 376181 h 509"/>
                <a:gd name="T98" fmla="*/ 44135 w 705"/>
                <a:gd name="T99" fmla="*/ 382543 h 509"/>
                <a:gd name="T100" fmla="*/ 31777 w 705"/>
                <a:gd name="T101" fmla="*/ 369818 h 509"/>
                <a:gd name="T102" fmla="*/ 20302 w 705"/>
                <a:gd name="T103" fmla="*/ 376181 h 509"/>
                <a:gd name="T104" fmla="*/ 0 w 705"/>
                <a:gd name="T105" fmla="*/ 318123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5" h="509">
                  <a:moveTo>
                    <a:pt x="0" y="400"/>
                  </a:moveTo>
                  <a:lnTo>
                    <a:pt x="9" y="384"/>
                  </a:lnTo>
                  <a:lnTo>
                    <a:pt x="50" y="354"/>
                  </a:lnTo>
                  <a:lnTo>
                    <a:pt x="36" y="317"/>
                  </a:lnTo>
                  <a:lnTo>
                    <a:pt x="23" y="309"/>
                  </a:lnTo>
                  <a:lnTo>
                    <a:pt x="0" y="265"/>
                  </a:lnTo>
                  <a:lnTo>
                    <a:pt x="64" y="273"/>
                  </a:lnTo>
                  <a:lnTo>
                    <a:pt x="98" y="227"/>
                  </a:lnTo>
                  <a:lnTo>
                    <a:pt x="103" y="190"/>
                  </a:lnTo>
                  <a:lnTo>
                    <a:pt x="50" y="94"/>
                  </a:lnTo>
                  <a:lnTo>
                    <a:pt x="64" y="50"/>
                  </a:lnTo>
                  <a:lnTo>
                    <a:pt x="98" y="29"/>
                  </a:lnTo>
                  <a:lnTo>
                    <a:pt x="110" y="5"/>
                  </a:lnTo>
                  <a:lnTo>
                    <a:pt x="153" y="13"/>
                  </a:lnTo>
                  <a:lnTo>
                    <a:pt x="193" y="0"/>
                  </a:lnTo>
                  <a:lnTo>
                    <a:pt x="193" y="42"/>
                  </a:lnTo>
                  <a:lnTo>
                    <a:pt x="213" y="65"/>
                  </a:lnTo>
                  <a:lnTo>
                    <a:pt x="247" y="73"/>
                  </a:lnTo>
                  <a:lnTo>
                    <a:pt x="268" y="94"/>
                  </a:lnTo>
                  <a:lnTo>
                    <a:pt x="335" y="125"/>
                  </a:lnTo>
                  <a:lnTo>
                    <a:pt x="459" y="140"/>
                  </a:lnTo>
                  <a:lnTo>
                    <a:pt x="502" y="154"/>
                  </a:lnTo>
                  <a:lnTo>
                    <a:pt x="555" y="86"/>
                  </a:lnTo>
                  <a:lnTo>
                    <a:pt x="636" y="79"/>
                  </a:lnTo>
                  <a:lnTo>
                    <a:pt x="672" y="94"/>
                  </a:lnTo>
                  <a:lnTo>
                    <a:pt x="677" y="154"/>
                  </a:lnTo>
                  <a:lnTo>
                    <a:pt x="705" y="190"/>
                  </a:lnTo>
                  <a:lnTo>
                    <a:pt x="705" y="205"/>
                  </a:lnTo>
                  <a:lnTo>
                    <a:pt x="686" y="213"/>
                  </a:lnTo>
                  <a:lnTo>
                    <a:pt x="610" y="265"/>
                  </a:lnTo>
                  <a:lnTo>
                    <a:pt x="590" y="296"/>
                  </a:lnTo>
                  <a:lnTo>
                    <a:pt x="562" y="309"/>
                  </a:lnTo>
                  <a:lnTo>
                    <a:pt x="562" y="338"/>
                  </a:lnTo>
                  <a:lnTo>
                    <a:pt x="583" y="346"/>
                  </a:lnTo>
                  <a:lnTo>
                    <a:pt x="555" y="392"/>
                  </a:lnTo>
                  <a:lnTo>
                    <a:pt x="466" y="384"/>
                  </a:lnTo>
                  <a:lnTo>
                    <a:pt x="433" y="465"/>
                  </a:lnTo>
                  <a:lnTo>
                    <a:pt x="390" y="473"/>
                  </a:lnTo>
                  <a:lnTo>
                    <a:pt x="349" y="509"/>
                  </a:lnTo>
                  <a:lnTo>
                    <a:pt x="289" y="473"/>
                  </a:lnTo>
                  <a:lnTo>
                    <a:pt x="261" y="488"/>
                  </a:lnTo>
                  <a:lnTo>
                    <a:pt x="254" y="481"/>
                  </a:lnTo>
                  <a:lnTo>
                    <a:pt x="261" y="450"/>
                  </a:lnTo>
                  <a:lnTo>
                    <a:pt x="247" y="444"/>
                  </a:lnTo>
                  <a:lnTo>
                    <a:pt x="208" y="457"/>
                  </a:lnTo>
                  <a:lnTo>
                    <a:pt x="193" y="481"/>
                  </a:lnTo>
                  <a:lnTo>
                    <a:pt x="179" y="481"/>
                  </a:lnTo>
                  <a:lnTo>
                    <a:pt x="160" y="444"/>
                  </a:lnTo>
                  <a:lnTo>
                    <a:pt x="133" y="473"/>
                  </a:lnTo>
                  <a:lnTo>
                    <a:pt x="50" y="481"/>
                  </a:lnTo>
                  <a:lnTo>
                    <a:pt x="36" y="465"/>
                  </a:lnTo>
                  <a:lnTo>
                    <a:pt x="23" y="473"/>
                  </a:lnTo>
                  <a:lnTo>
                    <a:pt x="0" y="400"/>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2" name="Freeform 47">
              <a:extLst>
                <a:ext uri="{FF2B5EF4-FFF2-40B4-BE49-F238E27FC236}">
                  <a16:creationId xmlns:a16="http://schemas.microsoft.com/office/drawing/2014/main" id="{3422D21D-5B7B-4423-B212-05D070005E8C}"/>
                </a:ext>
              </a:extLst>
            </p:cNvPr>
            <p:cNvSpPr>
              <a:spLocks/>
            </p:cNvSpPr>
            <p:nvPr/>
          </p:nvSpPr>
          <p:spPr bwMode="auto">
            <a:xfrm>
              <a:off x="7578742" y="2388763"/>
              <a:ext cx="409339" cy="633866"/>
            </a:xfrm>
            <a:custGeom>
              <a:avLst/>
              <a:gdLst>
                <a:gd name="T0" fmla="*/ 0 w 478"/>
                <a:gd name="T1" fmla="*/ 570020 h 831"/>
                <a:gd name="T2" fmla="*/ 6230 w 478"/>
                <a:gd name="T3" fmla="*/ 582705 h 831"/>
                <a:gd name="T4" fmla="*/ 16911 w 478"/>
                <a:gd name="T5" fmla="*/ 589047 h 831"/>
                <a:gd name="T6" fmla="*/ 55184 w 478"/>
                <a:gd name="T7" fmla="*/ 576362 h 831"/>
                <a:gd name="T8" fmla="*/ 73875 w 478"/>
                <a:gd name="T9" fmla="*/ 617588 h 831"/>
                <a:gd name="T10" fmla="*/ 116598 w 478"/>
                <a:gd name="T11" fmla="*/ 599353 h 831"/>
                <a:gd name="T12" fmla="*/ 170002 w 478"/>
                <a:gd name="T13" fmla="*/ 629480 h 831"/>
                <a:gd name="T14" fmla="*/ 208275 w 478"/>
                <a:gd name="T15" fmla="*/ 629480 h 831"/>
                <a:gd name="T16" fmla="*/ 225186 w 478"/>
                <a:gd name="T17" fmla="*/ 658813 h 831"/>
                <a:gd name="T18" fmla="*/ 261678 w 478"/>
                <a:gd name="T19" fmla="*/ 642164 h 831"/>
                <a:gd name="T20" fmla="*/ 304401 w 478"/>
                <a:gd name="T21" fmla="*/ 652471 h 831"/>
                <a:gd name="T22" fmla="*/ 316862 w 478"/>
                <a:gd name="T23" fmla="*/ 635822 h 831"/>
                <a:gd name="T24" fmla="*/ 376497 w 478"/>
                <a:gd name="T25" fmla="*/ 648507 h 831"/>
                <a:gd name="T26" fmla="*/ 382727 w 478"/>
                <a:gd name="T27" fmla="*/ 611245 h 831"/>
                <a:gd name="T28" fmla="*/ 425450 w 478"/>
                <a:gd name="T29" fmla="*/ 582705 h 831"/>
                <a:gd name="T30" fmla="*/ 425450 w 478"/>
                <a:gd name="T31" fmla="*/ 570020 h 831"/>
                <a:gd name="T32" fmla="*/ 394298 w 478"/>
                <a:gd name="T33" fmla="*/ 570020 h 831"/>
                <a:gd name="T34" fmla="*/ 412989 w 478"/>
                <a:gd name="T35" fmla="*/ 541479 h 831"/>
                <a:gd name="T36" fmla="*/ 406759 w 478"/>
                <a:gd name="T37" fmla="*/ 524831 h 831"/>
                <a:gd name="T38" fmla="*/ 376497 w 478"/>
                <a:gd name="T39" fmla="*/ 524831 h 831"/>
                <a:gd name="T40" fmla="*/ 382727 w 478"/>
                <a:gd name="T41" fmla="*/ 459029 h 831"/>
                <a:gd name="T42" fmla="*/ 347124 w 478"/>
                <a:gd name="T43" fmla="*/ 475677 h 831"/>
                <a:gd name="T44" fmla="*/ 333774 w 478"/>
                <a:gd name="T45" fmla="*/ 452686 h 831"/>
                <a:gd name="T46" fmla="*/ 333774 w 478"/>
                <a:gd name="T47" fmla="*/ 407497 h 831"/>
                <a:gd name="T48" fmla="*/ 316862 w 478"/>
                <a:gd name="T49" fmla="*/ 376578 h 831"/>
                <a:gd name="T50" fmla="*/ 329323 w 478"/>
                <a:gd name="T51" fmla="*/ 358344 h 831"/>
                <a:gd name="T52" fmla="*/ 298171 w 478"/>
                <a:gd name="T53" fmla="*/ 224361 h 831"/>
                <a:gd name="T54" fmla="*/ 310632 w 478"/>
                <a:gd name="T55" fmla="*/ 201370 h 831"/>
                <a:gd name="T56" fmla="*/ 347124 w 478"/>
                <a:gd name="T57" fmla="*/ 176793 h 831"/>
                <a:gd name="T58" fmla="*/ 364036 w 478"/>
                <a:gd name="T59" fmla="*/ 152217 h 831"/>
                <a:gd name="T60" fmla="*/ 359585 w 478"/>
                <a:gd name="T61" fmla="*/ 123676 h 831"/>
                <a:gd name="T62" fmla="*/ 329323 w 478"/>
                <a:gd name="T63" fmla="*/ 135568 h 831"/>
                <a:gd name="T64" fmla="*/ 323093 w 478"/>
                <a:gd name="T65" fmla="*/ 112577 h 831"/>
                <a:gd name="T66" fmla="*/ 298171 w 478"/>
                <a:gd name="T67" fmla="*/ 100685 h 831"/>
                <a:gd name="T68" fmla="*/ 310632 w 478"/>
                <a:gd name="T69" fmla="*/ 47568 h 831"/>
                <a:gd name="T70" fmla="*/ 284820 w 478"/>
                <a:gd name="T71" fmla="*/ 34883 h 831"/>
                <a:gd name="T72" fmla="*/ 261678 w 478"/>
                <a:gd name="T73" fmla="*/ 0 h 831"/>
                <a:gd name="T74" fmla="*/ 127279 w 478"/>
                <a:gd name="T75" fmla="*/ 18234 h 831"/>
                <a:gd name="T76" fmla="*/ 104137 w 478"/>
                <a:gd name="T77" fmla="*/ 34883 h 831"/>
                <a:gd name="T78" fmla="*/ 91676 w 478"/>
                <a:gd name="T79" fmla="*/ 65802 h 831"/>
                <a:gd name="T80" fmla="*/ 80106 w 478"/>
                <a:gd name="T81" fmla="*/ 71352 h 831"/>
                <a:gd name="T82" fmla="*/ 65865 w 478"/>
                <a:gd name="T83" fmla="*/ 107027 h 831"/>
                <a:gd name="T84" fmla="*/ 59634 w 478"/>
                <a:gd name="T85" fmla="*/ 294127 h 831"/>
                <a:gd name="T86" fmla="*/ 16911 w 478"/>
                <a:gd name="T87" fmla="*/ 376578 h 831"/>
                <a:gd name="T88" fmla="*/ 36493 w 478"/>
                <a:gd name="T89" fmla="*/ 407497 h 831"/>
                <a:gd name="T90" fmla="*/ 12461 w 478"/>
                <a:gd name="T91" fmla="*/ 447137 h 831"/>
                <a:gd name="T92" fmla="*/ 16911 w 478"/>
                <a:gd name="T93" fmla="*/ 482020 h 831"/>
                <a:gd name="T94" fmla="*/ 30262 w 478"/>
                <a:gd name="T95" fmla="*/ 493912 h 831"/>
                <a:gd name="T96" fmla="*/ 0 w 478"/>
                <a:gd name="T97" fmla="*/ 570020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8" h="831">
                  <a:moveTo>
                    <a:pt x="0" y="719"/>
                  </a:moveTo>
                  <a:lnTo>
                    <a:pt x="7" y="735"/>
                  </a:lnTo>
                  <a:lnTo>
                    <a:pt x="19" y="743"/>
                  </a:lnTo>
                  <a:lnTo>
                    <a:pt x="62" y="727"/>
                  </a:lnTo>
                  <a:lnTo>
                    <a:pt x="83" y="779"/>
                  </a:lnTo>
                  <a:lnTo>
                    <a:pt x="131" y="756"/>
                  </a:lnTo>
                  <a:lnTo>
                    <a:pt x="191" y="794"/>
                  </a:lnTo>
                  <a:lnTo>
                    <a:pt x="234" y="794"/>
                  </a:lnTo>
                  <a:lnTo>
                    <a:pt x="253" y="831"/>
                  </a:lnTo>
                  <a:lnTo>
                    <a:pt x="294" y="810"/>
                  </a:lnTo>
                  <a:lnTo>
                    <a:pt x="342" y="823"/>
                  </a:lnTo>
                  <a:lnTo>
                    <a:pt x="356" y="802"/>
                  </a:lnTo>
                  <a:lnTo>
                    <a:pt x="423" y="818"/>
                  </a:lnTo>
                  <a:lnTo>
                    <a:pt x="430" y="771"/>
                  </a:lnTo>
                  <a:lnTo>
                    <a:pt x="478" y="735"/>
                  </a:lnTo>
                  <a:lnTo>
                    <a:pt x="478" y="719"/>
                  </a:lnTo>
                  <a:lnTo>
                    <a:pt x="443" y="719"/>
                  </a:lnTo>
                  <a:lnTo>
                    <a:pt x="464" y="683"/>
                  </a:lnTo>
                  <a:lnTo>
                    <a:pt x="457" y="662"/>
                  </a:lnTo>
                  <a:lnTo>
                    <a:pt x="423" y="662"/>
                  </a:lnTo>
                  <a:lnTo>
                    <a:pt x="430" y="579"/>
                  </a:lnTo>
                  <a:lnTo>
                    <a:pt x="390" y="600"/>
                  </a:lnTo>
                  <a:lnTo>
                    <a:pt x="375" y="571"/>
                  </a:lnTo>
                  <a:lnTo>
                    <a:pt x="375" y="514"/>
                  </a:lnTo>
                  <a:lnTo>
                    <a:pt x="356" y="475"/>
                  </a:lnTo>
                  <a:lnTo>
                    <a:pt x="370" y="452"/>
                  </a:lnTo>
                  <a:lnTo>
                    <a:pt x="335" y="283"/>
                  </a:lnTo>
                  <a:lnTo>
                    <a:pt x="349" y="254"/>
                  </a:lnTo>
                  <a:lnTo>
                    <a:pt x="390" y="223"/>
                  </a:lnTo>
                  <a:lnTo>
                    <a:pt x="409" y="192"/>
                  </a:lnTo>
                  <a:lnTo>
                    <a:pt x="404" y="156"/>
                  </a:lnTo>
                  <a:lnTo>
                    <a:pt x="370" y="171"/>
                  </a:lnTo>
                  <a:lnTo>
                    <a:pt x="363" y="142"/>
                  </a:lnTo>
                  <a:lnTo>
                    <a:pt x="335" y="127"/>
                  </a:lnTo>
                  <a:lnTo>
                    <a:pt x="349" y="60"/>
                  </a:lnTo>
                  <a:lnTo>
                    <a:pt x="320" y="44"/>
                  </a:lnTo>
                  <a:lnTo>
                    <a:pt x="294" y="0"/>
                  </a:lnTo>
                  <a:lnTo>
                    <a:pt x="143" y="23"/>
                  </a:lnTo>
                  <a:lnTo>
                    <a:pt x="117" y="44"/>
                  </a:lnTo>
                  <a:lnTo>
                    <a:pt x="103" y="83"/>
                  </a:lnTo>
                  <a:lnTo>
                    <a:pt x="90" y="90"/>
                  </a:lnTo>
                  <a:lnTo>
                    <a:pt x="74" y="135"/>
                  </a:lnTo>
                  <a:lnTo>
                    <a:pt x="67" y="371"/>
                  </a:lnTo>
                  <a:lnTo>
                    <a:pt x="19" y="475"/>
                  </a:lnTo>
                  <a:lnTo>
                    <a:pt x="41" y="514"/>
                  </a:lnTo>
                  <a:lnTo>
                    <a:pt x="14" y="564"/>
                  </a:lnTo>
                  <a:lnTo>
                    <a:pt x="19" y="608"/>
                  </a:lnTo>
                  <a:lnTo>
                    <a:pt x="34" y="623"/>
                  </a:lnTo>
                  <a:lnTo>
                    <a:pt x="0" y="719"/>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3" name="Freeform 48">
              <a:extLst>
                <a:ext uri="{FF2B5EF4-FFF2-40B4-BE49-F238E27FC236}">
                  <a16:creationId xmlns:a16="http://schemas.microsoft.com/office/drawing/2014/main" id="{DD6A3469-B1C4-46C0-98EC-3D7FBCC6A75B}"/>
                </a:ext>
              </a:extLst>
            </p:cNvPr>
            <p:cNvSpPr>
              <a:spLocks/>
            </p:cNvSpPr>
            <p:nvPr/>
          </p:nvSpPr>
          <p:spPr bwMode="auto">
            <a:xfrm>
              <a:off x="6104814" y="2451386"/>
              <a:ext cx="418504" cy="436832"/>
            </a:xfrm>
            <a:custGeom>
              <a:avLst/>
              <a:gdLst>
                <a:gd name="T0" fmla="*/ 0 w 492"/>
                <a:gd name="T1" fmla="*/ 175726 h 571"/>
                <a:gd name="T2" fmla="*/ 12377 w 492"/>
                <a:gd name="T3" fmla="*/ 187653 h 571"/>
                <a:gd name="T4" fmla="*/ 43321 w 492"/>
                <a:gd name="T5" fmla="*/ 187653 h 571"/>
                <a:gd name="T6" fmla="*/ 54814 w 492"/>
                <a:gd name="T7" fmla="*/ 210712 h 571"/>
                <a:gd name="T8" fmla="*/ 73380 w 492"/>
                <a:gd name="T9" fmla="*/ 210712 h 571"/>
                <a:gd name="T10" fmla="*/ 115817 w 492"/>
                <a:gd name="T11" fmla="*/ 194014 h 571"/>
                <a:gd name="T12" fmla="*/ 126426 w 492"/>
                <a:gd name="T13" fmla="*/ 200375 h 571"/>
                <a:gd name="T14" fmla="*/ 126426 w 492"/>
                <a:gd name="T15" fmla="*/ 210712 h 571"/>
                <a:gd name="T16" fmla="*/ 90178 w 492"/>
                <a:gd name="T17" fmla="*/ 247289 h 571"/>
                <a:gd name="T18" fmla="*/ 73380 w 492"/>
                <a:gd name="T19" fmla="*/ 247289 h 571"/>
                <a:gd name="T20" fmla="*/ 73380 w 492"/>
                <a:gd name="T21" fmla="*/ 264782 h 571"/>
                <a:gd name="T22" fmla="*/ 54814 w 492"/>
                <a:gd name="T23" fmla="*/ 270348 h 571"/>
                <a:gd name="T24" fmla="*/ 61003 w 492"/>
                <a:gd name="T25" fmla="*/ 288636 h 571"/>
                <a:gd name="T26" fmla="*/ 79569 w 492"/>
                <a:gd name="T27" fmla="*/ 293407 h 571"/>
                <a:gd name="T28" fmla="*/ 126426 w 492"/>
                <a:gd name="T29" fmla="*/ 270348 h 571"/>
                <a:gd name="T30" fmla="*/ 134383 w 492"/>
                <a:gd name="T31" fmla="*/ 253650 h 571"/>
                <a:gd name="T32" fmla="*/ 151180 w 492"/>
                <a:gd name="T33" fmla="*/ 260011 h 571"/>
                <a:gd name="T34" fmla="*/ 120237 w 492"/>
                <a:gd name="T35" fmla="*/ 299768 h 571"/>
                <a:gd name="T36" fmla="*/ 96366 w 492"/>
                <a:gd name="T37" fmla="*/ 305334 h 571"/>
                <a:gd name="T38" fmla="*/ 79569 w 492"/>
                <a:gd name="T39" fmla="*/ 329983 h 571"/>
                <a:gd name="T40" fmla="*/ 61003 w 492"/>
                <a:gd name="T41" fmla="*/ 336344 h 571"/>
                <a:gd name="T42" fmla="*/ 61003 w 492"/>
                <a:gd name="T43" fmla="*/ 364969 h 571"/>
                <a:gd name="T44" fmla="*/ 37132 w 492"/>
                <a:gd name="T45" fmla="*/ 359403 h 571"/>
                <a:gd name="T46" fmla="*/ 24755 w 492"/>
                <a:gd name="T47" fmla="*/ 371330 h 571"/>
                <a:gd name="T48" fmla="*/ 18566 w 492"/>
                <a:gd name="T49" fmla="*/ 454025 h 571"/>
                <a:gd name="T50" fmla="*/ 37132 w 492"/>
                <a:gd name="T51" fmla="*/ 454025 h 571"/>
                <a:gd name="T52" fmla="*/ 144992 w 492"/>
                <a:gd name="T53" fmla="*/ 371330 h 571"/>
                <a:gd name="T54" fmla="*/ 211299 w 492"/>
                <a:gd name="T55" fmla="*/ 364969 h 571"/>
                <a:gd name="T56" fmla="*/ 246663 w 492"/>
                <a:gd name="T57" fmla="*/ 353042 h 571"/>
                <a:gd name="T58" fmla="*/ 303245 w 492"/>
                <a:gd name="T59" fmla="*/ 359403 h 571"/>
                <a:gd name="T60" fmla="*/ 333304 w 492"/>
                <a:gd name="T61" fmla="*/ 322827 h 571"/>
                <a:gd name="T62" fmla="*/ 337724 w 492"/>
                <a:gd name="T63" fmla="*/ 293407 h 571"/>
                <a:gd name="T64" fmla="*/ 290867 w 492"/>
                <a:gd name="T65" fmla="*/ 217073 h 571"/>
                <a:gd name="T66" fmla="*/ 303245 w 492"/>
                <a:gd name="T67" fmla="*/ 182087 h 571"/>
                <a:gd name="T68" fmla="*/ 333304 w 492"/>
                <a:gd name="T69" fmla="*/ 165389 h 571"/>
                <a:gd name="T70" fmla="*/ 343913 w 492"/>
                <a:gd name="T71" fmla="*/ 146306 h 571"/>
                <a:gd name="T72" fmla="*/ 381929 w 492"/>
                <a:gd name="T73" fmla="*/ 152667 h 571"/>
                <a:gd name="T74" fmla="*/ 417293 w 492"/>
                <a:gd name="T75" fmla="*/ 142330 h 571"/>
                <a:gd name="T76" fmla="*/ 404916 w 492"/>
                <a:gd name="T77" fmla="*/ 135969 h 571"/>
                <a:gd name="T78" fmla="*/ 434975 w 492"/>
                <a:gd name="T79" fmla="*/ 69972 h 571"/>
                <a:gd name="T80" fmla="*/ 417293 w 492"/>
                <a:gd name="T81" fmla="*/ 0 h 571"/>
                <a:gd name="T82" fmla="*/ 392538 w 492"/>
                <a:gd name="T83" fmla="*/ 16698 h 571"/>
                <a:gd name="T84" fmla="*/ 337724 w 492"/>
                <a:gd name="T85" fmla="*/ 5566 h 571"/>
                <a:gd name="T86" fmla="*/ 308549 w 492"/>
                <a:gd name="T87" fmla="*/ 16698 h 571"/>
                <a:gd name="T88" fmla="*/ 284679 w 492"/>
                <a:gd name="T89" fmla="*/ 11927 h 571"/>
                <a:gd name="T90" fmla="*/ 266997 w 492"/>
                <a:gd name="T91" fmla="*/ 34986 h 571"/>
                <a:gd name="T92" fmla="*/ 246663 w 492"/>
                <a:gd name="T93" fmla="*/ 41347 h 571"/>
                <a:gd name="T94" fmla="*/ 223676 w 492"/>
                <a:gd name="T95" fmla="*/ 16698 h 571"/>
                <a:gd name="T96" fmla="*/ 217488 w 492"/>
                <a:gd name="T97" fmla="*/ 34986 h 571"/>
                <a:gd name="T98" fmla="*/ 199806 w 492"/>
                <a:gd name="T99" fmla="*/ 34986 h 571"/>
                <a:gd name="T100" fmla="*/ 181240 w 492"/>
                <a:gd name="T101" fmla="*/ 58045 h 571"/>
                <a:gd name="T102" fmla="*/ 164442 w 492"/>
                <a:gd name="T103" fmla="*/ 64406 h 571"/>
                <a:gd name="T104" fmla="*/ 144992 w 492"/>
                <a:gd name="T105" fmla="*/ 58045 h 571"/>
                <a:gd name="T106" fmla="*/ 115817 w 492"/>
                <a:gd name="T107" fmla="*/ 76333 h 571"/>
                <a:gd name="T108" fmla="*/ 79569 w 492"/>
                <a:gd name="T109" fmla="*/ 135969 h 571"/>
                <a:gd name="T110" fmla="*/ 79569 w 492"/>
                <a:gd name="T111" fmla="*/ 182087 h 571"/>
                <a:gd name="T112" fmla="*/ 49509 w 492"/>
                <a:gd name="T113" fmla="*/ 159028 h 571"/>
                <a:gd name="T114" fmla="*/ 12377 w 492"/>
                <a:gd name="T115" fmla="*/ 165389 h 571"/>
                <a:gd name="T116" fmla="*/ 0 w 492"/>
                <a:gd name="T117" fmla="*/ 175726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571">
                  <a:moveTo>
                    <a:pt x="0" y="221"/>
                  </a:moveTo>
                  <a:lnTo>
                    <a:pt x="14" y="236"/>
                  </a:lnTo>
                  <a:lnTo>
                    <a:pt x="49" y="236"/>
                  </a:lnTo>
                  <a:lnTo>
                    <a:pt x="62" y="265"/>
                  </a:lnTo>
                  <a:lnTo>
                    <a:pt x="83" y="265"/>
                  </a:lnTo>
                  <a:lnTo>
                    <a:pt x="131" y="244"/>
                  </a:lnTo>
                  <a:lnTo>
                    <a:pt x="143" y="252"/>
                  </a:lnTo>
                  <a:lnTo>
                    <a:pt x="143" y="265"/>
                  </a:lnTo>
                  <a:lnTo>
                    <a:pt x="102" y="311"/>
                  </a:lnTo>
                  <a:lnTo>
                    <a:pt x="83" y="311"/>
                  </a:lnTo>
                  <a:lnTo>
                    <a:pt x="83" y="333"/>
                  </a:lnTo>
                  <a:lnTo>
                    <a:pt x="62" y="340"/>
                  </a:lnTo>
                  <a:lnTo>
                    <a:pt x="69" y="363"/>
                  </a:lnTo>
                  <a:lnTo>
                    <a:pt x="90" y="369"/>
                  </a:lnTo>
                  <a:lnTo>
                    <a:pt x="143" y="340"/>
                  </a:lnTo>
                  <a:lnTo>
                    <a:pt x="152" y="319"/>
                  </a:lnTo>
                  <a:lnTo>
                    <a:pt x="171" y="327"/>
                  </a:lnTo>
                  <a:lnTo>
                    <a:pt x="136" y="377"/>
                  </a:lnTo>
                  <a:lnTo>
                    <a:pt x="109" y="384"/>
                  </a:lnTo>
                  <a:lnTo>
                    <a:pt x="90" y="415"/>
                  </a:lnTo>
                  <a:lnTo>
                    <a:pt x="69" y="423"/>
                  </a:lnTo>
                  <a:lnTo>
                    <a:pt x="69" y="459"/>
                  </a:lnTo>
                  <a:lnTo>
                    <a:pt x="42" y="452"/>
                  </a:lnTo>
                  <a:lnTo>
                    <a:pt x="28" y="467"/>
                  </a:lnTo>
                  <a:lnTo>
                    <a:pt x="21" y="571"/>
                  </a:lnTo>
                  <a:lnTo>
                    <a:pt x="42" y="571"/>
                  </a:lnTo>
                  <a:lnTo>
                    <a:pt x="164" y="467"/>
                  </a:lnTo>
                  <a:lnTo>
                    <a:pt x="239" y="459"/>
                  </a:lnTo>
                  <a:lnTo>
                    <a:pt x="279" y="444"/>
                  </a:lnTo>
                  <a:lnTo>
                    <a:pt x="343" y="452"/>
                  </a:lnTo>
                  <a:lnTo>
                    <a:pt x="377" y="406"/>
                  </a:lnTo>
                  <a:lnTo>
                    <a:pt x="382" y="369"/>
                  </a:lnTo>
                  <a:lnTo>
                    <a:pt x="329" y="273"/>
                  </a:lnTo>
                  <a:lnTo>
                    <a:pt x="343" y="229"/>
                  </a:lnTo>
                  <a:lnTo>
                    <a:pt x="377" y="208"/>
                  </a:lnTo>
                  <a:lnTo>
                    <a:pt x="389" y="184"/>
                  </a:lnTo>
                  <a:lnTo>
                    <a:pt x="432" y="192"/>
                  </a:lnTo>
                  <a:lnTo>
                    <a:pt x="472" y="179"/>
                  </a:lnTo>
                  <a:lnTo>
                    <a:pt x="458" y="171"/>
                  </a:lnTo>
                  <a:lnTo>
                    <a:pt x="492" y="88"/>
                  </a:lnTo>
                  <a:lnTo>
                    <a:pt x="472" y="0"/>
                  </a:lnTo>
                  <a:lnTo>
                    <a:pt x="444" y="21"/>
                  </a:lnTo>
                  <a:lnTo>
                    <a:pt x="382" y="7"/>
                  </a:lnTo>
                  <a:lnTo>
                    <a:pt x="349" y="21"/>
                  </a:lnTo>
                  <a:lnTo>
                    <a:pt x="322" y="15"/>
                  </a:lnTo>
                  <a:lnTo>
                    <a:pt x="302" y="44"/>
                  </a:lnTo>
                  <a:lnTo>
                    <a:pt x="279" y="52"/>
                  </a:lnTo>
                  <a:lnTo>
                    <a:pt x="253" y="21"/>
                  </a:lnTo>
                  <a:lnTo>
                    <a:pt x="246" y="44"/>
                  </a:lnTo>
                  <a:lnTo>
                    <a:pt x="226" y="44"/>
                  </a:lnTo>
                  <a:lnTo>
                    <a:pt x="205" y="73"/>
                  </a:lnTo>
                  <a:lnTo>
                    <a:pt x="186" y="81"/>
                  </a:lnTo>
                  <a:lnTo>
                    <a:pt x="164" y="73"/>
                  </a:lnTo>
                  <a:lnTo>
                    <a:pt x="131" y="96"/>
                  </a:lnTo>
                  <a:lnTo>
                    <a:pt x="90" y="171"/>
                  </a:lnTo>
                  <a:lnTo>
                    <a:pt x="90" y="229"/>
                  </a:lnTo>
                  <a:lnTo>
                    <a:pt x="56" y="200"/>
                  </a:lnTo>
                  <a:lnTo>
                    <a:pt x="14" y="208"/>
                  </a:lnTo>
                  <a:lnTo>
                    <a:pt x="0" y="221"/>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4" name="Freeform 49">
              <a:extLst>
                <a:ext uri="{FF2B5EF4-FFF2-40B4-BE49-F238E27FC236}">
                  <a16:creationId xmlns:a16="http://schemas.microsoft.com/office/drawing/2014/main" id="{65A97CD4-160E-4C9D-9004-CFD51DE4D6F4}"/>
                </a:ext>
              </a:extLst>
            </p:cNvPr>
            <p:cNvSpPr>
              <a:spLocks/>
            </p:cNvSpPr>
            <p:nvPr/>
          </p:nvSpPr>
          <p:spPr bwMode="auto">
            <a:xfrm>
              <a:off x="8301195" y="2570522"/>
              <a:ext cx="545277" cy="395592"/>
            </a:xfrm>
            <a:custGeom>
              <a:avLst/>
              <a:gdLst>
                <a:gd name="T0" fmla="*/ 0 w 643"/>
                <a:gd name="T1" fmla="*/ 282326 h 517"/>
                <a:gd name="T2" fmla="*/ 0 w 643"/>
                <a:gd name="T3" fmla="*/ 229042 h 517"/>
                <a:gd name="T4" fmla="*/ 31730 w 643"/>
                <a:gd name="T5" fmla="*/ 123269 h 517"/>
                <a:gd name="T6" fmla="*/ 25561 w 643"/>
                <a:gd name="T7" fmla="*/ 69985 h 517"/>
                <a:gd name="T8" fmla="*/ 36137 w 643"/>
                <a:gd name="T9" fmla="*/ 58056 h 517"/>
                <a:gd name="T10" fmla="*/ 74037 w 643"/>
                <a:gd name="T11" fmla="*/ 51693 h 517"/>
                <a:gd name="T12" fmla="*/ 74037 w 643"/>
                <a:gd name="T13" fmla="*/ 41355 h 517"/>
                <a:gd name="T14" fmla="*/ 36137 w 643"/>
                <a:gd name="T15" fmla="*/ 0 h 517"/>
                <a:gd name="T16" fmla="*/ 78444 w 643"/>
                <a:gd name="T17" fmla="*/ 11929 h 517"/>
                <a:gd name="T18" fmla="*/ 101361 w 643"/>
                <a:gd name="T19" fmla="*/ 58056 h 517"/>
                <a:gd name="T20" fmla="*/ 115463 w 643"/>
                <a:gd name="T21" fmla="*/ 63623 h 517"/>
                <a:gd name="T22" fmla="*/ 151600 w 643"/>
                <a:gd name="T23" fmla="*/ 51693 h 517"/>
                <a:gd name="T24" fmla="*/ 169228 w 643"/>
                <a:gd name="T25" fmla="*/ 63623 h 517"/>
                <a:gd name="T26" fmla="*/ 169228 w 643"/>
                <a:gd name="T27" fmla="*/ 104978 h 517"/>
                <a:gd name="T28" fmla="*/ 236214 w 643"/>
                <a:gd name="T29" fmla="*/ 117702 h 517"/>
                <a:gd name="T30" fmla="*/ 252961 w 643"/>
                <a:gd name="T31" fmla="*/ 129631 h 517"/>
                <a:gd name="T32" fmla="*/ 295268 w 643"/>
                <a:gd name="T33" fmla="*/ 135994 h 517"/>
                <a:gd name="T34" fmla="*/ 326117 w 643"/>
                <a:gd name="T35" fmla="*/ 129631 h 517"/>
                <a:gd name="T36" fmla="*/ 398391 w 643"/>
                <a:gd name="T37" fmla="*/ 146332 h 517"/>
                <a:gd name="T38" fmla="*/ 445105 w 643"/>
                <a:gd name="T39" fmla="*/ 205979 h 517"/>
                <a:gd name="T40" fmla="*/ 548229 w 643"/>
                <a:gd name="T41" fmla="*/ 264034 h 517"/>
                <a:gd name="T42" fmla="*/ 566738 w 643"/>
                <a:gd name="T43" fmla="*/ 287098 h 517"/>
                <a:gd name="T44" fmla="*/ 560568 w 643"/>
                <a:gd name="T45" fmla="*/ 299822 h 517"/>
                <a:gd name="T46" fmla="*/ 505922 w 643"/>
                <a:gd name="T47" fmla="*/ 293460 h 517"/>
                <a:gd name="T48" fmla="*/ 493582 w 643"/>
                <a:gd name="T49" fmla="*/ 299822 h 517"/>
                <a:gd name="T50" fmla="*/ 483887 w 643"/>
                <a:gd name="T51" fmla="*/ 336405 h 517"/>
                <a:gd name="T52" fmla="*/ 487412 w 643"/>
                <a:gd name="T53" fmla="*/ 365036 h 517"/>
                <a:gd name="T54" fmla="*/ 487412 w 643"/>
                <a:gd name="T55" fmla="*/ 406390 h 517"/>
                <a:gd name="T56" fmla="*/ 445105 w 643"/>
                <a:gd name="T57" fmla="*/ 411162 h 517"/>
                <a:gd name="T58" fmla="*/ 398391 w 643"/>
                <a:gd name="T59" fmla="*/ 388099 h 517"/>
                <a:gd name="T60" fmla="*/ 379882 w 643"/>
                <a:gd name="T61" fmla="*/ 323681 h 517"/>
                <a:gd name="T62" fmla="*/ 356084 w 643"/>
                <a:gd name="T63" fmla="*/ 305389 h 517"/>
                <a:gd name="T64" fmla="*/ 319066 w 643"/>
                <a:gd name="T65" fmla="*/ 299822 h 517"/>
                <a:gd name="T66" fmla="*/ 290861 w 643"/>
                <a:gd name="T67" fmla="*/ 282326 h 517"/>
                <a:gd name="T68" fmla="*/ 259131 w 643"/>
                <a:gd name="T69" fmla="*/ 287098 h 517"/>
                <a:gd name="T70" fmla="*/ 230045 w 643"/>
                <a:gd name="T71" fmla="*/ 318114 h 517"/>
                <a:gd name="T72" fmla="*/ 223875 w 643"/>
                <a:gd name="T73" fmla="*/ 336405 h 517"/>
                <a:gd name="T74" fmla="*/ 185975 w 643"/>
                <a:gd name="T75" fmla="*/ 365036 h 517"/>
                <a:gd name="T76" fmla="*/ 151600 w 643"/>
                <a:gd name="T77" fmla="*/ 359469 h 517"/>
                <a:gd name="T78" fmla="*/ 145430 w 643"/>
                <a:gd name="T79" fmla="*/ 299822 h 517"/>
                <a:gd name="T80" fmla="*/ 109293 w 643"/>
                <a:gd name="T81" fmla="*/ 318114 h 517"/>
                <a:gd name="T82" fmla="*/ 101361 w 643"/>
                <a:gd name="T83" fmla="*/ 353106 h 517"/>
                <a:gd name="T84" fmla="*/ 84614 w 643"/>
                <a:gd name="T85" fmla="*/ 365036 h 517"/>
                <a:gd name="T86" fmla="*/ 60816 w 643"/>
                <a:gd name="T87" fmla="*/ 365036 h 517"/>
                <a:gd name="T88" fmla="*/ 48477 w 643"/>
                <a:gd name="T89" fmla="*/ 336405 h 517"/>
                <a:gd name="T90" fmla="*/ 19391 w 643"/>
                <a:gd name="T91" fmla="*/ 323681 h 517"/>
                <a:gd name="T92" fmla="*/ 0 w 643"/>
                <a:gd name="T93" fmla="*/ 282326 h 5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3" h="517">
                  <a:moveTo>
                    <a:pt x="0" y="355"/>
                  </a:moveTo>
                  <a:lnTo>
                    <a:pt x="0" y="288"/>
                  </a:lnTo>
                  <a:lnTo>
                    <a:pt x="36" y="155"/>
                  </a:lnTo>
                  <a:lnTo>
                    <a:pt x="29" y="88"/>
                  </a:lnTo>
                  <a:lnTo>
                    <a:pt x="41" y="73"/>
                  </a:lnTo>
                  <a:lnTo>
                    <a:pt x="84" y="65"/>
                  </a:lnTo>
                  <a:lnTo>
                    <a:pt x="84" y="52"/>
                  </a:lnTo>
                  <a:lnTo>
                    <a:pt x="41" y="0"/>
                  </a:lnTo>
                  <a:lnTo>
                    <a:pt x="89" y="15"/>
                  </a:lnTo>
                  <a:lnTo>
                    <a:pt x="115" y="73"/>
                  </a:lnTo>
                  <a:lnTo>
                    <a:pt x="131" y="80"/>
                  </a:lnTo>
                  <a:lnTo>
                    <a:pt x="172" y="65"/>
                  </a:lnTo>
                  <a:lnTo>
                    <a:pt x="192" y="80"/>
                  </a:lnTo>
                  <a:lnTo>
                    <a:pt x="192" y="132"/>
                  </a:lnTo>
                  <a:lnTo>
                    <a:pt x="268" y="148"/>
                  </a:lnTo>
                  <a:lnTo>
                    <a:pt x="287" y="163"/>
                  </a:lnTo>
                  <a:lnTo>
                    <a:pt x="335" y="171"/>
                  </a:lnTo>
                  <a:lnTo>
                    <a:pt x="370" y="163"/>
                  </a:lnTo>
                  <a:lnTo>
                    <a:pt x="452" y="184"/>
                  </a:lnTo>
                  <a:lnTo>
                    <a:pt x="505" y="259"/>
                  </a:lnTo>
                  <a:lnTo>
                    <a:pt x="622" y="332"/>
                  </a:lnTo>
                  <a:lnTo>
                    <a:pt x="643" y="361"/>
                  </a:lnTo>
                  <a:lnTo>
                    <a:pt x="636" y="377"/>
                  </a:lnTo>
                  <a:lnTo>
                    <a:pt x="574" y="369"/>
                  </a:lnTo>
                  <a:lnTo>
                    <a:pt x="560" y="377"/>
                  </a:lnTo>
                  <a:lnTo>
                    <a:pt x="549" y="423"/>
                  </a:lnTo>
                  <a:lnTo>
                    <a:pt x="553" y="459"/>
                  </a:lnTo>
                  <a:lnTo>
                    <a:pt x="553" y="511"/>
                  </a:lnTo>
                  <a:lnTo>
                    <a:pt x="505" y="517"/>
                  </a:lnTo>
                  <a:lnTo>
                    <a:pt x="452" y="488"/>
                  </a:lnTo>
                  <a:lnTo>
                    <a:pt x="431" y="407"/>
                  </a:lnTo>
                  <a:lnTo>
                    <a:pt x="404" y="384"/>
                  </a:lnTo>
                  <a:lnTo>
                    <a:pt x="362" y="377"/>
                  </a:lnTo>
                  <a:lnTo>
                    <a:pt x="330" y="355"/>
                  </a:lnTo>
                  <a:lnTo>
                    <a:pt x="294" y="361"/>
                  </a:lnTo>
                  <a:lnTo>
                    <a:pt x="261" y="400"/>
                  </a:lnTo>
                  <a:lnTo>
                    <a:pt x="254" y="423"/>
                  </a:lnTo>
                  <a:lnTo>
                    <a:pt x="211" y="459"/>
                  </a:lnTo>
                  <a:lnTo>
                    <a:pt x="172" y="452"/>
                  </a:lnTo>
                  <a:lnTo>
                    <a:pt x="165" y="377"/>
                  </a:lnTo>
                  <a:lnTo>
                    <a:pt x="124" y="400"/>
                  </a:lnTo>
                  <a:lnTo>
                    <a:pt x="115" y="444"/>
                  </a:lnTo>
                  <a:lnTo>
                    <a:pt x="96" y="459"/>
                  </a:lnTo>
                  <a:lnTo>
                    <a:pt x="69" y="459"/>
                  </a:lnTo>
                  <a:lnTo>
                    <a:pt x="55" y="423"/>
                  </a:lnTo>
                  <a:lnTo>
                    <a:pt x="22" y="407"/>
                  </a:lnTo>
                  <a:lnTo>
                    <a:pt x="0" y="355"/>
                  </a:lnTo>
                  <a:close/>
                </a:path>
              </a:pathLst>
            </a:custGeom>
            <a:solidFill>
              <a:srgbClr val="6B917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5" name="Freeform 50">
              <a:extLst>
                <a:ext uri="{FF2B5EF4-FFF2-40B4-BE49-F238E27FC236}">
                  <a16:creationId xmlns:a16="http://schemas.microsoft.com/office/drawing/2014/main" id="{E3DC599F-A3E7-4E78-8C45-05C05174B518}"/>
                </a:ext>
              </a:extLst>
            </p:cNvPr>
            <p:cNvSpPr>
              <a:spLocks/>
            </p:cNvSpPr>
            <p:nvPr/>
          </p:nvSpPr>
          <p:spPr bwMode="auto">
            <a:xfrm>
              <a:off x="6772281" y="3233408"/>
              <a:ext cx="772857" cy="539167"/>
            </a:xfrm>
            <a:custGeom>
              <a:avLst/>
              <a:gdLst>
                <a:gd name="T0" fmla="*/ 0 w 908"/>
                <a:gd name="T1" fmla="*/ 529431 h 706"/>
                <a:gd name="T2" fmla="*/ 59272 w 908"/>
                <a:gd name="T3" fmla="*/ 507206 h 706"/>
                <a:gd name="T4" fmla="*/ 77850 w 908"/>
                <a:gd name="T5" fmla="*/ 488950 h 706"/>
                <a:gd name="T6" fmla="*/ 42464 w 908"/>
                <a:gd name="T7" fmla="*/ 441325 h 706"/>
                <a:gd name="T8" fmla="*/ 67234 w 908"/>
                <a:gd name="T9" fmla="*/ 400050 h 706"/>
                <a:gd name="T10" fmla="*/ 48657 w 908"/>
                <a:gd name="T11" fmla="*/ 358775 h 706"/>
                <a:gd name="T12" fmla="*/ 67234 w 908"/>
                <a:gd name="T13" fmla="*/ 282575 h 706"/>
                <a:gd name="T14" fmla="*/ 54849 w 908"/>
                <a:gd name="T15" fmla="*/ 251619 h 706"/>
                <a:gd name="T16" fmla="*/ 59272 w 908"/>
                <a:gd name="T17" fmla="*/ 200025 h 706"/>
                <a:gd name="T18" fmla="*/ 54849 w 908"/>
                <a:gd name="T19" fmla="*/ 170656 h 706"/>
                <a:gd name="T20" fmla="*/ 24771 w 908"/>
                <a:gd name="T21" fmla="*/ 146844 h 706"/>
                <a:gd name="T22" fmla="*/ 37156 w 908"/>
                <a:gd name="T23" fmla="*/ 135731 h 706"/>
                <a:gd name="T24" fmla="*/ 77850 w 908"/>
                <a:gd name="T25" fmla="*/ 128587 h 706"/>
                <a:gd name="T26" fmla="*/ 97313 w 908"/>
                <a:gd name="T27" fmla="*/ 111125 h 706"/>
                <a:gd name="T28" fmla="*/ 97313 w 908"/>
                <a:gd name="T29" fmla="*/ 82550 h 706"/>
                <a:gd name="T30" fmla="*/ 107929 w 908"/>
                <a:gd name="T31" fmla="*/ 64294 h 706"/>
                <a:gd name="T32" fmla="*/ 234436 w 908"/>
                <a:gd name="T33" fmla="*/ 0 h 706"/>
                <a:gd name="T34" fmla="*/ 241513 w 908"/>
                <a:gd name="T35" fmla="*/ 23019 h 706"/>
                <a:gd name="T36" fmla="*/ 266284 w 908"/>
                <a:gd name="T37" fmla="*/ 23019 h 706"/>
                <a:gd name="T38" fmla="*/ 272477 w 908"/>
                <a:gd name="T39" fmla="*/ 34925 h 706"/>
                <a:gd name="T40" fmla="*/ 392791 w 908"/>
                <a:gd name="T41" fmla="*/ 76200 h 706"/>
                <a:gd name="T42" fmla="*/ 435255 w 908"/>
                <a:gd name="T43" fmla="*/ 57944 h 706"/>
                <a:gd name="T44" fmla="*/ 459141 w 908"/>
                <a:gd name="T45" fmla="*/ 82550 h 706"/>
                <a:gd name="T46" fmla="*/ 477719 w 908"/>
                <a:gd name="T47" fmla="*/ 82550 h 706"/>
                <a:gd name="T48" fmla="*/ 483911 w 908"/>
                <a:gd name="T49" fmla="*/ 57944 h 706"/>
                <a:gd name="T50" fmla="*/ 502489 w 908"/>
                <a:gd name="T51" fmla="*/ 51594 h 706"/>
                <a:gd name="T52" fmla="*/ 536991 w 908"/>
                <a:gd name="T53" fmla="*/ 64294 h 706"/>
                <a:gd name="T54" fmla="*/ 610418 w 908"/>
                <a:gd name="T55" fmla="*/ 70644 h 706"/>
                <a:gd name="T56" fmla="*/ 658190 w 908"/>
                <a:gd name="T57" fmla="*/ 88900 h 706"/>
                <a:gd name="T58" fmla="*/ 695346 w 908"/>
                <a:gd name="T59" fmla="*/ 117475 h 706"/>
                <a:gd name="T60" fmla="*/ 713039 w 908"/>
                <a:gd name="T61" fmla="*/ 111125 h 706"/>
                <a:gd name="T62" fmla="*/ 725425 w 908"/>
                <a:gd name="T63" fmla="*/ 88900 h 706"/>
                <a:gd name="T64" fmla="*/ 744003 w 908"/>
                <a:gd name="T65" fmla="*/ 88900 h 706"/>
                <a:gd name="T66" fmla="*/ 748426 w 908"/>
                <a:gd name="T67" fmla="*/ 105569 h 706"/>
                <a:gd name="T68" fmla="*/ 797082 w 908"/>
                <a:gd name="T69" fmla="*/ 111125 h 706"/>
                <a:gd name="T70" fmla="*/ 790890 w 908"/>
                <a:gd name="T71" fmla="*/ 152400 h 706"/>
                <a:gd name="T72" fmla="*/ 803275 w 908"/>
                <a:gd name="T73" fmla="*/ 234950 h 706"/>
                <a:gd name="T74" fmla="*/ 760811 w 908"/>
                <a:gd name="T75" fmla="*/ 282575 h 706"/>
                <a:gd name="T76" fmla="*/ 748426 w 908"/>
                <a:gd name="T77" fmla="*/ 317500 h 706"/>
                <a:gd name="T78" fmla="*/ 701539 w 908"/>
                <a:gd name="T79" fmla="*/ 340518 h 706"/>
                <a:gd name="T80" fmla="*/ 682961 w 908"/>
                <a:gd name="T81" fmla="*/ 383381 h 706"/>
                <a:gd name="T82" fmla="*/ 646689 w 908"/>
                <a:gd name="T83" fmla="*/ 400050 h 706"/>
                <a:gd name="T84" fmla="*/ 664383 w 908"/>
                <a:gd name="T85" fmla="*/ 423068 h 706"/>
                <a:gd name="T86" fmla="*/ 664383 w 908"/>
                <a:gd name="T87" fmla="*/ 441325 h 706"/>
                <a:gd name="T88" fmla="*/ 646689 w 908"/>
                <a:gd name="T89" fmla="*/ 459581 h 706"/>
                <a:gd name="T90" fmla="*/ 610418 w 908"/>
                <a:gd name="T91" fmla="*/ 453231 h 706"/>
                <a:gd name="T92" fmla="*/ 575032 w 908"/>
                <a:gd name="T93" fmla="*/ 477837 h 706"/>
                <a:gd name="T94" fmla="*/ 549376 w 908"/>
                <a:gd name="T95" fmla="*/ 546893 h 706"/>
                <a:gd name="T96" fmla="*/ 520182 w 908"/>
                <a:gd name="T97" fmla="*/ 529431 h 706"/>
                <a:gd name="T98" fmla="*/ 494527 w 908"/>
                <a:gd name="T99" fmla="*/ 529431 h 706"/>
                <a:gd name="T100" fmla="*/ 477719 w 908"/>
                <a:gd name="T101" fmla="*/ 529431 h 706"/>
                <a:gd name="T102" fmla="*/ 447640 w 908"/>
                <a:gd name="T103" fmla="*/ 560387 h 706"/>
                <a:gd name="T104" fmla="*/ 404291 w 908"/>
                <a:gd name="T105" fmla="*/ 523875 h 706"/>
                <a:gd name="T106" fmla="*/ 392791 w 908"/>
                <a:gd name="T107" fmla="*/ 494506 h 706"/>
                <a:gd name="T108" fmla="*/ 358289 w 908"/>
                <a:gd name="T109" fmla="*/ 459581 h 706"/>
                <a:gd name="T110" fmla="*/ 337942 w 908"/>
                <a:gd name="T111" fmla="*/ 453231 h 706"/>
                <a:gd name="T112" fmla="*/ 241513 w 908"/>
                <a:gd name="T113" fmla="*/ 494506 h 706"/>
                <a:gd name="T114" fmla="*/ 200819 w 908"/>
                <a:gd name="T115" fmla="*/ 517525 h 706"/>
                <a:gd name="T116" fmla="*/ 187549 w 908"/>
                <a:gd name="T117" fmla="*/ 542131 h 706"/>
                <a:gd name="T118" fmla="*/ 158355 w 908"/>
                <a:gd name="T119" fmla="*/ 552450 h 706"/>
                <a:gd name="T120" fmla="*/ 126507 w 908"/>
                <a:gd name="T121" fmla="*/ 542131 h 706"/>
                <a:gd name="T122" fmla="*/ 0 w 908"/>
                <a:gd name="T123" fmla="*/ 529431 h 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8" h="706">
                  <a:moveTo>
                    <a:pt x="0" y="667"/>
                  </a:moveTo>
                  <a:lnTo>
                    <a:pt x="67" y="639"/>
                  </a:lnTo>
                  <a:lnTo>
                    <a:pt x="88" y="616"/>
                  </a:lnTo>
                  <a:lnTo>
                    <a:pt x="48" y="556"/>
                  </a:lnTo>
                  <a:lnTo>
                    <a:pt x="76" y="504"/>
                  </a:lnTo>
                  <a:lnTo>
                    <a:pt x="55" y="452"/>
                  </a:lnTo>
                  <a:lnTo>
                    <a:pt x="76" y="356"/>
                  </a:lnTo>
                  <a:lnTo>
                    <a:pt x="62" y="317"/>
                  </a:lnTo>
                  <a:lnTo>
                    <a:pt x="67" y="252"/>
                  </a:lnTo>
                  <a:lnTo>
                    <a:pt x="62" y="215"/>
                  </a:lnTo>
                  <a:lnTo>
                    <a:pt x="28" y="185"/>
                  </a:lnTo>
                  <a:lnTo>
                    <a:pt x="42" y="171"/>
                  </a:lnTo>
                  <a:lnTo>
                    <a:pt x="88" y="162"/>
                  </a:lnTo>
                  <a:lnTo>
                    <a:pt x="110" y="140"/>
                  </a:lnTo>
                  <a:lnTo>
                    <a:pt x="110" y="104"/>
                  </a:lnTo>
                  <a:lnTo>
                    <a:pt x="122" y="81"/>
                  </a:lnTo>
                  <a:lnTo>
                    <a:pt x="265" y="0"/>
                  </a:lnTo>
                  <a:lnTo>
                    <a:pt x="273" y="29"/>
                  </a:lnTo>
                  <a:lnTo>
                    <a:pt x="301" y="29"/>
                  </a:lnTo>
                  <a:lnTo>
                    <a:pt x="308" y="44"/>
                  </a:lnTo>
                  <a:lnTo>
                    <a:pt x="444" y="96"/>
                  </a:lnTo>
                  <a:lnTo>
                    <a:pt x="492" y="73"/>
                  </a:lnTo>
                  <a:lnTo>
                    <a:pt x="519" y="104"/>
                  </a:lnTo>
                  <a:lnTo>
                    <a:pt x="540" y="104"/>
                  </a:lnTo>
                  <a:lnTo>
                    <a:pt x="547" y="73"/>
                  </a:lnTo>
                  <a:lnTo>
                    <a:pt x="568" y="65"/>
                  </a:lnTo>
                  <a:lnTo>
                    <a:pt x="607" y="81"/>
                  </a:lnTo>
                  <a:lnTo>
                    <a:pt x="690" y="89"/>
                  </a:lnTo>
                  <a:lnTo>
                    <a:pt x="744" y="112"/>
                  </a:lnTo>
                  <a:lnTo>
                    <a:pt x="786" y="148"/>
                  </a:lnTo>
                  <a:lnTo>
                    <a:pt x="806" y="140"/>
                  </a:lnTo>
                  <a:lnTo>
                    <a:pt x="820" y="112"/>
                  </a:lnTo>
                  <a:lnTo>
                    <a:pt x="841" y="112"/>
                  </a:lnTo>
                  <a:lnTo>
                    <a:pt x="846" y="133"/>
                  </a:lnTo>
                  <a:lnTo>
                    <a:pt x="901" y="140"/>
                  </a:lnTo>
                  <a:lnTo>
                    <a:pt x="894" y="192"/>
                  </a:lnTo>
                  <a:lnTo>
                    <a:pt x="908" y="296"/>
                  </a:lnTo>
                  <a:lnTo>
                    <a:pt x="860" y="356"/>
                  </a:lnTo>
                  <a:lnTo>
                    <a:pt x="846" y="400"/>
                  </a:lnTo>
                  <a:lnTo>
                    <a:pt x="793" y="429"/>
                  </a:lnTo>
                  <a:lnTo>
                    <a:pt x="772" y="483"/>
                  </a:lnTo>
                  <a:lnTo>
                    <a:pt x="731" y="504"/>
                  </a:lnTo>
                  <a:lnTo>
                    <a:pt x="751" y="533"/>
                  </a:lnTo>
                  <a:lnTo>
                    <a:pt x="751" y="556"/>
                  </a:lnTo>
                  <a:lnTo>
                    <a:pt x="731" y="579"/>
                  </a:lnTo>
                  <a:lnTo>
                    <a:pt x="690" y="571"/>
                  </a:lnTo>
                  <a:lnTo>
                    <a:pt x="650" y="602"/>
                  </a:lnTo>
                  <a:lnTo>
                    <a:pt x="621" y="689"/>
                  </a:lnTo>
                  <a:lnTo>
                    <a:pt x="588" y="667"/>
                  </a:lnTo>
                  <a:lnTo>
                    <a:pt x="559" y="667"/>
                  </a:lnTo>
                  <a:lnTo>
                    <a:pt x="540" y="667"/>
                  </a:lnTo>
                  <a:lnTo>
                    <a:pt x="506" y="706"/>
                  </a:lnTo>
                  <a:lnTo>
                    <a:pt x="457" y="660"/>
                  </a:lnTo>
                  <a:lnTo>
                    <a:pt x="444" y="623"/>
                  </a:lnTo>
                  <a:lnTo>
                    <a:pt x="405" y="579"/>
                  </a:lnTo>
                  <a:lnTo>
                    <a:pt x="382" y="571"/>
                  </a:lnTo>
                  <a:lnTo>
                    <a:pt x="273" y="623"/>
                  </a:lnTo>
                  <a:lnTo>
                    <a:pt x="227" y="652"/>
                  </a:lnTo>
                  <a:lnTo>
                    <a:pt x="212" y="683"/>
                  </a:lnTo>
                  <a:lnTo>
                    <a:pt x="179" y="696"/>
                  </a:lnTo>
                  <a:lnTo>
                    <a:pt x="143" y="683"/>
                  </a:lnTo>
                  <a:lnTo>
                    <a:pt x="0" y="667"/>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6" name="Freeform 51">
              <a:extLst>
                <a:ext uri="{FF2B5EF4-FFF2-40B4-BE49-F238E27FC236}">
                  <a16:creationId xmlns:a16="http://schemas.microsoft.com/office/drawing/2014/main" id="{0B66DFD1-63F9-45D3-8A78-BD484C0CCD11}"/>
                </a:ext>
              </a:extLst>
            </p:cNvPr>
            <p:cNvSpPr>
              <a:spLocks/>
            </p:cNvSpPr>
            <p:nvPr/>
          </p:nvSpPr>
          <p:spPr bwMode="auto">
            <a:xfrm>
              <a:off x="7679549" y="3132600"/>
              <a:ext cx="580406" cy="462797"/>
            </a:xfrm>
            <a:custGeom>
              <a:avLst/>
              <a:gdLst>
                <a:gd name="T0" fmla="*/ 0 w 682"/>
                <a:gd name="T1" fmla="*/ 223044 h 606"/>
                <a:gd name="T2" fmla="*/ 6192 w 682"/>
                <a:gd name="T3" fmla="*/ 247650 h 606"/>
                <a:gd name="T4" fmla="*/ 46880 w 682"/>
                <a:gd name="T5" fmla="*/ 287337 h 606"/>
                <a:gd name="T6" fmla="*/ 46880 w 682"/>
                <a:gd name="T7" fmla="*/ 317500 h 606"/>
                <a:gd name="T8" fmla="*/ 65455 w 682"/>
                <a:gd name="T9" fmla="*/ 353218 h 606"/>
                <a:gd name="T10" fmla="*/ 65455 w 682"/>
                <a:gd name="T11" fmla="*/ 381793 h 606"/>
                <a:gd name="T12" fmla="*/ 97298 w 682"/>
                <a:gd name="T13" fmla="*/ 406400 h 606"/>
                <a:gd name="T14" fmla="*/ 103490 w 682"/>
                <a:gd name="T15" fmla="*/ 423068 h 606"/>
                <a:gd name="T16" fmla="*/ 126488 w 682"/>
                <a:gd name="T17" fmla="*/ 434975 h 606"/>
                <a:gd name="T18" fmla="*/ 107913 w 682"/>
                <a:gd name="T19" fmla="*/ 459581 h 606"/>
                <a:gd name="T20" fmla="*/ 114104 w 682"/>
                <a:gd name="T21" fmla="*/ 481012 h 606"/>
                <a:gd name="T22" fmla="*/ 144179 w 682"/>
                <a:gd name="T23" fmla="*/ 476250 h 606"/>
                <a:gd name="T24" fmla="*/ 167176 w 682"/>
                <a:gd name="T25" fmla="*/ 454025 h 606"/>
                <a:gd name="T26" fmla="*/ 186636 w 682"/>
                <a:gd name="T27" fmla="*/ 446087 h 606"/>
                <a:gd name="T28" fmla="*/ 253860 w 682"/>
                <a:gd name="T29" fmla="*/ 459581 h 606"/>
                <a:gd name="T30" fmla="*/ 294549 w 682"/>
                <a:gd name="T31" fmla="*/ 411162 h 606"/>
                <a:gd name="T32" fmla="*/ 319316 w 682"/>
                <a:gd name="T33" fmla="*/ 406400 h 606"/>
                <a:gd name="T34" fmla="*/ 331699 w 682"/>
                <a:gd name="T35" fmla="*/ 353218 h 606"/>
                <a:gd name="T36" fmla="*/ 367965 w 682"/>
                <a:gd name="T37" fmla="*/ 330200 h 606"/>
                <a:gd name="T38" fmla="*/ 380348 w 682"/>
                <a:gd name="T39" fmla="*/ 305593 h 606"/>
                <a:gd name="T40" fmla="*/ 446688 w 682"/>
                <a:gd name="T41" fmla="*/ 241300 h 606"/>
                <a:gd name="T42" fmla="*/ 482069 w 682"/>
                <a:gd name="T43" fmla="*/ 223044 h 606"/>
                <a:gd name="T44" fmla="*/ 549294 w 682"/>
                <a:gd name="T45" fmla="*/ 145256 h 606"/>
                <a:gd name="T46" fmla="*/ 603250 w 682"/>
                <a:gd name="T47" fmla="*/ 123825 h 606"/>
                <a:gd name="T48" fmla="*/ 573176 w 682"/>
                <a:gd name="T49" fmla="*/ 99219 h 606"/>
                <a:gd name="T50" fmla="*/ 560793 w 682"/>
                <a:gd name="T51" fmla="*/ 46037 h 606"/>
                <a:gd name="T52" fmla="*/ 507721 w 682"/>
                <a:gd name="T53" fmla="*/ 23019 h 606"/>
                <a:gd name="T54" fmla="*/ 500644 w 682"/>
                <a:gd name="T55" fmla="*/ 4762 h 606"/>
                <a:gd name="T56" fmla="*/ 446688 w 682"/>
                <a:gd name="T57" fmla="*/ 0 h 606"/>
                <a:gd name="T58" fmla="*/ 428997 w 682"/>
                <a:gd name="T59" fmla="*/ 11112 h 606"/>
                <a:gd name="T60" fmla="*/ 410422 w 682"/>
                <a:gd name="T61" fmla="*/ 46037 h 606"/>
                <a:gd name="T62" fmla="*/ 391847 w 682"/>
                <a:gd name="T63" fmla="*/ 29369 h 606"/>
                <a:gd name="T64" fmla="*/ 367965 w 682"/>
                <a:gd name="T65" fmla="*/ 23019 h 606"/>
                <a:gd name="T66" fmla="*/ 361773 w 682"/>
                <a:gd name="T67" fmla="*/ 29369 h 606"/>
                <a:gd name="T68" fmla="*/ 344082 w 682"/>
                <a:gd name="T69" fmla="*/ 4762 h 606"/>
                <a:gd name="T70" fmla="*/ 325507 w 682"/>
                <a:gd name="T71" fmla="*/ 4762 h 606"/>
                <a:gd name="T72" fmla="*/ 306932 w 682"/>
                <a:gd name="T73" fmla="*/ 39687 h 606"/>
                <a:gd name="T74" fmla="*/ 228209 w 682"/>
                <a:gd name="T75" fmla="*/ 57944 h 606"/>
                <a:gd name="T76" fmla="*/ 173368 w 682"/>
                <a:gd name="T77" fmla="*/ 64294 h 606"/>
                <a:gd name="T78" fmla="*/ 150370 w 682"/>
                <a:gd name="T79" fmla="*/ 57944 h 606"/>
                <a:gd name="T80" fmla="*/ 114104 w 682"/>
                <a:gd name="T81" fmla="*/ 76200 h 606"/>
                <a:gd name="T82" fmla="*/ 107913 w 682"/>
                <a:gd name="T83" fmla="*/ 82550 h 606"/>
                <a:gd name="T84" fmla="*/ 114104 w 682"/>
                <a:gd name="T85" fmla="*/ 123825 h 606"/>
                <a:gd name="T86" fmla="*/ 103490 w 682"/>
                <a:gd name="T87" fmla="*/ 134937 h 606"/>
                <a:gd name="T88" fmla="*/ 71647 w 682"/>
                <a:gd name="T89" fmla="*/ 128587 h 606"/>
                <a:gd name="T90" fmla="*/ 65455 w 682"/>
                <a:gd name="T91" fmla="*/ 134937 h 606"/>
                <a:gd name="T92" fmla="*/ 65455 w 682"/>
                <a:gd name="T93" fmla="*/ 176212 h 606"/>
                <a:gd name="T94" fmla="*/ 53072 w 682"/>
                <a:gd name="T95" fmla="*/ 194469 h 606"/>
                <a:gd name="T96" fmla="*/ 65455 w 682"/>
                <a:gd name="T97" fmla="*/ 216694 h 606"/>
                <a:gd name="T98" fmla="*/ 46880 w 682"/>
                <a:gd name="T99" fmla="*/ 229394 h 606"/>
                <a:gd name="T100" fmla="*/ 22998 w 682"/>
                <a:gd name="T101" fmla="*/ 216694 h 606"/>
                <a:gd name="T102" fmla="*/ 0 w 682"/>
                <a:gd name="T103" fmla="*/ 223044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2" h="606">
                  <a:moveTo>
                    <a:pt x="0" y="281"/>
                  </a:moveTo>
                  <a:lnTo>
                    <a:pt x="7" y="312"/>
                  </a:lnTo>
                  <a:lnTo>
                    <a:pt x="53" y="362"/>
                  </a:lnTo>
                  <a:lnTo>
                    <a:pt x="53" y="400"/>
                  </a:lnTo>
                  <a:lnTo>
                    <a:pt x="74" y="445"/>
                  </a:lnTo>
                  <a:lnTo>
                    <a:pt x="74" y="481"/>
                  </a:lnTo>
                  <a:lnTo>
                    <a:pt x="110" y="512"/>
                  </a:lnTo>
                  <a:lnTo>
                    <a:pt x="117" y="533"/>
                  </a:lnTo>
                  <a:lnTo>
                    <a:pt x="143" y="548"/>
                  </a:lnTo>
                  <a:lnTo>
                    <a:pt x="122" y="579"/>
                  </a:lnTo>
                  <a:lnTo>
                    <a:pt x="129" y="606"/>
                  </a:lnTo>
                  <a:lnTo>
                    <a:pt x="163" y="600"/>
                  </a:lnTo>
                  <a:lnTo>
                    <a:pt x="189" y="572"/>
                  </a:lnTo>
                  <a:lnTo>
                    <a:pt x="211" y="562"/>
                  </a:lnTo>
                  <a:lnTo>
                    <a:pt x="287" y="579"/>
                  </a:lnTo>
                  <a:lnTo>
                    <a:pt x="333" y="518"/>
                  </a:lnTo>
                  <a:lnTo>
                    <a:pt x="361" y="512"/>
                  </a:lnTo>
                  <a:lnTo>
                    <a:pt x="375" y="445"/>
                  </a:lnTo>
                  <a:lnTo>
                    <a:pt x="416" y="416"/>
                  </a:lnTo>
                  <a:lnTo>
                    <a:pt x="430" y="385"/>
                  </a:lnTo>
                  <a:lnTo>
                    <a:pt x="505" y="304"/>
                  </a:lnTo>
                  <a:lnTo>
                    <a:pt x="545" y="281"/>
                  </a:lnTo>
                  <a:lnTo>
                    <a:pt x="621" y="183"/>
                  </a:lnTo>
                  <a:lnTo>
                    <a:pt x="682" y="156"/>
                  </a:lnTo>
                  <a:lnTo>
                    <a:pt x="648" y="125"/>
                  </a:lnTo>
                  <a:lnTo>
                    <a:pt x="634" y="58"/>
                  </a:lnTo>
                  <a:lnTo>
                    <a:pt x="574" y="29"/>
                  </a:lnTo>
                  <a:lnTo>
                    <a:pt x="566" y="6"/>
                  </a:lnTo>
                  <a:lnTo>
                    <a:pt x="505" y="0"/>
                  </a:lnTo>
                  <a:lnTo>
                    <a:pt x="485" y="14"/>
                  </a:lnTo>
                  <a:lnTo>
                    <a:pt x="464" y="58"/>
                  </a:lnTo>
                  <a:lnTo>
                    <a:pt x="443" y="37"/>
                  </a:lnTo>
                  <a:lnTo>
                    <a:pt x="416" y="29"/>
                  </a:lnTo>
                  <a:lnTo>
                    <a:pt x="409" y="37"/>
                  </a:lnTo>
                  <a:lnTo>
                    <a:pt x="389" y="6"/>
                  </a:lnTo>
                  <a:lnTo>
                    <a:pt x="368" y="6"/>
                  </a:lnTo>
                  <a:lnTo>
                    <a:pt x="347" y="50"/>
                  </a:lnTo>
                  <a:lnTo>
                    <a:pt x="258" y="73"/>
                  </a:lnTo>
                  <a:lnTo>
                    <a:pt x="196" y="81"/>
                  </a:lnTo>
                  <a:lnTo>
                    <a:pt x="170" y="73"/>
                  </a:lnTo>
                  <a:lnTo>
                    <a:pt x="129" y="96"/>
                  </a:lnTo>
                  <a:lnTo>
                    <a:pt x="122" y="104"/>
                  </a:lnTo>
                  <a:lnTo>
                    <a:pt x="129" y="156"/>
                  </a:lnTo>
                  <a:lnTo>
                    <a:pt x="117" y="170"/>
                  </a:lnTo>
                  <a:lnTo>
                    <a:pt x="81" y="162"/>
                  </a:lnTo>
                  <a:lnTo>
                    <a:pt x="74" y="170"/>
                  </a:lnTo>
                  <a:lnTo>
                    <a:pt x="74" y="222"/>
                  </a:lnTo>
                  <a:lnTo>
                    <a:pt x="60" y="245"/>
                  </a:lnTo>
                  <a:lnTo>
                    <a:pt x="74" y="273"/>
                  </a:lnTo>
                  <a:lnTo>
                    <a:pt x="53" y="289"/>
                  </a:lnTo>
                  <a:lnTo>
                    <a:pt x="26" y="273"/>
                  </a:lnTo>
                  <a:lnTo>
                    <a:pt x="0" y="281"/>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7" name="Freeform 52">
              <a:extLst>
                <a:ext uri="{FF2B5EF4-FFF2-40B4-BE49-F238E27FC236}">
                  <a16:creationId xmlns:a16="http://schemas.microsoft.com/office/drawing/2014/main" id="{773E12AF-41DF-433A-AB7A-34DADC78384A}"/>
                </a:ext>
              </a:extLst>
            </p:cNvPr>
            <p:cNvSpPr>
              <a:spLocks/>
            </p:cNvSpPr>
            <p:nvPr/>
          </p:nvSpPr>
          <p:spPr bwMode="auto">
            <a:xfrm>
              <a:off x="8160676" y="2842397"/>
              <a:ext cx="633866" cy="537640"/>
            </a:xfrm>
            <a:custGeom>
              <a:avLst/>
              <a:gdLst>
                <a:gd name="T0" fmla="*/ 0 w 744"/>
                <a:gd name="T1" fmla="*/ 305594 h 704"/>
                <a:gd name="T2" fmla="*/ 7084 w 744"/>
                <a:gd name="T3" fmla="*/ 323850 h 704"/>
                <a:gd name="T4" fmla="*/ 60214 w 744"/>
                <a:gd name="T5" fmla="*/ 346869 h 704"/>
                <a:gd name="T6" fmla="*/ 72611 w 744"/>
                <a:gd name="T7" fmla="*/ 400050 h 704"/>
                <a:gd name="T8" fmla="*/ 102718 w 744"/>
                <a:gd name="T9" fmla="*/ 424656 h 704"/>
                <a:gd name="T10" fmla="*/ 229345 w 744"/>
                <a:gd name="T11" fmla="*/ 418306 h 704"/>
                <a:gd name="T12" fmla="*/ 260337 w 744"/>
                <a:gd name="T13" fmla="*/ 435769 h 704"/>
                <a:gd name="T14" fmla="*/ 284246 w 744"/>
                <a:gd name="T15" fmla="*/ 429419 h 704"/>
                <a:gd name="T16" fmla="*/ 320551 w 744"/>
                <a:gd name="T17" fmla="*/ 441325 h 704"/>
                <a:gd name="T18" fmla="*/ 345346 w 744"/>
                <a:gd name="T19" fmla="*/ 454025 h 704"/>
                <a:gd name="T20" fmla="*/ 331178 w 744"/>
                <a:gd name="T21" fmla="*/ 482600 h 704"/>
                <a:gd name="T22" fmla="*/ 375453 w 744"/>
                <a:gd name="T23" fmla="*/ 495300 h 704"/>
                <a:gd name="T24" fmla="*/ 398476 w 744"/>
                <a:gd name="T25" fmla="*/ 530225 h 704"/>
                <a:gd name="T26" fmla="*/ 458690 w 744"/>
                <a:gd name="T27" fmla="*/ 558800 h 704"/>
                <a:gd name="T28" fmla="*/ 532186 w 744"/>
                <a:gd name="T29" fmla="*/ 534988 h 704"/>
                <a:gd name="T30" fmla="*/ 572919 w 744"/>
                <a:gd name="T31" fmla="*/ 534988 h 704"/>
                <a:gd name="T32" fmla="*/ 580889 w 744"/>
                <a:gd name="T33" fmla="*/ 511969 h 704"/>
                <a:gd name="T34" fmla="*/ 532186 w 744"/>
                <a:gd name="T35" fmla="*/ 477044 h 704"/>
                <a:gd name="T36" fmla="*/ 544583 w 744"/>
                <a:gd name="T37" fmla="*/ 446088 h 704"/>
                <a:gd name="T38" fmla="*/ 525988 w 744"/>
                <a:gd name="T39" fmla="*/ 424656 h 704"/>
                <a:gd name="T40" fmla="*/ 544583 w 744"/>
                <a:gd name="T41" fmla="*/ 358775 h 704"/>
                <a:gd name="T42" fmla="*/ 555209 w 744"/>
                <a:gd name="T43" fmla="*/ 358775 h 704"/>
                <a:gd name="T44" fmla="*/ 567606 w 744"/>
                <a:gd name="T45" fmla="*/ 383381 h 704"/>
                <a:gd name="T46" fmla="*/ 599484 w 744"/>
                <a:gd name="T47" fmla="*/ 383381 h 704"/>
                <a:gd name="T48" fmla="*/ 610110 w 744"/>
                <a:gd name="T49" fmla="*/ 371475 h 704"/>
                <a:gd name="T50" fmla="*/ 603912 w 744"/>
                <a:gd name="T51" fmla="*/ 282575 h 704"/>
                <a:gd name="T52" fmla="*/ 634019 w 744"/>
                <a:gd name="T53" fmla="*/ 282575 h 704"/>
                <a:gd name="T54" fmla="*/ 652614 w 744"/>
                <a:gd name="T55" fmla="*/ 235744 h 704"/>
                <a:gd name="T56" fmla="*/ 658813 w 744"/>
                <a:gd name="T57" fmla="*/ 181769 h 704"/>
                <a:gd name="T58" fmla="*/ 634019 w 744"/>
                <a:gd name="T59" fmla="*/ 123825 h 704"/>
                <a:gd name="T60" fmla="*/ 591515 w 744"/>
                <a:gd name="T61" fmla="*/ 128588 h 704"/>
                <a:gd name="T62" fmla="*/ 544583 w 744"/>
                <a:gd name="T63" fmla="*/ 105569 h 704"/>
                <a:gd name="T64" fmla="*/ 525988 w 744"/>
                <a:gd name="T65" fmla="*/ 41275 h 704"/>
                <a:gd name="T66" fmla="*/ 502079 w 744"/>
                <a:gd name="T67" fmla="*/ 23019 h 704"/>
                <a:gd name="T68" fmla="*/ 464888 w 744"/>
                <a:gd name="T69" fmla="*/ 17463 h 704"/>
                <a:gd name="T70" fmla="*/ 436552 w 744"/>
                <a:gd name="T71" fmla="*/ 0 h 704"/>
                <a:gd name="T72" fmla="*/ 404674 w 744"/>
                <a:gd name="T73" fmla="*/ 4763 h 704"/>
                <a:gd name="T74" fmla="*/ 375453 w 744"/>
                <a:gd name="T75" fmla="*/ 35719 h 704"/>
                <a:gd name="T76" fmla="*/ 369254 w 744"/>
                <a:gd name="T77" fmla="*/ 53975 h 704"/>
                <a:gd name="T78" fmla="*/ 331178 w 744"/>
                <a:gd name="T79" fmla="*/ 82550 h 704"/>
                <a:gd name="T80" fmla="*/ 296643 w 744"/>
                <a:gd name="T81" fmla="*/ 76994 h 704"/>
                <a:gd name="T82" fmla="*/ 290444 w 744"/>
                <a:gd name="T83" fmla="*/ 17463 h 704"/>
                <a:gd name="T84" fmla="*/ 254139 w 744"/>
                <a:gd name="T85" fmla="*/ 35719 h 704"/>
                <a:gd name="T86" fmla="*/ 246169 w 744"/>
                <a:gd name="T87" fmla="*/ 70644 h 704"/>
                <a:gd name="T88" fmla="*/ 229345 w 744"/>
                <a:gd name="T89" fmla="*/ 82550 h 704"/>
                <a:gd name="T90" fmla="*/ 205436 w 744"/>
                <a:gd name="T91" fmla="*/ 82550 h 704"/>
                <a:gd name="T92" fmla="*/ 144337 w 744"/>
                <a:gd name="T93" fmla="*/ 154781 h 704"/>
                <a:gd name="T94" fmla="*/ 138138 w 744"/>
                <a:gd name="T95" fmla="*/ 177800 h 704"/>
                <a:gd name="T96" fmla="*/ 127512 w 744"/>
                <a:gd name="T97" fmla="*/ 177800 h 704"/>
                <a:gd name="T98" fmla="*/ 108917 w 744"/>
                <a:gd name="T99" fmla="*/ 146844 h 704"/>
                <a:gd name="T100" fmla="*/ 96520 w 744"/>
                <a:gd name="T101" fmla="*/ 154781 h 704"/>
                <a:gd name="T102" fmla="*/ 96520 w 744"/>
                <a:gd name="T103" fmla="*/ 194469 h 704"/>
                <a:gd name="T104" fmla="*/ 23909 w 744"/>
                <a:gd name="T105" fmla="*/ 288925 h 704"/>
                <a:gd name="T106" fmla="*/ 0 w 744"/>
                <a:gd name="T107" fmla="*/ 305594 h 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4" h="704">
                  <a:moveTo>
                    <a:pt x="0" y="385"/>
                  </a:moveTo>
                  <a:lnTo>
                    <a:pt x="8" y="408"/>
                  </a:lnTo>
                  <a:lnTo>
                    <a:pt x="68" y="437"/>
                  </a:lnTo>
                  <a:lnTo>
                    <a:pt x="82" y="504"/>
                  </a:lnTo>
                  <a:lnTo>
                    <a:pt x="116" y="535"/>
                  </a:lnTo>
                  <a:lnTo>
                    <a:pt x="259" y="527"/>
                  </a:lnTo>
                  <a:lnTo>
                    <a:pt x="294" y="549"/>
                  </a:lnTo>
                  <a:lnTo>
                    <a:pt x="321" y="541"/>
                  </a:lnTo>
                  <a:lnTo>
                    <a:pt x="362" y="556"/>
                  </a:lnTo>
                  <a:lnTo>
                    <a:pt x="390" y="572"/>
                  </a:lnTo>
                  <a:lnTo>
                    <a:pt x="374" y="608"/>
                  </a:lnTo>
                  <a:lnTo>
                    <a:pt x="424" y="624"/>
                  </a:lnTo>
                  <a:lnTo>
                    <a:pt x="450" y="668"/>
                  </a:lnTo>
                  <a:lnTo>
                    <a:pt x="518" y="704"/>
                  </a:lnTo>
                  <a:lnTo>
                    <a:pt x="601" y="674"/>
                  </a:lnTo>
                  <a:lnTo>
                    <a:pt x="647" y="674"/>
                  </a:lnTo>
                  <a:lnTo>
                    <a:pt x="656" y="645"/>
                  </a:lnTo>
                  <a:lnTo>
                    <a:pt x="601" y="601"/>
                  </a:lnTo>
                  <a:lnTo>
                    <a:pt x="615" y="562"/>
                  </a:lnTo>
                  <a:lnTo>
                    <a:pt x="594" y="535"/>
                  </a:lnTo>
                  <a:lnTo>
                    <a:pt x="615" y="452"/>
                  </a:lnTo>
                  <a:lnTo>
                    <a:pt x="627" y="452"/>
                  </a:lnTo>
                  <a:lnTo>
                    <a:pt x="641" y="483"/>
                  </a:lnTo>
                  <a:lnTo>
                    <a:pt x="677" y="483"/>
                  </a:lnTo>
                  <a:lnTo>
                    <a:pt x="689" y="468"/>
                  </a:lnTo>
                  <a:lnTo>
                    <a:pt x="682" y="356"/>
                  </a:lnTo>
                  <a:lnTo>
                    <a:pt x="716" y="356"/>
                  </a:lnTo>
                  <a:lnTo>
                    <a:pt x="737" y="297"/>
                  </a:lnTo>
                  <a:lnTo>
                    <a:pt x="744" y="229"/>
                  </a:lnTo>
                  <a:lnTo>
                    <a:pt x="716" y="156"/>
                  </a:lnTo>
                  <a:lnTo>
                    <a:pt x="668" y="162"/>
                  </a:lnTo>
                  <a:lnTo>
                    <a:pt x="615" y="133"/>
                  </a:lnTo>
                  <a:lnTo>
                    <a:pt x="594" y="52"/>
                  </a:lnTo>
                  <a:lnTo>
                    <a:pt x="567" y="29"/>
                  </a:lnTo>
                  <a:lnTo>
                    <a:pt x="525" y="22"/>
                  </a:lnTo>
                  <a:lnTo>
                    <a:pt x="493" y="0"/>
                  </a:lnTo>
                  <a:lnTo>
                    <a:pt x="457" y="6"/>
                  </a:lnTo>
                  <a:lnTo>
                    <a:pt x="424" y="45"/>
                  </a:lnTo>
                  <a:lnTo>
                    <a:pt x="417" y="68"/>
                  </a:lnTo>
                  <a:lnTo>
                    <a:pt x="374" y="104"/>
                  </a:lnTo>
                  <a:lnTo>
                    <a:pt x="335" y="97"/>
                  </a:lnTo>
                  <a:lnTo>
                    <a:pt x="328" y="22"/>
                  </a:lnTo>
                  <a:lnTo>
                    <a:pt x="287" y="45"/>
                  </a:lnTo>
                  <a:lnTo>
                    <a:pt x="278" y="89"/>
                  </a:lnTo>
                  <a:lnTo>
                    <a:pt x="259" y="104"/>
                  </a:lnTo>
                  <a:lnTo>
                    <a:pt x="232" y="104"/>
                  </a:lnTo>
                  <a:lnTo>
                    <a:pt x="163" y="195"/>
                  </a:lnTo>
                  <a:lnTo>
                    <a:pt x="156" y="224"/>
                  </a:lnTo>
                  <a:lnTo>
                    <a:pt x="144" y="224"/>
                  </a:lnTo>
                  <a:lnTo>
                    <a:pt x="123" y="185"/>
                  </a:lnTo>
                  <a:lnTo>
                    <a:pt x="109" y="195"/>
                  </a:lnTo>
                  <a:lnTo>
                    <a:pt x="109" y="245"/>
                  </a:lnTo>
                  <a:lnTo>
                    <a:pt x="27" y="364"/>
                  </a:lnTo>
                  <a:lnTo>
                    <a:pt x="0" y="385"/>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8" name="Freeform 53">
              <a:extLst>
                <a:ext uri="{FF2B5EF4-FFF2-40B4-BE49-F238E27FC236}">
                  <a16:creationId xmlns:a16="http://schemas.microsoft.com/office/drawing/2014/main" id="{63310D63-7A92-4D21-A40C-160ADBFE0779}"/>
                </a:ext>
              </a:extLst>
            </p:cNvPr>
            <p:cNvSpPr>
              <a:spLocks/>
            </p:cNvSpPr>
            <p:nvPr/>
          </p:nvSpPr>
          <p:spPr bwMode="auto">
            <a:xfrm>
              <a:off x="9553652" y="3102053"/>
              <a:ext cx="542223" cy="551386"/>
            </a:xfrm>
            <a:custGeom>
              <a:avLst/>
              <a:gdLst>
                <a:gd name="T0" fmla="*/ 0 w 636"/>
                <a:gd name="T1" fmla="*/ 460218 h 721"/>
                <a:gd name="T2" fmla="*/ 23925 w 636"/>
                <a:gd name="T3" fmla="*/ 425245 h 721"/>
                <a:gd name="T4" fmla="*/ 19494 w 636"/>
                <a:gd name="T5" fmla="*/ 395835 h 721"/>
                <a:gd name="T6" fmla="*/ 36330 w 636"/>
                <a:gd name="T7" fmla="*/ 348144 h 721"/>
                <a:gd name="T8" fmla="*/ 30128 w 636"/>
                <a:gd name="T9" fmla="*/ 294889 h 721"/>
                <a:gd name="T10" fmla="*/ 23925 w 636"/>
                <a:gd name="T11" fmla="*/ 264685 h 721"/>
                <a:gd name="T12" fmla="*/ 54939 w 636"/>
                <a:gd name="T13" fmla="*/ 193943 h 721"/>
                <a:gd name="T14" fmla="*/ 80636 w 636"/>
                <a:gd name="T15" fmla="*/ 165329 h 721"/>
                <a:gd name="T16" fmla="*/ 109877 w 636"/>
                <a:gd name="T17" fmla="*/ 158970 h 721"/>
                <a:gd name="T18" fmla="*/ 140005 w 636"/>
                <a:gd name="T19" fmla="*/ 142278 h 721"/>
                <a:gd name="T20" fmla="*/ 164816 w 636"/>
                <a:gd name="T21" fmla="*/ 142278 h 721"/>
                <a:gd name="T22" fmla="*/ 182538 w 636"/>
                <a:gd name="T23" fmla="*/ 123997 h 721"/>
                <a:gd name="T24" fmla="*/ 260515 w 636"/>
                <a:gd name="T25" fmla="*/ 112869 h 721"/>
                <a:gd name="T26" fmla="*/ 309251 w 636"/>
                <a:gd name="T27" fmla="*/ 88228 h 721"/>
                <a:gd name="T28" fmla="*/ 333176 w 636"/>
                <a:gd name="T29" fmla="*/ 59614 h 721"/>
                <a:gd name="T30" fmla="*/ 362417 w 636"/>
                <a:gd name="T31" fmla="*/ 53255 h 721"/>
                <a:gd name="T32" fmla="*/ 375709 w 636"/>
                <a:gd name="T33" fmla="*/ 24640 h 721"/>
                <a:gd name="T34" fmla="*/ 400520 w 636"/>
                <a:gd name="T35" fmla="*/ 6359 h 721"/>
                <a:gd name="T36" fmla="*/ 466091 w 636"/>
                <a:gd name="T37" fmla="*/ 0 h 721"/>
                <a:gd name="T38" fmla="*/ 490016 w 636"/>
                <a:gd name="T39" fmla="*/ 11923 h 721"/>
                <a:gd name="T40" fmla="*/ 504194 w 636"/>
                <a:gd name="T41" fmla="*/ 88228 h 721"/>
                <a:gd name="T42" fmla="*/ 532549 w 636"/>
                <a:gd name="T43" fmla="*/ 106510 h 721"/>
                <a:gd name="T44" fmla="*/ 563563 w 636"/>
                <a:gd name="T45" fmla="*/ 193943 h 721"/>
                <a:gd name="T46" fmla="*/ 496219 w 636"/>
                <a:gd name="T47" fmla="*/ 224943 h 721"/>
                <a:gd name="T48" fmla="*/ 453686 w 636"/>
                <a:gd name="T49" fmla="*/ 224943 h 721"/>
                <a:gd name="T50" fmla="*/ 436850 w 636"/>
                <a:gd name="T51" fmla="*/ 236865 h 721"/>
                <a:gd name="T52" fmla="*/ 412925 w 636"/>
                <a:gd name="T53" fmla="*/ 278198 h 721"/>
                <a:gd name="T54" fmla="*/ 369506 w 636"/>
                <a:gd name="T55" fmla="*/ 271839 h 721"/>
                <a:gd name="T56" fmla="*/ 309251 w 636"/>
                <a:gd name="T57" fmla="*/ 306812 h 721"/>
                <a:gd name="T58" fmla="*/ 218868 w 636"/>
                <a:gd name="T59" fmla="*/ 406168 h 721"/>
                <a:gd name="T60" fmla="*/ 231273 w 636"/>
                <a:gd name="T61" fmla="*/ 425245 h 721"/>
                <a:gd name="T62" fmla="*/ 248109 w 636"/>
                <a:gd name="T63" fmla="*/ 412527 h 721"/>
                <a:gd name="T64" fmla="*/ 266718 w 636"/>
                <a:gd name="T65" fmla="*/ 418886 h 721"/>
                <a:gd name="T66" fmla="*/ 292415 w 636"/>
                <a:gd name="T67" fmla="*/ 465782 h 721"/>
                <a:gd name="T68" fmla="*/ 231273 w 636"/>
                <a:gd name="T69" fmla="*/ 536524 h 721"/>
                <a:gd name="T70" fmla="*/ 211779 w 636"/>
                <a:gd name="T71" fmla="*/ 542883 h 721"/>
                <a:gd name="T72" fmla="*/ 207349 w 636"/>
                <a:gd name="T73" fmla="*/ 536524 h 721"/>
                <a:gd name="T74" fmla="*/ 207349 w 636"/>
                <a:gd name="T75" fmla="*/ 519832 h 721"/>
                <a:gd name="T76" fmla="*/ 231273 w 636"/>
                <a:gd name="T77" fmla="*/ 501550 h 721"/>
                <a:gd name="T78" fmla="*/ 225071 w 636"/>
                <a:gd name="T79" fmla="*/ 495192 h 721"/>
                <a:gd name="T80" fmla="*/ 186968 w 636"/>
                <a:gd name="T81" fmla="*/ 511884 h 721"/>
                <a:gd name="T82" fmla="*/ 150638 w 636"/>
                <a:gd name="T83" fmla="*/ 573087 h 721"/>
                <a:gd name="T84" fmla="*/ 116080 w 636"/>
                <a:gd name="T85" fmla="*/ 536524 h 721"/>
                <a:gd name="T86" fmla="*/ 74433 w 636"/>
                <a:gd name="T87" fmla="*/ 542883 h 721"/>
                <a:gd name="T88" fmla="*/ 54939 w 636"/>
                <a:gd name="T89" fmla="*/ 536524 h 721"/>
                <a:gd name="T90" fmla="*/ 48736 w 636"/>
                <a:gd name="T91" fmla="*/ 495192 h 721"/>
                <a:gd name="T92" fmla="*/ 36330 w 636"/>
                <a:gd name="T93" fmla="*/ 476910 h 721"/>
                <a:gd name="T94" fmla="*/ 0 w 636"/>
                <a:gd name="T95" fmla="*/ 460218 h 7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6" h="721">
                  <a:moveTo>
                    <a:pt x="0" y="579"/>
                  </a:moveTo>
                  <a:lnTo>
                    <a:pt x="27" y="535"/>
                  </a:lnTo>
                  <a:lnTo>
                    <a:pt x="22" y="498"/>
                  </a:lnTo>
                  <a:lnTo>
                    <a:pt x="41" y="438"/>
                  </a:lnTo>
                  <a:lnTo>
                    <a:pt x="34" y="371"/>
                  </a:lnTo>
                  <a:lnTo>
                    <a:pt x="27" y="333"/>
                  </a:lnTo>
                  <a:lnTo>
                    <a:pt x="62" y="244"/>
                  </a:lnTo>
                  <a:lnTo>
                    <a:pt x="91" y="208"/>
                  </a:lnTo>
                  <a:lnTo>
                    <a:pt x="124" y="200"/>
                  </a:lnTo>
                  <a:lnTo>
                    <a:pt x="158" y="179"/>
                  </a:lnTo>
                  <a:lnTo>
                    <a:pt x="186" y="179"/>
                  </a:lnTo>
                  <a:lnTo>
                    <a:pt x="206" y="156"/>
                  </a:lnTo>
                  <a:lnTo>
                    <a:pt x="294" y="142"/>
                  </a:lnTo>
                  <a:lnTo>
                    <a:pt x="349" y="111"/>
                  </a:lnTo>
                  <a:lnTo>
                    <a:pt x="376" y="75"/>
                  </a:lnTo>
                  <a:lnTo>
                    <a:pt x="409" y="67"/>
                  </a:lnTo>
                  <a:lnTo>
                    <a:pt x="424" y="31"/>
                  </a:lnTo>
                  <a:lnTo>
                    <a:pt x="452" y="8"/>
                  </a:lnTo>
                  <a:lnTo>
                    <a:pt x="526" y="0"/>
                  </a:lnTo>
                  <a:lnTo>
                    <a:pt x="553" y="15"/>
                  </a:lnTo>
                  <a:lnTo>
                    <a:pt x="569" y="111"/>
                  </a:lnTo>
                  <a:lnTo>
                    <a:pt x="601" y="134"/>
                  </a:lnTo>
                  <a:lnTo>
                    <a:pt x="636" y="244"/>
                  </a:lnTo>
                  <a:lnTo>
                    <a:pt x="560" y="283"/>
                  </a:lnTo>
                  <a:lnTo>
                    <a:pt x="512" y="283"/>
                  </a:lnTo>
                  <a:lnTo>
                    <a:pt x="493" y="298"/>
                  </a:lnTo>
                  <a:lnTo>
                    <a:pt x="466" y="350"/>
                  </a:lnTo>
                  <a:lnTo>
                    <a:pt x="417" y="342"/>
                  </a:lnTo>
                  <a:lnTo>
                    <a:pt x="349" y="386"/>
                  </a:lnTo>
                  <a:lnTo>
                    <a:pt x="247" y="511"/>
                  </a:lnTo>
                  <a:lnTo>
                    <a:pt x="261" y="535"/>
                  </a:lnTo>
                  <a:lnTo>
                    <a:pt x="280" y="519"/>
                  </a:lnTo>
                  <a:lnTo>
                    <a:pt x="301" y="527"/>
                  </a:lnTo>
                  <a:lnTo>
                    <a:pt x="330" y="586"/>
                  </a:lnTo>
                  <a:lnTo>
                    <a:pt x="261" y="675"/>
                  </a:lnTo>
                  <a:lnTo>
                    <a:pt x="239" y="683"/>
                  </a:lnTo>
                  <a:lnTo>
                    <a:pt x="234" y="675"/>
                  </a:lnTo>
                  <a:lnTo>
                    <a:pt x="234" y="654"/>
                  </a:lnTo>
                  <a:lnTo>
                    <a:pt x="261" y="631"/>
                  </a:lnTo>
                  <a:lnTo>
                    <a:pt x="254" y="623"/>
                  </a:lnTo>
                  <a:lnTo>
                    <a:pt x="211" y="644"/>
                  </a:lnTo>
                  <a:lnTo>
                    <a:pt x="170" y="721"/>
                  </a:lnTo>
                  <a:lnTo>
                    <a:pt x="131" y="675"/>
                  </a:lnTo>
                  <a:lnTo>
                    <a:pt x="84" y="683"/>
                  </a:lnTo>
                  <a:lnTo>
                    <a:pt x="62" y="675"/>
                  </a:lnTo>
                  <a:lnTo>
                    <a:pt x="55" y="623"/>
                  </a:lnTo>
                  <a:lnTo>
                    <a:pt x="41" y="600"/>
                  </a:lnTo>
                  <a:lnTo>
                    <a:pt x="0" y="579"/>
                  </a:lnTo>
                  <a:close/>
                </a:path>
              </a:pathLst>
            </a:custGeom>
            <a:solidFill>
              <a:srgbClr val="60896E"/>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39" name="Freeform 54">
              <a:extLst>
                <a:ext uri="{FF2B5EF4-FFF2-40B4-BE49-F238E27FC236}">
                  <a16:creationId xmlns:a16="http://schemas.microsoft.com/office/drawing/2014/main" id="{A5BA3FE2-5620-4520-8D6F-2B25B6F28774}"/>
                </a:ext>
              </a:extLst>
            </p:cNvPr>
            <p:cNvSpPr>
              <a:spLocks/>
            </p:cNvSpPr>
            <p:nvPr/>
          </p:nvSpPr>
          <p:spPr bwMode="auto">
            <a:xfrm>
              <a:off x="8805232" y="3239517"/>
              <a:ext cx="785077" cy="737728"/>
            </a:xfrm>
            <a:custGeom>
              <a:avLst/>
              <a:gdLst>
                <a:gd name="T0" fmla="*/ 5316 w 921"/>
                <a:gd name="T1" fmla="*/ 501375 h 965"/>
                <a:gd name="T2" fmla="*/ 186939 w 921"/>
                <a:gd name="T3" fmla="*/ 629301 h 965"/>
                <a:gd name="T4" fmla="*/ 235667 w 921"/>
                <a:gd name="T5" fmla="*/ 599107 h 965"/>
                <a:gd name="T6" fmla="*/ 265790 w 921"/>
                <a:gd name="T7" fmla="*/ 629301 h 965"/>
                <a:gd name="T8" fmla="*/ 326922 w 921"/>
                <a:gd name="T9" fmla="*/ 647576 h 965"/>
                <a:gd name="T10" fmla="*/ 290597 w 921"/>
                <a:gd name="T11" fmla="*/ 670619 h 965"/>
                <a:gd name="T12" fmla="*/ 301229 w 921"/>
                <a:gd name="T13" fmla="*/ 723855 h 965"/>
                <a:gd name="T14" fmla="*/ 356158 w 921"/>
                <a:gd name="T15" fmla="*/ 718293 h 965"/>
                <a:gd name="T16" fmla="*/ 417290 w 921"/>
                <a:gd name="T17" fmla="*/ 753254 h 965"/>
                <a:gd name="T18" fmla="*/ 398685 w 921"/>
                <a:gd name="T19" fmla="*/ 701607 h 965"/>
                <a:gd name="T20" fmla="*/ 447413 w 921"/>
                <a:gd name="T21" fmla="*/ 670619 h 965"/>
                <a:gd name="T22" fmla="*/ 477536 w 921"/>
                <a:gd name="T23" fmla="*/ 571297 h 965"/>
                <a:gd name="T24" fmla="*/ 612203 w 921"/>
                <a:gd name="T25" fmla="*/ 518061 h 965"/>
                <a:gd name="T26" fmla="*/ 629036 w 921"/>
                <a:gd name="T27" fmla="*/ 417150 h 965"/>
                <a:gd name="T28" fmla="*/ 636124 w 921"/>
                <a:gd name="T29" fmla="*/ 377422 h 965"/>
                <a:gd name="T30" fmla="*/ 599799 w 921"/>
                <a:gd name="T31" fmla="*/ 377422 h 965"/>
                <a:gd name="T32" fmla="*/ 652957 w 921"/>
                <a:gd name="T33" fmla="*/ 348023 h 965"/>
                <a:gd name="T34" fmla="*/ 712317 w 921"/>
                <a:gd name="T35" fmla="*/ 311472 h 965"/>
                <a:gd name="T36" fmla="*/ 779650 w 921"/>
                <a:gd name="T37" fmla="*/ 317829 h 965"/>
                <a:gd name="T38" fmla="*/ 799142 w 921"/>
                <a:gd name="T39" fmla="*/ 253468 h 965"/>
                <a:gd name="T40" fmla="*/ 809773 w 921"/>
                <a:gd name="T41" fmla="*/ 152558 h 965"/>
                <a:gd name="T42" fmla="*/ 731808 w 921"/>
                <a:gd name="T43" fmla="*/ 129515 h 965"/>
                <a:gd name="T44" fmla="*/ 561703 w 921"/>
                <a:gd name="T45" fmla="*/ 41318 h 965"/>
                <a:gd name="T46" fmla="*/ 514746 w 921"/>
                <a:gd name="T47" fmla="*/ 0 h 965"/>
                <a:gd name="T48" fmla="*/ 520948 w 921"/>
                <a:gd name="T49" fmla="*/ 33372 h 965"/>
                <a:gd name="T50" fmla="*/ 477536 w 921"/>
                <a:gd name="T51" fmla="*/ 33372 h 965"/>
                <a:gd name="T52" fmla="*/ 458045 w 921"/>
                <a:gd name="T53" fmla="*/ 99322 h 965"/>
                <a:gd name="T54" fmla="*/ 417290 w 921"/>
                <a:gd name="T55" fmla="*/ 104884 h 965"/>
                <a:gd name="T56" fmla="*/ 356158 w 921"/>
                <a:gd name="T57" fmla="*/ 94554 h 965"/>
                <a:gd name="T58" fmla="*/ 296799 w 921"/>
                <a:gd name="T59" fmla="*/ 76279 h 965"/>
                <a:gd name="T60" fmla="*/ 235667 w 921"/>
                <a:gd name="T61" fmla="*/ 99322 h 965"/>
                <a:gd name="T62" fmla="*/ 199342 w 921"/>
                <a:gd name="T63" fmla="*/ 135872 h 965"/>
                <a:gd name="T64" fmla="*/ 150614 w 921"/>
                <a:gd name="T65" fmla="*/ 164476 h 965"/>
                <a:gd name="T66" fmla="*/ 150614 w 921"/>
                <a:gd name="T67" fmla="*/ 205794 h 965"/>
                <a:gd name="T68" fmla="*/ 83281 w 921"/>
                <a:gd name="T69" fmla="*/ 253468 h 965"/>
                <a:gd name="T70" fmla="*/ 109860 w 921"/>
                <a:gd name="T71" fmla="*/ 328158 h 965"/>
                <a:gd name="T72" fmla="*/ 115176 w 921"/>
                <a:gd name="T73" fmla="*/ 387751 h 965"/>
                <a:gd name="T74" fmla="*/ 48728 w 921"/>
                <a:gd name="T75" fmla="*/ 394108 h 965"/>
                <a:gd name="T76" fmla="*/ 28351 w 921"/>
                <a:gd name="T77" fmla="*/ 453701 h 965"/>
                <a:gd name="T78" fmla="*/ 0 w 921"/>
                <a:gd name="T79" fmla="*/ 435425 h 9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 h="965">
                  <a:moveTo>
                    <a:pt x="0" y="548"/>
                  </a:moveTo>
                  <a:lnTo>
                    <a:pt x="6" y="631"/>
                  </a:lnTo>
                  <a:lnTo>
                    <a:pt x="27" y="681"/>
                  </a:lnTo>
                  <a:lnTo>
                    <a:pt x="211" y="792"/>
                  </a:lnTo>
                  <a:lnTo>
                    <a:pt x="252" y="792"/>
                  </a:lnTo>
                  <a:lnTo>
                    <a:pt x="266" y="754"/>
                  </a:lnTo>
                  <a:lnTo>
                    <a:pt x="287" y="763"/>
                  </a:lnTo>
                  <a:lnTo>
                    <a:pt x="300" y="792"/>
                  </a:lnTo>
                  <a:lnTo>
                    <a:pt x="340" y="800"/>
                  </a:lnTo>
                  <a:lnTo>
                    <a:pt x="369" y="815"/>
                  </a:lnTo>
                  <a:lnTo>
                    <a:pt x="347" y="844"/>
                  </a:lnTo>
                  <a:lnTo>
                    <a:pt x="328" y="844"/>
                  </a:lnTo>
                  <a:lnTo>
                    <a:pt x="328" y="883"/>
                  </a:lnTo>
                  <a:lnTo>
                    <a:pt x="340" y="911"/>
                  </a:lnTo>
                  <a:lnTo>
                    <a:pt x="369" y="896"/>
                  </a:lnTo>
                  <a:lnTo>
                    <a:pt x="402" y="904"/>
                  </a:lnTo>
                  <a:lnTo>
                    <a:pt x="438" y="965"/>
                  </a:lnTo>
                  <a:lnTo>
                    <a:pt x="471" y="948"/>
                  </a:lnTo>
                  <a:lnTo>
                    <a:pt x="450" y="919"/>
                  </a:lnTo>
                  <a:lnTo>
                    <a:pt x="450" y="883"/>
                  </a:lnTo>
                  <a:lnTo>
                    <a:pt x="471" y="844"/>
                  </a:lnTo>
                  <a:lnTo>
                    <a:pt x="505" y="844"/>
                  </a:lnTo>
                  <a:lnTo>
                    <a:pt x="539" y="771"/>
                  </a:lnTo>
                  <a:lnTo>
                    <a:pt x="539" y="719"/>
                  </a:lnTo>
                  <a:lnTo>
                    <a:pt x="588" y="727"/>
                  </a:lnTo>
                  <a:lnTo>
                    <a:pt x="691" y="652"/>
                  </a:lnTo>
                  <a:lnTo>
                    <a:pt x="677" y="598"/>
                  </a:lnTo>
                  <a:lnTo>
                    <a:pt x="710" y="525"/>
                  </a:lnTo>
                  <a:lnTo>
                    <a:pt x="737" y="496"/>
                  </a:lnTo>
                  <a:lnTo>
                    <a:pt x="718" y="475"/>
                  </a:lnTo>
                  <a:lnTo>
                    <a:pt x="696" y="488"/>
                  </a:lnTo>
                  <a:lnTo>
                    <a:pt x="677" y="475"/>
                  </a:lnTo>
                  <a:lnTo>
                    <a:pt x="677" y="444"/>
                  </a:lnTo>
                  <a:lnTo>
                    <a:pt x="737" y="438"/>
                  </a:lnTo>
                  <a:lnTo>
                    <a:pt x="758" y="386"/>
                  </a:lnTo>
                  <a:lnTo>
                    <a:pt x="804" y="392"/>
                  </a:lnTo>
                  <a:lnTo>
                    <a:pt x="826" y="407"/>
                  </a:lnTo>
                  <a:lnTo>
                    <a:pt x="880" y="400"/>
                  </a:lnTo>
                  <a:lnTo>
                    <a:pt x="907" y="356"/>
                  </a:lnTo>
                  <a:lnTo>
                    <a:pt x="902" y="319"/>
                  </a:lnTo>
                  <a:lnTo>
                    <a:pt x="921" y="259"/>
                  </a:lnTo>
                  <a:lnTo>
                    <a:pt x="914" y="192"/>
                  </a:lnTo>
                  <a:lnTo>
                    <a:pt x="854" y="154"/>
                  </a:lnTo>
                  <a:lnTo>
                    <a:pt x="826" y="163"/>
                  </a:lnTo>
                  <a:lnTo>
                    <a:pt x="691" y="73"/>
                  </a:lnTo>
                  <a:lnTo>
                    <a:pt x="634" y="52"/>
                  </a:lnTo>
                  <a:lnTo>
                    <a:pt x="622" y="29"/>
                  </a:lnTo>
                  <a:lnTo>
                    <a:pt x="581" y="0"/>
                  </a:lnTo>
                  <a:lnTo>
                    <a:pt x="574" y="15"/>
                  </a:lnTo>
                  <a:lnTo>
                    <a:pt x="588" y="42"/>
                  </a:lnTo>
                  <a:lnTo>
                    <a:pt x="581" y="65"/>
                  </a:lnTo>
                  <a:lnTo>
                    <a:pt x="539" y="42"/>
                  </a:lnTo>
                  <a:lnTo>
                    <a:pt x="524" y="52"/>
                  </a:lnTo>
                  <a:lnTo>
                    <a:pt x="517" y="125"/>
                  </a:lnTo>
                  <a:lnTo>
                    <a:pt x="498" y="104"/>
                  </a:lnTo>
                  <a:lnTo>
                    <a:pt x="471" y="132"/>
                  </a:lnTo>
                  <a:lnTo>
                    <a:pt x="431" y="132"/>
                  </a:lnTo>
                  <a:lnTo>
                    <a:pt x="402" y="119"/>
                  </a:lnTo>
                  <a:lnTo>
                    <a:pt x="369" y="125"/>
                  </a:lnTo>
                  <a:lnTo>
                    <a:pt x="335" y="96"/>
                  </a:lnTo>
                  <a:lnTo>
                    <a:pt x="271" y="119"/>
                  </a:lnTo>
                  <a:lnTo>
                    <a:pt x="266" y="125"/>
                  </a:lnTo>
                  <a:lnTo>
                    <a:pt x="271" y="171"/>
                  </a:lnTo>
                  <a:lnTo>
                    <a:pt x="225" y="171"/>
                  </a:lnTo>
                  <a:lnTo>
                    <a:pt x="185" y="192"/>
                  </a:lnTo>
                  <a:lnTo>
                    <a:pt x="170" y="207"/>
                  </a:lnTo>
                  <a:lnTo>
                    <a:pt x="177" y="236"/>
                  </a:lnTo>
                  <a:lnTo>
                    <a:pt x="170" y="259"/>
                  </a:lnTo>
                  <a:lnTo>
                    <a:pt x="101" y="281"/>
                  </a:lnTo>
                  <a:lnTo>
                    <a:pt x="94" y="319"/>
                  </a:lnTo>
                  <a:lnTo>
                    <a:pt x="115" y="356"/>
                  </a:lnTo>
                  <a:lnTo>
                    <a:pt x="124" y="413"/>
                  </a:lnTo>
                  <a:lnTo>
                    <a:pt x="115" y="444"/>
                  </a:lnTo>
                  <a:lnTo>
                    <a:pt x="130" y="488"/>
                  </a:lnTo>
                  <a:lnTo>
                    <a:pt x="115" y="525"/>
                  </a:lnTo>
                  <a:lnTo>
                    <a:pt x="55" y="496"/>
                  </a:lnTo>
                  <a:lnTo>
                    <a:pt x="48" y="571"/>
                  </a:lnTo>
                  <a:lnTo>
                    <a:pt x="32" y="571"/>
                  </a:lnTo>
                  <a:lnTo>
                    <a:pt x="6" y="542"/>
                  </a:lnTo>
                  <a:lnTo>
                    <a:pt x="0" y="548"/>
                  </a:lnTo>
                  <a:close/>
                </a:path>
              </a:pathLst>
            </a:custGeom>
            <a:solidFill>
              <a:srgbClr val="83A28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0" name="Freeform 55">
              <a:extLst>
                <a:ext uri="{FF2B5EF4-FFF2-40B4-BE49-F238E27FC236}">
                  <a16:creationId xmlns:a16="http://schemas.microsoft.com/office/drawing/2014/main" id="{9A3AF8BA-2392-4683-AF0B-BC966A71417C}"/>
                </a:ext>
              </a:extLst>
            </p:cNvPr>
            <p:cNvSpPr>
              <a:spLocks/>
            </p:cNvSpPr>
            <p:nvPr/>
          </p:nvSpPr>
          <p:spPr bwMode="auto">
            <a:xfrm>
              <a:off x="7441277" y="2796574"/>
              <a:ext cx="551386" cy="568188"/>
            </a:xfrm>
            <a:custGeom>
              <a:avLst/>
              <a:gdLst>
                <a:gd name="T0" fmla="*/ 0 w 648"/>
                <a:gd name="T1" fmla="*/ 530858 h 742"/>
                <a:gd name="T2" fmla="*/ 6191 w 648"/>
                <a:gd name="T3" fmla="*/ 436147 h 742"/>
                <a:gd name="T4" fmla="*/ 0 w 648"/>
                <a:gd name="T5" fmla="*/ 394761 h 742"/>
                <a:gd name="T6" fmla="*/ 30069 w 648"/>
                <a:gd name="T7" fmla="*/ 353375 h 742"/>
                <a:gd name="T8" fmla="*/ 10613 w 648"/>
                <a:gd name="T9" fmla="*/ 324723 h 742"/>
                <a:gd name="T10" fmla="*/ 10613 w 648"/>
                <a:gd name="T11" fmla="*/ 293683 h 742"/>
                <a:gd name="T12" fmla="*/ 0 w 648"/>
                <a:gd name="T13" fmla="*/ 265031 h 742"/>
                <a:gd name="T14" fmla="*/ 10613 w 648"/>
                <a:gd name="T15" fmla="*/ 241950 h 742"/>
                <a:gd name="T16" fmla="*/ 42451 w 648"/>
                <a:gd name="T17" fmla="*/ 225237 h 742"/>
                <a:gd name="T18" fmla="*/ 42451 w 648"/>
                <a:gd name="T19" fmla="*/ 212502 h 742"/>
                <a:gd name="T20" fmla="*/ 23879 w 648"/>
                <a:gd name="T21" fmla="*/ 171116 h 742"/>
                <a:gd name="T22" fmla="*/ 30069 w 648"/>
                <a:gd name="T23" fmla="*/ 124159 h 742"/>
                <a:gd name="T24" fmla="*/ 23879 w 648"/>
                <a:gd name="T25" fmla="*/ 111425 h 742"/>
                <a:gd name="T26" fmla="*/ 0 w 648"/>
                <a:gd name="T27" fmla="*/ 101078 h 742"/>
                <a:gd name="T28" fmla="*/ 6191 w 648"/>
                <a:gd name="T29" fmla="*/ 35019 h 742"/>
                <a:gd name="T30" fmla="*/ 17688 w 648"/>
                <a:gd name="T31" fmla="*/ 23081 h 742"/>
                <a:gd name="T32" fmla="*/ 107896 w 648"/>
                <a:gd name="T33" fmla="*/ 0 h 742"/>
                <a:gd name="T34" fmla="*/ 156538 w 648"/>
                <a:gd name="T35" fmla="*/ 23081 h 742"/>
                <a:gd name="T36" fmla="*/ 160960 w 648"/>
                <a:gd name="T37" fmla="*/ 58100 h 742"/>
                <a:gd name="T38" fmla="*/ 174226 w 648"/>
                <a:gd name="T39" fmla="*/ 70038 h 742"/>
                <a:gd name="T40" fmla="*/ 144156 w 648"/>
                <a:gd name="T41" fmla="*/ 146444 h 742"/>
                <a:gd name="T42" fmla="*/ 150347 w 648"/>
                <a:gd name="T43" fmla="*/ 159178 h 742"/>
                <a:gd name="T44" fmla="*/ 160960 w 648"/>
                <a:gd name="T45" fmla="*/ 165545 h 742"/>
                <a:gd name="T46" fmla="*/ 198989 w 648"/>
                <a:gd name="T47" fmla="*/ 152811 h 742"/>
                <a:gd name="T48" fmla="*/ 217561 w 648"/>
                <a:gd name="T49" fmla="*/ 194197 h 742"/>
                <a:gd name="T50" fmla="*/ 260012 w 648"/>
                <a:gd name="T51" fmla="*/ 175892 h 742"/>
                <a:gd name="T52" fmla="*/ 313075 w 648"/>
                <a:gd name="T53" fmla="*/ 206135 h 742"/>
                <a:gd name="T54" fmla="*/ 351104 w 648"/>
                <a:gd name="T55" fmla="*/ 206135 h 742"/>
                <a:gd name="T56" fmla="*/ 367908 w 648"/>
                <a:gd name="T57" fmla="*/ 235583 h 742"/>
                <a:gd name="T58" fmla="*/ 404168 w 648"/>
                <a:gd name="T59" fmla="*/ 218870 h 742"/>
                <a:gd name="T60" fmla="*/ 446619 w 648"/>
                <a:gd name="T61" fmla="*/ 229216 h 742"/>
                <a:gd name="T62" fmla="*/ 459000 w 648"/>
                <a:gd name="T63" fmla="*/ 212502 h 742"/>
                <a:gd name="T64" fmla="*/ 518255 w 648"/>
                <a:gd name="T65" fmla="*/ 225237 h 742"/>
                <a:gd name="T66" fmla="*/ 535942 w 648"/>
                <a:gd name="T67" fmla="*/ 283337 h 742"/>
                <a:gd name="T68" fmla="*/ 573087 w 648"/>
                <a:gd name="T69" fmla="*/ 353375 h 742"/>
                <a:gd name="T70" fmla="*/ 554515 w 648"/>
                <a:gd name="T71" fmla="*/ 388394 h 742"/>
                <a:gd name="T72" fmla="*/ 475804 w 648"/>
                <a:gd name="T73" fmla="*/ 406700 h 742"/>
                <a:gd name="T74" fmla="*/ 420971 w 648"/>
                <a:gd name="T75" fmla="*/ 413067 h 742"/>
                <a:gd name="T76" fmla="*/ 397977 w 648"/>
                <a:gd name="T77" fmla="*/ 406700 h 742"/>
                <a:gd name="T78" fmla="*/ 361717 w 648"/>
                <a:gd name="T79" fmla="*/ 425005 h 742"/>
                <a:gd name="T80" fmla="*/ 355526 w 648"/>
                <a:gd name="T81" fmla="*/ 431372 h 742"/>
                <a:gd name="T82" fmla="*/ 361717 w 648"/>
                <a:gd name="T83" fmla="*/ 472758 h 742"/>
                <a:gd name="T84" fmla="*/ 351104 w 648"/>
                <a:gd name="T85" fmla="*/ 483901 h 742"/>
                <a:gd name="T86" fmla="*/ 319266 w 648"/>
                <a:gd name="T87" fmla="*/ 477534 h 742"/>
                <a:gd name="T88" fmla="*/ 313075 w 648"/>
                <a:gd name="T89" fmla="*/ 483901 h 742"/>
                <a:gd name="T90" fmla="*/ 313075 w 648"/>
                <a:gd name="T91" fmla="*/ 525287 h 742"/>
                <a:gd name="T92" fmla="*/ 300694 w 648"/>
                <a:gd name="T93" fmla="*/ 543593 h 742"/>
                <a:gd name="T94" fmla="*/ 313075 w 648"/>
                <a:gd name="T95" fmla="*/ 565877 h 742"/>
                <a:gd name="T96" fmla="*/ 294503 w 648"/>
                <a:gd name="T97" fmla="*/ 578612 h 742"/>
                <a:gd name="T98" fmla="*/ 270624 w 648"/>
                <a:gd name="T99" fmla="*/ 565877 h 742"/>
                <a:gd name="T100" fmla="*/ 247630 w 648"/>
                <a:gd name="T101" fmla="*/ 572245 h 742"/>
                <a:gd name="T102" fmla="*/ 186607 w 648"/>
                <a:gd name="T103" fmla="*/ 590550 h 742"/>
                <a:gd name="T104" fmla="*/ 144156 w 648"/>
                <a:gd name="T105" fmla="*/ 555531 h 742"/>
                <a:gd name="T106" fmla="*/ 101705 w 648"/>
                <a:gd name="T107" fmla="*/ 565877 h 742"/>
                <a:gd name="T108" fmla="*/ 53064 w 648"/>
                <a:gd name="T109" fmla="*/ 560306 h 742"/>
                <a:gd name="T110" fmla="*/ 48642 w 648"/>
                <a:gd name="T111" fmla="*/ 543593 h 742"/>
                <a:gd name="T112" fmla="*/ 30069 w 648"/>
                <a:gd name="T113" fmla="*/ 543593 h 742"/>
                <a:gd name="T114" fmla="*/ 0 w 648"/>
                <a:gd name="T115" fmla="*/ 530858 h 7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742">
                  <a:moveTo>
                    <a:pt x="0" y="667"/>
                  </a:moveTo>
                  <a:lnTo>
                    <a:pt x="7" y="548"/>
                  </a:lnTo>
                  <a:lnTo>
                    <a:pt x="0" y="496"/>
                  </a:lnTo>
                  <a:lnTo>
                    <a:pt x="34" y="444"/>
                  </a:lnTo>
                  <a:lnTo>
                    <a:pt x="12" y="408"/>
                  </a:lnTo>
                  <a:lnTo>
                    <a:pt x="12" y="369"/>
                  </a:lnTo>
                  <a:lnTo>
                    <a:pt x="0" y="333"/>
                  </a:lnTo>
                  <a:lnTo>
                    <a:pt x="12" y="304"/>
                  </a:lnTo>
                  <a:lnTo>
                    <a:pt x="48" y="283"/>
                  </a:lnTo>
                  <a:lnTo>
                    <a:pt x="48" y="267"/>
                  </a:lnTo>
                  <a:lnTo>
                    <a:pt x="27" y="215"/>
                  </a:lnTo>
                  <a:lnTo>
                    <a:pt x="34" y="156"/>
                  </a:lnTo>
                  <a:lnTo>
                    <a:pt x="27" y="140"/>
                  </a:lnTo>
                  <a:lnTo>
                    <a:pt x="0" y="127"/>
                  </a:lnTo>
                  <a:lnTo>
                    <a:pt x="7" y="44"/>
                  </a:lnTo>
                  <a:lnTo>
                    <a:pt x="20" y="29"/>
                  </a:lnTo>
                  <a:lnTo>
                    <a:pt x="122" y="0"/>
                  </a:lnTo>
                  <a:lnTo>
                    <a:pt x="177" y="29"/>
                  </a:lnTo>
                  <a:lnTo>
                    <a:pt x="182" y="73"/>
                  </a:lnTo>
                  <a:lnTo>
                    <a:pt x="197" y="88"/>
                  </a:lnTo>
                  <a:lnTo>
                    <a:pt x="163" y="184"/>
                  </a:lnTo>
                  <a:lnTo>
                    <a:pt x="170" y="200"/>
                  </a:lnTo>
                  <a:lnTo>
                    <a:pt x="182" y="208"/>
                  </a:lnTo>
                  <a:lnTo>
                    <a:pt x="225" y="192"/>
                  </a:lnTo>
                  <a:lnTo>
                    <a:pt x="246" y="244"/>
                  </a:lnTo>
                  <a:lnTo>
                    <a:pt x="294" y="221"/>
                  </a:lnTo>
                  <a:lnTo>
                    <a:pt x="354" y="259"/>
                  </a:lnTo>
                  <a:lnTo>
                    <a:pt x="397" y="259"/>
                  </a:lnTo>
                  <a:lnTo>
                    <a:pt x="416" y="296"/>
                  </a:lnTo>
                  <a:lnTo>
                    <a:pt x="457" y="275"/>
                  </a:lnTo>
                  <a:lnTo>
                    <a:pt x="505" y="288"/>
                  </a:lnTo>
                  <a:lnTo>
                    <a:pt x="519" y="267"/>
                  </a:lnTo>
                  <a:lnTo>
                    <a:pt x="586" y="283"/>
                  </a:lnTo>
                  <a:lnTo>
                    <a:pt x="606" y="356"/>
                  </a:lnTo>
                  <a:lnTo>
                    <a:pt x="648" y="444"/>
                  </a:lnTo>
                  <a:lnTo>
                    <a:pt x="627" y="488"/>
                  </a:lnTo>
                  <a:lnTo>
                    <a:pt x="538" y="511"/>
                  </a:lnTo>
                  <a:lnTo>
                    <a:pt x="476" y="519"/>
                  </a:lnTo>
                  <a:lnTo>
                    <a:pt x="450" y="511"/>
                  </a:lnTo>
                  <a:lnTo>
                    <a:pt x="409" y="534"/>
                  </a:lnTo>
                  <a:lnTo>
                    <a:pt x="402" y="542"/>
                  </a:lnTo>
                  <a:lnTo>
                    <a:pt x="409" y="594"/>
                  </a:lnTo>
                  <a:lnTo>
                    <a:pt x="397" y="608"/>
                  </a:lnTo>
                  <a:lnTo>
                    <a:pt x="361" y="600"/>
                  </a:lnTo>
                  <a:lnTo>
                    <a:pt x="354" y="608"/>
                  </a:lnTo>
                  <a:lnTo>
                    <a:pt x="354" y="660"/>
                  </a:lnTo>
                  <a:lnTo>
                    <a:pt x="340" y="683"/>
                  </a:lnTo>
                  <a:lnTo>
                    <a:pt x="354" y="711"/>
                  </a:lnTo>
                  <a:lnTo>
                    <a:pt x="333" y="727"/>
                  </a:lnTo>
                  <a:lnTo>
                    <a:pt x="306" y="711"/>
                  </a:lnTo>
                  <a:lnTo>
                    <a:pt x="280" y="719"/>
                  </a:lnTo>
                  <a:lnTo>
                    <a:pt x="211" y="742"/>
                  </a:lnTo>
                  <a:lnTo>
                    <a:pt x="163" y="698"/>
                  </a:lnTo>
                  <a:lnTo>
                    <a:pt x="115" y="711"/>
                  </a:lnTo>
                  <a:lnTo>
                    <a:pt x="60" y="704"/>
                  </a:lnTo>
                  <a:lnTo>
                    <a:pt x="55" y="683"/>
                  </a:lnTo>
                  <a:lnTo>
                    <a:pt x="34" y="683"/>
                  </a:lnTo>
                  <a:lnTo>
                    <a:pt x="0" y="667"/>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1" name="Freeform 56">
              <a:extLst>
                <a:ext uri="{FF2B5EF4-FFF2-40B4-BE49-F238E27FC236}">
                  <a16:creationId xmlns:a16="http://schemas.microsoft.com/office/drawing/2014/main" id="{524C2D61-4C77-40FD-B665-801664FB850E}"/>
                </a:ext>
              </a:extLst>
            </p:cNvPr>
            <p:cNvSpPr>
              <a:spLocks/>
            </p:cNvSpPr>
            <p:nvPr/>
          </p:nvSpPr>
          <p:spPr bwMode="auto">
            <a:xfrm>
              <a:off x="8185114" y="2196312"/>
              <a:ext cx="371156" cy="215362"/>
            </a:xfrm>
            <a:custGeom>
              <a:avLst/>
              <a:gdLst>
                <a:gd name="T0" fmla="*/ 0 w 437"/>
                <a:gd name="T1" fmla="*/ 171635 h 283"/>
                <a:gd name="T2" fmla="*/ 12359 w 437"/>
                <a:gd name="T3" fmla="*/ 176381 h 283"/>
                <a:gd name="T4" fmla="*/ 72386 w 437"/>
                <a:gd name="T5" fmla="*/ 147907 h 283"/>
                <a:gd name="T6" fmla="*/ 103282 w 437"/>
                <a:gd name="T7" fmla="*/ 158189 h 283"/>
                <a:gd name="T8" fmla="*/ 145654 w 437"/>
                <a:gd name="T9" fmla="*/ 171635 h 283"/>
                <a:gd name="T10" fmla="*/ 156247 w 437"/>
                <a:gd name="T11" fmla="*/ 135252 h 283"/>
                <a:gd name="T12" fmla="*/ 180964 w 437"/>
                <a:gd name="T13" fmla="*/ 135252 h 283"/>
                <a:gd name="T14" fmla="*/ 217157 w 437"/>
                <a:gd name="T15" fmla="*/ 205646 h 283"/>
                <a:gd name="T16" fmla="*/ 247171 w 437"/>
                <a:gd name="T17" fmla="*/ 205646 h 283"/>
                <a:gd name="T18" fmla="*/ 271888 w 437"/>
                <a:gd name="T19" fmla="*/ 223838 h 283"/>
                <a:gd name="T20" fmla="*/ 289543 w 437"/>
                <a:gd name="T21" fmla="*/ 223838 h 283"/>
                <a:gd name="T22" fmla="*/ 320439 w 437"/>
                <a:gd name="T23" fmla="*/ 182709 h 283"/>
                <a:gd name="T24" fmla="*/ 338094 w 437"/>
                <a:gd name="T25" fmla="*/ 189036 h 283"/>
                <a:gd name="T26" fmla="*/ 356632 w 437"/>
                <a:gd name="T27" fmla="*/ 189036 h 283"/>
                <a:gd name="T28" fmla="*/ 373404 w 437"/>
                <a:gd name="T29" fmla="*/ 176381 h 283"/>
                <a:gd name="T30" fmla="*/ 367225 w 437"/>
                <a:gd name="T31" fmla="*/ 129715 h 283"/>
                <a:gd name="T32" fmla="*/ 379584 w 437"/>
                <a:gd name="T33" fmla="*/ 117060 h 283"/>
                <a:gd name="T34" fmla="*/ 385763 w 437"/>
                <a:gd name="T35" fmla="*/ 88586 h 283"/>
                <a:gd name="T36" fmla="*/ 271888 w 437"/>
                <a:gd name="T37" fmla="*/ 30847 h 283"/>
                <a:gd name="T38" fmla="*/ 259529 w 437"/>
                <a:gd name="T39" fmla="*/ 30847 h 283"/>
                <a:gd name="T40" fmla="*/ 259529 w 437"/>
                <a:gd name="T41" fmla="*/ 41129 h 283"/>
                <a:gd name="T42" fmla="*/ 229516 w 437"/>
                <a:gd name="T43" fmla="*/ 18192 h 283"/>
                <a:gd name="T44" fmla="*/ 221571 w 437"/>
                <a:gd name="T45" fmla="*/ 0 h 283"/>
                <a:gd name="T46" fmla="*/ 174785 w 437"/>
                <a:gd name="T47" fmla="*/ 12655 h 283"/>
                <a:gd name="T48" fmla="*/ 168606 w 437"/>
                <a:gd name="T49" fmla="*/ 30847 h 283"/>
                <a:gd name="T50" fmla="*/ 139475 w 437"/>
                <a:gd name="T51" fmla="*/ 49039 h 283"/>
                <a:gd name="T52" fmla="*/ 133296 w 437"/>
                <a:gd name="T53" fmla="*/ 75931 h 283"/>
                <a:gd name="T54" fmla="*/ 103282 w 437"/>
                <a:gd name="T55" fmla="*/ 59321 h 283"/>
                <a:gd name="T56" fmla="*/ 67089 w 437"/>
                <a:gd name="T57" fmla="*/ 83840 h 283"/>
                <a:gd name="T58" fmla="*/ 6179 w 437"/>
                <a:gd name="T59" fmla="*/ 100450 h 283"/>
                <a:gd name="T60" fmla="*/ 12359 w 437"/>
                <a:gd name="T61" fmla="*/ 135252 h 283"/>
                <a:gd name="T62" fmla="*/ 0 w 437"/>
                <a:gd name="T63" fmla="*/ 171635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7" h="283">
                  <a:moveTo>
                    <a:pt x="0" y="217"/>
                  </a:moveTo>
                  <a:lnTo>
                    <a:pt x="14" y="223"/>
                  </a:lnTo>
                  <a:lnTo>
                    <a:pt x="82" y="187"/>
                  </a:lnTo>
                  <a:lnTo>
                    <a:pt x="117" y="200"/>
                  </a:lnTo>
                  <a:lnTo>
                    <a:pt x="165" y="217"/>
                  </a:lnTo>
                  <a:lnTo>
                    <a:pt x="177" y="171"/>
                  </a:lnTo>
                  <a:lnTo>
                    <a:pt x="205" y="171"/>
                  </a:lnTo>
                  <a:lnTo>
                    <a:pt x="246" y="260"/>
                  </a:lnTo>
                  <a:lnTo>
                    <a:pt x="280" y="260"/>
                  </a:lnTo>
                  <a:lnTo>
                    <a:pt x="308" y="283"/>
                  </a:lnTo>
                  <a:lnTo>
                    <a:pt x="328" y="283"/>
                  </a:lnTo>
                  <a:lnTo>
                    <a:pt x="363" y="231"/>
                  </a:lnTo>
                  <a:lnTo>
                    <a:pt x="383" y="239"/>
                  </a:lnTo>
                  <a:lnTo>
                    <a:pt x="404" y="239"/>
                  </a:lnTo>
                  <a:lnTo>
                    <a:pt x="423" y="223"/>
                  </a:lnTo>
                  <a:lnTo>
                    <a:pt x="416" y="164"/>
                  </a:lnTo>
                  <a:lnTo>
                    <a:pt x="430" y="148"/>
                  </a:lnTo>
                  <a:lnTo>
                    <a:pt x="437" y="112"/>
                  </a:lnTo>
                  <a:lnTo>
                    <a:pt x="308" y="39"/>
                  </a:lnTo>
                  <a:lnTo>
                    <a:pt x="294" y="39"/>
                  </a:lnTo>
                  <a:lnTo>
                    <a:pt x="294" y="52"/>
                  </a:lnTo>
                  <a:lnTo>
                    <a:pt x="260" y="23"/>
                  </a:lnTo>
                  <a:lnTo>
                    <a:pt x="251" y="0"/>
                  </a:lnTo>
                  <a:lnTo>
                    <a:pt x="198" y="16"/>
                  </a:lnTo>
                  <a:lnTo>
                    <a:pt x="191" y="39"/>
                  </a:lnTo>
                  <a:lnTo>
                    <a:pt x="158" y="62"/>
                  </a:lnTo>
                  <a:lnTo>
                    <a:pt x="151" y="96"/>
                  </a:lnTo>
                  <a:lnTo>
                    <a:pt x="117" y="75"/>
                  </a:lnTo>
                  <a:lnTo>
                    <a:pt x="76" y="106"/>
                  </a:lnTo>
                  <a:lnTo>
                    <a:pt x="7" y="127"/>
                  </a:lnTo>
                  <a:lnTo>
                    <a:pt x="14" y="171"/>
                  </a:lnTo>
                  <a:lnTo>
                    <a:pt x="0" y="217"/>
                  </a:lnTo>
                  <a:close/>
                </a:path>
              </a:pathLst>
            </a:custGeom>
            <a:solidFill>
              <a:srgbClr val="255F3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2" name="Freeform 57">
              <a:extLst>
                <a:ext uri="{FF2B5EF4-FFF2-40B4-BE49-F238E27FC236}">
                  <a16:creationId xmlns:a16="http://schemas.microsoft.com/office/drawing/2014/main" id="{C68ED25C-DAE7-40D4-9DA3-741FAEB32246}"/>
                </a:ext>
              </a:extLst>
            </p:cNvPr>
            <p:cNvSpPr>
              <a:spLocks/>
            </p:cNvSpPr>
            <p:nvPr/>
          </p:nvSpPr>
          <p:spPr bwMode="auto">
            <a:xfrm>
              <a:off x="6813521" y="2752281"/>
              <a:ext cx="668995" cy="594154"/>
            </a:xfrm>
            <a:custGeom>
              <a:avLst/>
              <a:gdLst>
                <a:gd name="T0" fmla="*/ 16808 w 786"/>
                <a:gd name="T1" fmla="*/ 148241 h 779"/>
                <a:gd name="T2" fmla="*/ 103503 w 786"/>
                <a:gd name="T3" fmla="*/ 148241 h 779"/>
                <a:gd name="T4" fmla="*/ 145081 w 786"/>
                <a:gd name="T5" fmla="*/ 158546 h 779"/>
                <a:gd name="T6" fmla="*/ 151273 w 786"/>
                <a:gd name="T7" fmla="*/ 206110 h 779"/>
                <a:gd name="T8" fmla="*/ 145081 w 786"/>
                <a:gd name="T9" fmla="*/ 282212 h 779"/>
                <a:gd name="T10" fmla="*/ 167196 w 786"/>
                <a:gd name="T11" fmla="*/ 323435 h 779"/>
                <a:gd name="T12" fmla="*/ 295469 w 786"/>
                <a:gd name="T13" fmla="*/ 346424 h 779"/>
                <a:gd name="T14" fmla="*/ 272468 w 786"/>
                <a:gd name="T15" fmla="*/ 389231 h 779"/>
                <a:gd name="T16" fmla="*/ 230006 w 786"/>
                <a:gd name="T17" fmla="*/ 458992 h 779"/>
                <a:gd name="T18" fmla="*/ 191966 w 786"/>
                <a:gd name="T19" fmla="*/ 500214 h 779"/>
                <a:gd name="T20" fmla="*/ 223813 w 786"/>
                <a:gd name="T21" fmla="*/ 523203 h 779"/>
                <a:gd name="T22" fmla="*/ 350316 w 786"/>
                <a:gd name="T23" fmla="*/ 576316 h 779"/>
                <a:gd name="T24" fmla="*/ 416664 w 786"/>
                <a:gd name="T25" fmla="*/ 582658 h 779"/>
                <a:gd name="T26" fmla="*/ 441434 w 786"/>
                <a:gd name="T27" fmla="*/ 558083 h 779"/>
                <a:gd name="T28" fmla="*/ 494512 w 786"/>
                <a:gd name="T29" fmla="*/ 564425 h 779"/>
                <a:gd name="T30" fmla="*/ 615708 w 786"/>
                <a:gd name="T31" fmla="*/ 589000 h 779"/>
                <a:gd name="T32" fmla="*/ 670555 w 786"/>
                <a:gd name="T33" fmla="*/ 611196 h 779"/>
                <a:gd name="T34" fmla="*/ 652862 w 786"/>
                <a:gd name="T35" fmla="*/ 576316 h 779"/>
                <a:gd name="T36" fmla="*/ 652862 w 786"/>
                <a:gd name="T37" fmla="*/ 440759 h 779"/>
                <a:gd name="T38" fmla="*/ 663478 w 786"/>
                <a:gd name="T39" fmla="*/ 370998 h 779"/>
                <a:gd name="T40" fmla="*/ 652862 w 786"/>
                <a:gd name="T41" fmla="*/ 311544 h 779"/>
                <a:gd name="T42" fmla="*/ 695325 w 786"/>
                <a:gd name="T43" fmla="*/ 271907 h 779"/>
                <a:gd name="T44" fmla="*/ 676748 w 786"/>
                <a:gd name="T45" fmla="*/ 218001 h 779"/>
                <a:gd name="T46" fmla="*/ 676748 w 786"/>
                <a:gd name="T47" fmla="*/ 158546 h 779"/>
                <a:gd name="T48" fmla="*/ 640477 w 786"/>
                <a:gd name="T49" fmla="*/ 164888 h 779"/>
                <a:gd name="T50" fmla="*/ 561745 w 786"/>
                <a:gd name="T51" fmla="*/ 123666 h 779"/>
                <a:gd name="T52" fmla="*/ 513090 w 786"/>
                <a:gd name="T53" fmla="*/ 88786 h 779"/>
                <a:gd name="T54" fmla="*/ 350316 w 786"/>
                <a:gd name="T55" fmla="*/ 76102 h 779"/>
                <a:gd name="T56" fmla="*/ 217621 w 786"/>
                <a:gd name="T57" fmla="*/ 41222 h 779"/>
                <a:gd name="T58" fmla="*/ 48655 w 786"/>
                <a:gd name="T59" fmla="*/ 41222 h 779"/>
                <a:gd name="T60" fmla="*/ 6192 w 786"/>
                <a:gd name="T61" fmla="*/ 76102 h 779"/>
                <a:gd name="T62" fmla="*/ 24770 w 786"/>
                <a:gd name="T63" fmla="*/ 10543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6" h="779">
                  <a:moveTo>
                    <a:pt x="0" y="179"/>
                  </a:moveTo>
                  <a:lnTo>
                    <a:pt x="19" y="187"/>
                  </a:lnTo>
                  <a:lnTo>
                    <a:pt x="62" y="179"/>
                  </a:lnTo>
                  <a:lnTo>
                    <a:pt x="117" y="187"/>
                  </a:lnTo>
                  <a:lnTo>
                    <a:pt x="150" y="187"/>
                  </a:lnTo>
                  <a:lnTo>
                    <a:pt x="164" y="200"/>
                  </a:lnTo>
                  <a:lnTo>
                    <a:pt x="157" y="252"/>
                  </a:lnTo>
                  <a:lnTo>
                    <a:pt x="171" y="260"/>
                  </a:lnTo>
                  <a:lnTo>
                    <a:pt x="179" y="289"/>
                  </a:lnTo>
                  <a:lnTo>
                    <a:pt x="164" y="356"/>
                  </a:lnTo>
                  <a:lnTo>
                    <a:pt x="171" y="400"/>
                  </a:lnTo>
                  <a:lnTo>
                    <a:pt x="189" y="408"/>
                  </a:lnTo>
                  <a:lnTo>
                    <a:pt x="274" y="400"/>
                  </a:lnTo>
                  <a:lnTo>
                    <a:pt x="334" y="437"/>
                  </a:lnTo>
                  <a:lnTo>
                    <a:pt x="341" y="454"/>
                  </a:lnTo>
                  <a:lnTo>
                    <a:pt x="308" y="491"/>
                  </a:lnTo>
                  <a:lnTo>
                    <a:pt x="294" y="543"/>
                  </a:lnTo>
                  <a:lnTo>
                    <a:pt x="260" y="579"/>
                  </a:lnTo>
                  <a:lnTo>
                    <a:pt x="225" y="587"/>
                  </a:lnTo>
                  <a:lnTo>
                    <a:pt x="217" y="631"/>
                  </a:lnTo>
                  <a:lnTo>
                    <a:pt x="225" y="660"/>
                  </a:lnTo>
                  <a:lnTo>
                    <a:pt x="253" y="660"/>
                  </a:lnTo>
                  <a:lnTo>
                    <a:pt x="260" y="675"/>
                  </a:lnTo>
                  <a:lnTo>
                    <a:pt x="396" y="727"/>
                  </a:lnTo>
                  <a:lnTo>
                    <a:pt x="444" y="704"/>
                  </a:lnTo>
                  <a:lnTo>
                    <a:pt x="471" y="735"/>
                  </a:lnTo>
                  <a:lnTo>
                    <a:pt x="492" y="735"/>
                  </a:lnTo>
                  <a:lnTo>
                    <a:pt x="499" y="704"/>
                  </a:lnTo>
                  <a:lnTo>
                    <a:pt x="520" y="696"/>
                  </a:lnTo>
                  <a:lnTo>
                    <a:pt x="559" y="712"/>
                  </a:lnTo>
                  <a:lnTo>
                    <a:pt x="642" y="720"/>
                  </a:lnTo>
                  <a:lnTo>
                    <a:pt x="696" y="743"/>
                  </a:lnTo>
                  <a:lnTo>
                    <a:pt x="738" y="779"/>
                  </a:lnTo>
                  <a:lnTo>
                    <a:pt x="758" y="771"/>
                  </a:lnTo>
                  <a:lnTo>
                    <a:pt x="772" y="743"/>
                  </a:lnTo>
                  <a:lnTo>
                    <a:pt x="738" y="727"/>
                  </a:lnTo>
                  <a:lnTo>
                    <a:pt x="745" y="608"/>
                  </a:lnTo>
                  <a:lnTo>
                    <a:pt x="738" y="556"/>
                  </a:lnTo>
                  <a:lnTo>
                    <a:pt x="772" y="504"/>
                  </a:lnTo>
                  <a:lnTo>
                    <a:pt x="750" y="468"/>
                  </a:lnTo>
                  <a:lnTo>
                    <a:pt x="750" y="429"/>
                  </a:lnTo>
                  <a:lnTo>
                    <a:pt x="738" y="393"/>
                  </a:lnTo>
                  <a:lnTo>
                    <a:pt x="750" y="364"/>
                  </a:lnTo>
                  <a:lnTo>
                    <a:pt x="786" y="343"/>
                  </a:lnTo>
                  <a:lnTo>
                    <a:pt x="786" y="327"/>
                  </a:lnTo>
                  <a:lnTo>
                    <a:pt x="765" y="275"/>
                  </a:lnTo>
                  <a:lnTo>
                    <a:pt x="772" y="216"/>
                  </a:lnTo>
                  <a:lnTo>
                    <a:pt x="765" y="200"/>
                  </a:lnTo>
                  <a:lnTo>
                    <a:pt x="738" y="187"/>
                  </a:lnTo>
                  <a:lnTo>
                    <a:pt x="724" y="208"/>
                  </a:lnTo>
                  <a:lnTo>
                    <a:pt x="690" y="164"/>
                  </a:lnTo>
                  <a:lnTo>
                    <a:pt x="635" y="156"/>
                  </a:lnTo>
                  <a:lnTo>
                    <a:pt x="602" y="119"/>
                  </a:lnTo>
                  <a:lnTo>
                    <a:pt x="580" y="112"/>
                  </a:lnTo>
                  <a:lnTo>
                    <a:pt x="559" y="119"/>
                  </a:lnTo>
                  <a:lnTo>
                    <a:pt x="396" y="96"/>
                  </a:lnTo>
                  <a:lnTo>
                    <a:pt x="322" y="46"/>
                  </a:lnTo>
                  <a:lnTo>
                    <a:pt x="246" y="52"/>
                  </a:lnTo>
                  <a:lnTo>
                    <a:pt x="131" y="0"/>
                  </a:lnTo>
                  <a:lnTo>
                    <a:pt x="55" y="52"/>
                  </a:lnTo>
                  <a:lnTo>
                    <a:pt x="35" y="83"/>
                  </a:lnTo>
                  <a:lnTo>
                    <a:pt x="7" y="96"/>
                  </a:lnTo>
                  <a:lnTo>
                    <a:pt x="7" y="125"/>
                  </a:lnTo>
                  <a:lnTo>
                    <a:pt x="28" y="133"/>
                  </a:lnTo>
                  <a:lnTo>
                    <a:pt x="0" y="179"/>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3" name="Freeform 58">
              <a:extLst>
                <a:ext uri="{FF2B5EF4-FFF2-40B4-BE49-F238E27FC236}">
                  <a16:creationId xmlns:a16="http://schemas.microsoft.com/office/drawing/2014/main" id="{D6FDC07B-97C7-4075-AB05-14DA1E535A0C}"/>
                </a:ext>
              </a:extLst>
            </p:cNvPr>
            <p:cNvSpPr>
              <a:spLocks/>
            </p:cNvSpPr>
            <p:nvPr/>
          </p:nvSpPr>
          <p:spPr bwMode="auto">
            <a:xfrm>
              <a:off x="8666241" y="2541501"/>
              <a:ext cx="965308" cy="911850"/>
            </a:xfrm>
            <a:custGeom>
              <a:avLst/>
              <a:gdLst>
                <a:gd name="T0" fmla="*/ 18563 w 1135"/>
                <a:gd name="T1" fmla="*/ 758190 h 1195"/>
                <a:gd name="T2" fmla="*/ 54806 w 1135"/>
                <a:gd name="T3" fmla="*/ 824017 h 1195"/>
                <a:gd name="T4" fmla="*/ 104308 w 1135"/>
                <a:gd name="T5" fmla="*/ 819258 h 1195"/>
                <a:gd name="T6" fmla="*/ 234251 w 1135"/>
                <a:gd name="T7" fmla="*/ 947738 h 1195"/>
                <a:gd name="T8" fmla="*/ 301432 w 1135"/>
                <a:gd name="T9" fmla="*/ 912049 h 1195"/>
                <a:gd name="T10" fmla="*/ 308504 w 1135"/>
                <a:gd name="T11" fmla="*/ 877153 h 1195"/>
                <a:gd name="T12" fmla="*/ 384525 w 1135"/>
                <a:gd name="T13" fmla="*/ 860499 h 1195"/>
                <a:gd name="T14" fmla="*/ 384525 w 1135"/>
                <a:gd name="T15" fmla="*/ 819258 h 1195"/>
                <a:gd name="T16" fmla="*/ 471153 w 1135"/>
                <a:gd name="T17" fmla="*/ 824017 h 1195"/>
                <a:gd name="T18" fmla="*/ 525959 w 1135"/>
                <a:gd name="T19" fmla="*/ 829568 h 1195"/>
                <a:gd name="T20" fmla="*/ 585185 w 1135"/>
                <a:gd name="T21" fmla="*/ 807362 h 1195"/>
                <a:gd name="T22" fmla="*/ 608168 w 1135"/>
                <a:gd name="T23" fmla="*/ 766121 h 1195"/>
                <a:gd name="T24" fmla="*/ 658554 w 1135"/>
                <a:gd name="T25" fmla="*/ 776431 h 1195"/>
                <a:gd name="T26" fmla="*/ 652366 w 1135"/>
                <a:gd name="T27" fmla="*/ 736777 h 1195"/>
                <a:gd name="T28" fmla="*/ 694796 w 1135"/>
                <a:gd name="T29" fmla="*/ 747880 h 1195"/>
                <a:gd name="T30" fmla="*/ 755790 w 1135"/>
                <a:gd name="T31" fmla="*/ 782776 h 1195"/>
                <a:gd name="T32" fmla="*/ 899876 w 1135"/>
                <a:gd name="T33" fmla="*/ 847016 h 1195"/>
                <a:gd name="T34" fmla="*/ 946726 w 1135"/>
                <a:gd name="T35" fmla="*/ 847016 h 1195"/>
                <a:gd name="T36" fmla="*/ 1003300 w 1135"/>
                <a:gd name="T37" fmla="*/ 747880 h 1195"/>
                <a:gd name="T38" fmla="*/ 936119 w 1135"/>
                <a:gd name="T39" fmla="*/ 689192 h 1195"/>
                <a:gd name="T40" fmla="*/ 899876 w 1135"/>
                <a:gd name="T41" fmla="*/ 718536 h 1195"/>
                <a:gd name="T42" fmla="*/ 815016 w 1135"/>
                <a:gd name="T43" fmla="*/ 642400 h 1195"/>
                <a:gd name="T44" fmla="*/ 772585 w 1135"/>
                <a:gd name="T45" fmla="*/ 594815 h 1195"/>
                <a:gd name="T46" fmla="*/ 711592 w 1135"/>
                <a:gd name="T47" fmla="*/ 512334 h 1195"/>
                <a:gd name="T48" fmla="*/ 621427 w 1135"/>
                <a:gd name="T49" fmla="*/ 440956 h 1195"/>
                <a:gd name="T50" fmla="*/ 555130 w 1135"/>
                <a:gd name="T51" fmla="*/ 411612 h 1195"/>
                <a:gd name="T52" fmla="*/ 500324 w 1135"/>
                <a:gd name="T53" fmla="*/ 383061 h 1195"/>
                <a:gd name="T54" fmla="*/ 542754 w 1135"/>
                <a:gd name="T55" fmla="*/ 294235 h 1195"/>
                <a:gd name="T56" fmla="*/ 542754 w 1135"/>
                <a:gd name="T57" fmla="*/ 206202 h 1195"/>
                <a:gd name="T58" fmla="*/ 511816 w 1135"/>
                <a:gd name="T59" fmla="*/ 131652 h 1195"/>
                <a:gd name="T60" fmla="*/ 506512 w 1135"/>
                <a:gd name="T61" fmla="*/ 88826 h 1195"/>
                <a:gd name="T62" fmla="*/ 489716 w 1135"/>
                <a:gd name="T63" fmla="*/ 24586 h 1195"/>
                <a:gd name="T64" fmla="*/ 458778 w 1135"/>
                <a:gd name="T65" fmla="*/ 7931 h 1195"/>
                <a:gd name="T66" fmla="*/ 319111 w 1135"/>
                <a:gd name="T67" fmla="*/ 166548 h 1195"/>
                <a:gd name="T68" fmla="*/ 282869 w 1135"/>
                <a:gd name="T69" fmla="*/ 277580 h 1195"/>
                <a:gd name="T70" fmla="*/ 319111 w 1135"/>
                <a:gd name="T71" fmla="*/ 366406 h 1195"/>
                <a:gd name="T72" fmla="*/ 295244 w 1135"/>
                <a:gd name="T73" fmla="*/ 424301 h 1195"/>
                <a:gd name="T74" fmla="*/ 107844 w 1135"/>
                <a:gd name="T75" fmla="*/ 394957 h 1195"/>
                <a:gd name="T76" fmla="*/ 132595 w 1135"/>
                <a:gd name="T77" fmla="*/ 494093 h 1195"/>
                <a:gd name="T78" fmla="*/ 107844 w 1135"/>
                <a:gd name="T79" fmla="*/ 594815 h 1195"/>
                <a:gd name="T80" fmla="*/ 83977 w 1135"/>
                <a:gd name="T81" fmla="*/ 683640 h 1195"/>
                <a:gd name="T82" fmla="*/ 41546 w 1135"/>
                <a:gd name="T83" fmla="*/ 695537 h 1195"/>
                <a:gd name="T84" fmla="*/ 18563 w 1135"/>
                <a:gd name="T85" fmla="*/ 670951 h 1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5" h="1195">
                  <a:moveTo>
                    <a:pt x="0" y="929"/>
                  </a:moveTo>
                  <a:lnTo>
                    <a:pt x="21" y="956"/>
                  </a:lnTo>
                  <a:lnTo>
                    <a:pt x="7" y="995"/>
                  </a:lnTo>
                  <a:lnTo>
                    <a:pt x="62" y="1039"/>
                  </a:lnTo>
                  <a:lnTo>
                    <a:pt x="95" y="1018"/>
                  </a:lnTo>
                  <a:lnTo>
                    <a:pt x="118" y="1033"/>
                  </a:lnTo>
                  <a:lnTo>
                    <a:pt x="212" y="1158"/>
                  </a:lnTo>
                  <a:lnTo>
                    <a:pt x="265" y="1195"/>
                  </a:lnTo>
                  <a:lnTo>
                    <a:pt x="334" y="1173"/>
                  </a:lnTo>
                  <a:lnTo>
                    <a:pt x="341" y="1150"/>
                  </a:lnTo>
                  <a:lnTo>
                    <a:pt x="334" y="1121"/>
                  </a:lnTo>
                  <a:lnTo>
                    <a:pt x="349" y="1106"/>
                  </a:lnTo>
                  <a:lnTo>
                    <a:pt x="389" y="1085"/>
                  </a:lnTo>
                  <a:lnTo>
                    <a:pt x="435" y="1085"/>
                  </a:lnTo>
                  <a:lnTo>
                    <a:pt x="430" y="1039"/>
                  </a:lnTo>
                  <a:lnTo>
                    <a:pt x="435" y="1033"/>
                  </a:lnTo>
                  <a:lnTo>
                    <a:pt x="499" y="1010"/>
                  </a:lnTo>
                  <a:lnTo>
                    <a:pt x="533" y="1039"/>
                  </a:lnTo>
                  <a:lnTo>
                    <a:pt x="566" y="1033"/>
                  </a:lnTo>
                  <a:lnTo>
                    <a:pt x="595" y="1046"/>
                  </a:lnTo>
                  <a:lnTo>
                    <a:pt x="635" y="1046"/>
                  </a:lnTo>
                  <a:lnTo>
                    <a:pt x="662" y="1018"/>
                  </a:lnTo>
                  <a:lnTo>
                    <a:pt x="681" y="1039"/>
                  </a:lnTo>
                  <a:lnTo>
                    <a:pt x="688" y="966"/>
                  </a:lnTo>
                  <a:lnTo>
                    <a:pt x="703" y="956"/>
                  </a:lnTo>
                  <a:lnTo>
                    <a:pt x="745" y="979"/>
                  </a:lnTo>
                  <a:lnTo>
                    <a:pt x="752" y="956"/>
                  </a:lnTo>
                  <a:lnTo>
                    <a:pt x="738" y="929"/>
                  </a:lnTo>
                  <a:lnTo>
                    <a:pt x="745" y="914"/>
                  </a:lnTo>
                  <a:lnTo>
                    <a:pt x="786" y="943"/>
                  </a:lnTo>
                  <a:lnTo>
                    <a:pt x="798" y="966"/>
                  </a:lnTo>
                  <a:lnTo>
                    <a:pt x="855" y="987"/>
                  </a:lnTo>
                  <a:lnTo>
                    <a:pt x="990" y="1077"/>
                  </a:lnTo>
                  <a:lnTo>
                    <a:pt x="1018" y="1068"/>
                  </a:lnTo>
                  <a:lnTo>
                    <a:pt x="1078" y="1106"/>
                  </a:lnTo>
                  <a:lnTo>
                    <a:pt x="1071" y="1068"/>
                  </a:lnTo>
                  <a:lnTo>
                    <a:pt x="1106" y="979"/>
                  </a:lnTo>
                  <a:lnTo>
                    <a:pt x="1135" y="943"/>
                  </a:lnTo>
                  <a:lnTo>
                    <a:pt x="1112" y="891"/>
                  </a:lnTo>
                  <a:lnTo>
                    <a:pt x="1059" y="869"/>
                  </a:lnTo>
                  <a:lnTo>
                    <a:pt x="1044" y="877"/>
                  </a:lnTo>
                  <a:lnTo>
                    <a:pt x="1018" y="906"/>
                  </a:lnTo>
                  <a:lnTo>
                    <a:pt x="990" y="906"/>
                  </a:lnTo>
                  <a:lnTo>
                    <a:pt x="922" y="810"/>
                  </a:lnTo>
                  <a:lnTo>
                    <a:pt x="908" y="743"/>
                  </a:lnTo>
                  <a:lnTo>
                    <a:pt x="874" y="750"/>
                  </a:lnTo>
                  <a:lnTo>
                    <a:pt x="812" y="675"/>
                  </a:lnTo>
                  <a:lnTo>
                    <a:pt x="805" y="646"/>
                  </a:lnTo>
                  <a:lnTo>
                    <a:pt x="752" y="646"/>
                  </a:lnTo>
                  <a:lnTo>
                    <a:pt x="703" y="556"/>
                  </a:lnTo>
                  <a:lnTo>
                    <a:pt x="669" y="550"/>
                  </a:lnTo>
                  <a:lnTo>
                    <a:pt x="628" y="519"/>
                  </a:lnTo>
                  <a:lnTo>
                    <a:pt x="566" y="512"/>
                  </a:lnTo>
                  <a:lnTo>
                    <a:pt x="566" y="483"/>
                  </a:lnTo>
                  <a:lnTo>
                    <a:pt x="586" y="462"/>
                  </a:lnTo>
                  <a:lnTo>
                    <a:pt x="614" y="371"/>
                  </a:lnTo>
                  <a:lnTo>
                    <a:pt x="621" y="267"/>
                  </a:lnTo>
                  <a:lnTo>
                    <a:pt x="614" y="260"/>
                  </a:lnTo>
                  <a:lnTo>
                    <a:pt x="586" y="289"/>
                  </a:lnTo>
                  <a:lnTo>
                    <a:pt x="579" y="166"/>
                  </a:lnTo>
                  <a:lnTo>
                    <a:pt x="566" y="148"/>
                  </a:lnTo>
                  <a:lnTo>
                    <a:pt x="573" y="112"/>
                  </a:lnTo>
                  <a:lnTo>
                    <a:pt x="540" y="75"/>
                  </a:lnTo>
                  <a:lnTo>
                    <a:pt x="554" y="31"/>
                  </a:lnTo>
                  <a:lnTo>
                    <a:pt x="545" y="0"/>
                  </a:lnTo>
                  <a:lnTo>
                    <a:pt x="519" y="10"/>
                  </a:lnTo>
                  <a:lnTo>
                    <a:pt x="430" y="104"/>
                  </a:lnTo>
                  <a:lnTo>
                    <a:pt x="361" y="210"/>
                  </a:lnTo>
                  <a:lnTo>
                    <a:pt x="361" y="289"/>
                  </a:lnTo>
                  <a:lnTo>
                    <a:pt x="320" y="350"/>
                  </a:lnTo>
                  <a:lnTo>
                    <a:pt x="329" y="439"/>
                  </a:lnTo>
                  <a:lnTo>
                    <a:pt x="361" y="462"/>
                  </a:lnTo>
                  <a:lnTo>
                    <a:pt x="349" y="519"/>
                  </a:lnTo>
                  <a:lnTo>
                    <a:pt x="334" y="535"/>
                  </a:lnTo>
                  <a:lnTo>
                    <a:pt x="258" y="556"/>
                  </a:lnTo>
                  <a:lnTo>
                    <a:pt x="122" y="498"/>
                  </a:lnTo>
                  <a:lnTo>
                    <a:pt x="122" y="550"/>
                  </a:lnTo>
                  <a:lnTo>
                    <a:pt x="150" y="623"/>
                  </a:lnTo>
                  <a:lnTo>
                    <a:pt x="143" y="691"/>
                  </a:lnTo>
                  <a:lnTo>
                    <a:pt x="122" y="750"/>
                  </a:lnTo>
                  <a:lnTo>
                    <a:pt x="88" y="750"/>
                  </a:lnTo>
                  <a:lnTo>
                    <a:pt x="95" y="862"/>
                  </a:lnTo>
                  <a:lnTo>
                    <a:pt x="83" y="877"/>
                  </a:lnTo>
                  <a:lnTo>
                    <a:pt x="47" y="877"/>
                  </a:lnTo>
                  <a:lnTo>
                    <a:pt x="33" y="846"/>
                  </a:lnTo>
                  <a:lnTo>
                    <a:pt x="21" y="846"/>
                  </a:lnTo>
                  <a:lnTo>
                    <a:pt x="0" y="929"/>
                  </a:lnTo>
                  <a:close/>
                </a:path>
              </a:pathLst>
            </a:custGeom>
            <a:solidFill>
              <a:srgbClr val="83A28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4" name="Line 85">
              <a:extLst>
                <a:ext uri="{FF2B5EF4-FFF2-40B4-BE49-F238E27FC236}">
                  <a16:creationId xmlns:a16="http://schemas.microsoft.com/office/drawing/2014/main" id="{B8242044-023B-495D-89F8-0D57446D691B}"/>
                </a:ext>
              </a:extLst>
            </p:cNvPr>
            <p:cNvSpPr>
              <a:spLocks noChangeShapeType="1"/>
            </p:cNvSpPr>
            <p:nvPr/>
          </p:nvSpPr>
          <p:spPr bwMode="auto">
            <a:xfrm>
              <a:off x="6097177" y="2649946"/>
              <a:ext cx="152739" cy="1526"/>
            </a:xfrm>
            <a:prstGeom prst="line">
              <a:avLst/>
            </a:prstGeom>
            <a:noFill/>
            <a:ln w="1588">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45" name="Freeform 86">
              <a:extLst>
                <a:ext uri="{FF2B5EF4-FFF2-40B4-BE49-F238E27FC236}">
                  <a16:creationId xmlns:a16="http://schemas.microsoft.com/office/drawing/2014/main" id="{62E04025-0B0E-426C-B388-8532C10F7CA0}"/>
                </a:ext>
              </a:extLst>
            </p:cNvPr>
            <p:cNvSpPr>
              <a:spLocks/>
            </p:cNvSpPr>
            <p:nvPr/>
          </p:nvSpPr>
          <p:spPr bwMode="auto">
            <a:xfrm>
              <a:off x="8301195" y="4979210"/>
              <a:ext cx="632338" cy="586517"/>
            </a:xfrm>
            <a:custGeom>
              <a:avLst/>
              <a:gdLst>
                <a:gd name="T0" fmla="*/ 0 w 744"/>
                <a:gd name="T1" fmla="*/ 587404 h 769"/>
                <a:gd name="T2" fmla="*/ 6184 w 744"/>
                <a:gd name="T3" fmla="*/ 568379 h 769"/>
                <a:gd name="T4" fmla="*/ 25618 w 744"/>
                <a:gd name="T5" fmla="*/ 550146 h 769"/>
                <a:gd name="T6" fmla="*/ 42402 w 744"/>
                <a:gd name="T7" fmla="*/ 550146 h 769"/>
                <a:gd name="T8" fmla="*/ 54769 w 744"/>
                <a:gd name="T9" fmla="*/ 533499 h 769"/>
                <a:gd name="T10" fmla="*/ 36218 w 744"/>
                <a:gd name="T11" fmla="*/ 481972 h 769"/>
                <a:gd name="T12" fmla="*/ 60952 w 744"/>
                <a:gd name="T13" fmla="*/ 463740 h 769"/>
                <a:gd name="T14" fmla="*/ 60952 w 744"/>
                <a:gd name="T15" fmla="*/ 451056 h 769"/>
                <a:gd name="T16" fmla="*/ 42402 w 744"/>
                <a:gd name="T17" fmla="*/ 416177 h 769"/>
                <a:gd name="T18" fmla="*/ 54769 w 744"/>
                <a:gd name="T19" fmla="*/ 397944 h 769"/>
                <a:gd name="T20" fmla="*/ 78620 w 744"/>
                <a:gd name="T21" fmla="*/ 393188 h 769"/>
                <a:gd name="T22" fmla="*/ 97170 w 744"/>
                <a:gd name="T23" fmla="*/ 317087 h 769"/>
                <a:gd name="T24" fmla="*/ 115721 w 744"/>
                <a:gd name="T25" fmla="*/ 317087 h 769"/>
                <a:gd name="T26" fmla="*/ 133388 w 744"/>
                <a:gd name="T27" fmla="*/ 335320 h 769"/>
                <a:gd name="T28" fmla="*/ 139572 w 744"/>
                <a:gd name="T29" fmla="*/ 328185 h 769"/>
                <a:gd name="T30" fmla="*/ 175790 w 744"/>
                <a:gd name="T31" fmla="*/ 335320 h 769"/>
                <a:gd name="T32" fmla="*/ 186390 w 744"/>
                <a:gd name="T33" fmla="*/ 321843 h 769"/>
                <a:gd name="T34" fmla="*/ 204941 w 744"/>
                <a:gd name="T35" fmla="*/ 245743 h 769"/>
                <a:gd name="T36" fmla="*/ 272960 w 744"/>
                <a:gd name="T37" fmla="*/ 204521 h 769"/>
                <a:gd name="T38" fmla="*/ 283561 w 744"/>
                <a:gd name="T39" fmla="*/ 181532 h 769"/>
                <a:gd name="T40" fmla="*/ 338330 w 744"/>
                <a:gd name="T41" fmla="*/ 163300 h 769"/>
                <a:gd name="T42" fmla="*/ 332146 w 744"/>
                <a:gd name="T43" fmla="*/ 115737 h 769"/>
                <a:gd name="T44" fmla="*/ 350697 w 744"/>
                <a:gd name="T45" fmla="*/ 110188 h 769"/>
                <a:gd name="T46" fmla="*/ 350697 w 744"/>
                <a:gd name="T47" fmla="*/ 74515 h 769"/>
                <a:gd name="T48" fmla="*/ 363064 w 744"/>
                <a:gd name="T49" fmla="*/ 51527 h 769"/>
                <a:gd name="T50" fmla="*/ 356880 w 744"/>
                <a:gd name="T51" fmla="*/ 11098 h 769"/>
                <a:gd name="T52" fmla="*/ 374548 w 744"/>
                <a:gd name="T53" fmla="*/ 0 h 769"/>
                <a:gd name="T54" fmla="*/ 477018 w 744"/>
                <a:gd name="T55" fmla="*/ 4756 h 769"/>
                <a:gd name="T56" fmla="*/ 494685 w 744"/>
                <a:gd name="T57" fmla="*/ 29331 h 769"/>
                <a:gd name="T58" fmla="*/ 477018 w 744"/>
                <a:gd name="T59" fmla="*/ 105431 h 769"/>
                <a:gd name="T60" fmla="*/ 488502 w 744"/>
                <a:gd name="T61" fmla="*/ 133969 h 769"/>
                <a:gd name="T62" fmla="*/ 530904 w 744"/>
                <a:gd name="T63" fmla="*/ 187874 h 769"/>
                <a:gd name="T64" fmla="*/ 635141 w 744"/>
                <a:gd name="T65" fmla="*/ 216412 h 769"/>
                <a:gd name="T66" fmla="*/ 657225 w 744"/>
                <a:gd name="T67" fmla="*/ 257633 h 769"/>
                <a:gd name="T68" fmla="*/ 621007 w 744"/>
                <a:gd name="T69" fmla="*/ 280622 h 769"/>
                <a:gd name="T70" fmla="*/ 614823 w 744"/>
                <a:gd name="T71" fmla="*/ 309160 h 769"/>
                <a:gd name="T72" fmla="*/ 585672 w 744"/>
                <a:gd name="T73" fmla="*/ 335320 h 769"/>
                <a:gd name="T74" fmla="*/ 549454 w 744"/>
                <a:gd name="T75" fmla="*/ 475631 h 769"/>
                <a:gd name="T76" fmla="*/ 525603 w 744"/>
                <a:gd name="T77" fmla="*/ 504961 h 769"/>
                <a:gd name="T78" fmla="*/ 477018 w 744"/>
                <a:gd name="T79" fmla="*/ 539841 h 769"/>
                <a:gd name="T80" fmla="*/ 454051 w 744"/>
                <a:gd name="T81" fmla="*/ 587404 h 769"/>
                <a:gd name="T82" fmla="*/ 427550 w 744"/>
                <a:gd name="T83" fmla="*/ 599295 h 769"/>
                <a:gd name="T84" fmla="*/ 399282 w 744"/>
                <a:gd name="T85" fmla="*/ 592953 h 769"/>
                <a:gd name="T86" fmla="*/ 386915 w 744"/>
                <a:gd name="T87" fmla="*/ 556488 h 769"/>
                <a:gd name="T88" fmla="*/ 350697 w 744"/>
                <a:gd name="T89" fmla="*/ 533499 h 769"/>
                <a:gd name="T90" fmla="*/ 332146 w 744"/>
                <a:gd name="T91" fmla="*/ 539841 h 769"/>
                <a:gd name="T92" fmla="*/ 291511 w 744"/>
                <a:gd name="T93" fmla="*/ 533499 h 769"/>
                <a:gd name="T94" fmla="*/ 272960 w 744"/>
                <a:gd name="T95" fmla="*/ 550146 h 769"/>
                <a:gd name="T96" fmla="*/ 247343 w 744"/>
                <a:gd name="T97" fmla="*/ 556488 h 769"/>
                <a:gd name="T98" fmla="*/ 211125 w 744"/>
                <a:gd name="T99" fmla="*/ 605636 h 769"/>
                <a:gd name="T100" fmla="*/ 186390 w 744"/>
                <a:gd name="T101" fmla="*/ 609600 h 769"/>
                <a:gd name="T102" fmla="*/ 151939 w 744"/>
                <a:gd name="T103" fmla="*/ 609600 h 769"/>
                <a:gd name="T104" fmla="*/ 109538 w 744"/>
                <a:gd name="T105" fmla="*/ 581062 h 769"/>
                <a:gd name="T106" fmla="*/ 54769 w 744"/>
                <a:gd name="T107" fmla="*/ 581062 h 769"/>
                <a:gd name="T108" fmla="*/ 13251 w 744"/>
                <a:gd name="T109" fmla="*/ 592953 h 769"/>
                <a:gd name="T110" fmla="*/ 0 w 744"/>
                <a:gd name="T111" fmla="*/ 587404 h 7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4" h="769">
                  <a:moveTo>
                    <a:pt x="0" y="741"/>
                  </a:moveTo>
                  <a:lnTo>
                    <a:pt x="7" y="717"/>
                  </a:lnTo>
                  <a:lnTo>
                    <a:pt x="29" y="694"/>
                  </a:lnTo>
                  <a:lnTo>
                    <a:pt x="48" y="694"/>
                  </a:lnTo>
                  <a:lnTo>
                    <a:pt x="62" y="673"/>
                  </a:lnTo>
                  <a:lnTo>
                    <a:pt x="41" y="608"/>
                  </a:lnTo>
                  <a:lnTo>
                    <a:pt x="69" y="585"/>
                  </a:lnTo>
                  <a:lnTo>
                    <a:pt x="69" y="569"/>
                  </a:lnTo>
                  <a:lnTo>
                    <a:pt x="48" y="525"/>
                  </a:lnTo>
                  <a:lnTo>
                    <a:pt x="62" y="502"/>
                  </a:lnTo>
                  <a:lnTo>
                    <a:pt x="89" y="496"/>
                  </a:lnTo>
                  <a:lnTo>
                    <a:pt x="110" y="400"/>
                  </a:lnTo>
                  <a:lnTo>
                    <a:pt x="131" y="400"/>
                  </a:lnTo>
                  <a:lnTo>
                    <a:pt x="151" y="423"/>
                  </a:lnTo>
                  <a:lnTo>
                    <a:pt x="158" y="414"/>
                  </a:lnTo>
                  <a:lnTo>
                    <a:pt x="199" y="423"/>
                  </a:lnTo>
                  <a:lnTo>
                    <a:pt x="211" y="406"/>
                  </a:lnTo>
                  <a:lnTo>
                    <a:pt x="232" y="310"/>
                  </a:lnTo>
                  <a:lnTo>
                    <a:pt x="309" y="258"/>
                  </a:lnTo>
                  <a:lnTo>
                    <a:pt x="321" y="229"/>
                  </a:lnTo>
                  <a:lnTo>
                    <a:pt x="383" y="206"/>
                  </a:lnTo>
                  <a:lnTo>
                    <a:pt x="376" y="146"/>
                  </a:lnTo>
                  <a:lnTo>
                    <a:pt x="397" y="139"/>
                  </a:lnTo>
                  <a:lnTo>
                    <a:pt x="397" y="94"/>
                  </a:lnTo>
                  <a:lnTo>
                    <a:pt x="411" y="65"/>
                  </a:lnTo>
                  <a:lnTo>
                    <a:pt x="404" y="14"/>
                  </a:lnTo>
                  <a:lnTo>
                    <a:pt x="424" y="0"/>
                  </a:lnTo>
                  <a:lnTo>
                    <a:pt x="540" y="6"/>
                  </a:lnTo>
                  <a:lnTo>
                    <a:pt x="560" y="37"/>
                  </a:lnTo>
                  <a:lnTo>
                    <a:pt x="540" y="133"/>
                  </a:lnTo>
                  <a:lnTo>
                    <a:pt x="553" y="169"/>
                  </a:lnTo>
                  <a:lnTo>
                    <a:pt x="601" y="237"/>
                  </a:lnTo>
                  <a:lnTo>
                    <a:pt x="719" y="273"/>
                  </a:lnTo>
                  <a:lnTo>
                    <a:pt x="744" y="325"/>
                  </a:lnTo>
                  <a:lnTo>
                    <a:pt x="703" y="354"/>
                  </a:lnTo>
                  <a:lnTo>
                    <a:pt x="696" y="390"/>
                  </a:lnTo>
                  <a:lnTo>
                    <a:pt x="663" y="423"/>
                  </a:lnTo>
                  <a:lnTo>
                    <a:pt x="622" y="600"/>
                  </a:lnTo>
                  <a:lnTo>
                    <a:pt x="595" y="637"/>
                  </a:lnTo>
                  <a:lnTo>
                    <a:pt x="540" y="681"/>
                  </a:lnTo>
                  <a:lnTo>
                    <a:pt x="514" y="741"/>
                  </a:lnTo>
                  <a:lnTo>
                    <a:pt x="484" y="756"/>
                  </a:lnTo>
                  <a:lnTo>
                    <a:pt x="452" y="748"/>
                  </a:lnTo>
                  <a:lnTo>
                    <a:pt x="438" y="702"/>
                  </a:lnTo>
                  <a:lnTo>
                    <a:pt x="397" y="673"/>
                  </a:lnTo>
                  <a:lnTo>
                    <a:pt x="376" y="681"/>
                  </a:lnTo>
                  <a:lnTo>
                    <a:pt x="330" y="673"/>
                  </a:lnTo>
                  <a:lnTo>
                    <a:pt x="309" y="694"/>
                  </a:lnTo>
                  <a:lnTo>
                    <a:pt x="280" y="702"/>
                  </a:lnTo>
                  <a:lnTo>
                    <a:pt x="239" y="764"/>
                  </a:lnTo>
                  <a:lnTo>
                    <a:pt x="211" y="769"/>
                  </a:lnTo>
                  <a:lnTo>
                    <a:pt x="172" y="769"/>
                  </a:lnTo>
                  <a:lnTo>
                    <a:pt x="124" y="733"/>
                  </a:lnTo>
                  <a:lnTo>
                    <a:pt x="62" y="733"/>
                  </a:lnTo>
                  <a:lnTo>
                    <a:pt x="15" y="748"/>
                  </a:lnTo>
                  <a:lnTo>
                    <a:pt x="0" y="741"/>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6" name="Freeform 87">
              <a:extLst>
                <a:ext uri="{FF2B5EF4-FFF2-40B4-BE49-F238E27FC236}">
                  <a16:creationId xmlns:a16="http://schemas.microsoft.com/office/drawing/2014/main" id="{7A02B39E-0C58-43BF-9807-E60D2933E3BF}"/>
                </a:ext>
              </a:extLst>
            </p:cNvPr>
            <p:cNvSpPr>
              <a:spLocks/>
            </p:cNvSpPr>
            <p:nvPr/>
          </p:nvSpPr>
          <p:spPr bwMode="auto">
            <a:xfrm>
              <a:off x="6952514" y="5396187"/>
              <a:ext cx="568188" cy="488764"/>
            </a:xfrm>
            <a:custGeom>
              <a:avLst/>
              <a:gdLst>
                <a:gd name="T0" fmla="*/ 0 w 668"/>
                <a:gd name="T1" fmla="*/ 166427 h 641"/>
                <a:gd name="T2" fmla="*/ 0 w 668"/>
                <a:gd name="T3" fmla="*/ 141860 h 641"/>
                <a:gd name="T4" fmla="*/ 46855 w 668"/>
                <a:gd name="T5" fmla="*/ 106989 h 641"/>
                <a:gd name="T6" fmla="*/ 53927 w 668"/>
                <a:gd name="T7" fmla="*/ 65778 h 641"/>
                <a:gd name="T8" fmla="*/ 84869 w 668"/>
                <a:gd name="T9" fmla="*/ 42796 h 641"/>
                <a:gd name="T10" fmla="*/ 216594 w 668"/>
                <a:gd name="T11" fmla="*/ 49136 h 641"/>
                <a:gd name="T12" fmla="*/ 306768 w 668"/>
                <a:gd name="T13" fmla="*/ 7925 h 641"/>
                <a:gd name="T14" fmla="*/ 361579 w 668"/>
                <a:gd name="T15" fmla="*/ 12680 h 641"/>
                <a:gd name="T16" fmla="*/ 397826 w 668"/>
                <a:gd name="T17" fmla="*/ 35663 h 641"/>
                <a:gd name="T18" fmla="*/ 446449 w 668"/>
                <a:gd name="T19" fmla="*/ 35663 h 641"/>
                <a:gd name="T20" fmla="*/ 482695 w 668"/>
                <a:gd name="T21" fmla="*/ 0 h 641"/>
                <a:gd name="T22" fmla="*/ 525130 w 668"/>
                <a:gd name="T23" fmla="*/ 35663 h 641"/>
                <a:gd name="T24" fmla="*/ 543695 w 668"/>
                <a:gd name="T25" fmla="*/ 18228 h 641"/>
                <a:gd name="T26" fmla="*/ 590550 w 668"/>
                <a:gd name="T27" fmla="*/ 7925 h 641"/>
                <a:gd name="T28" fmla="*/ 579941 w 668"/>
                <a:gd name="T29" fmla="*/ 72119 h 641"/>
                <a:gd name="T30" fmla="*/ 513637 w 668"/>
                <a:gd name="T31" fmla="*/ 77666 h 641"/>
                <a:gd name="T32" fmla="*/ 501260 w 668"/>
                <a:gd name="T33" fmla="*/ 95101 h 641"/>
                <a:gd name="T34" fmla="*/ 507449 w 668"/>
                <a:gd name="T35" fmla="*/ 135520 h 641"/>
                <a:gd name="T36" fmla="*/ 501260 w 668"/>
                <a:gd name="T37" fmla="*/ 148200 h 641"/>
                <a:gd name="T38" fmla="*/ 422579 w 668"/>
                <a:gd name="T39" fmla="*/ 189410 h 641"/>
                <a:gd name="T40" fmla="*/ 381029 w 668"/>
                <a:gd name="T41" fmla="*/ 260736 h 641"/>
                <a:gd name="T42" fmla="*/ 387217 w 668"/>
                <a:gd name="T43" fmla="*/ 271832 h 641"/>
                <a:gd name="T44" fmla="*/ 440260 w 668"/>
                <a:gd name="T45" fmla="*/ 247264 h 641"/>
                <a:gd name="T46" fmla="*/ 458826 w 668"/>
                <a:gd name="T47" fmla="*/ 260736 h 641"/>
                <a:gd name="T48" fmla="*/ 482695 w 668"/>
                <a:gd name="T49" fmla="*/ 318590 h 641"/>
                <a:gd name="T50" fmla="*/ 513637 w 668"/>
                <a:gd name="T51" fmla="*/ 358215 h 641"/>
                <a:gd name="T52" fmla="*/ 458826 w 668"/>
                <a:gd name="T53" fmla="*/ 448562 h 641"/>
                <a:gd name="T54" fmla="*/ 440260 w 668"/>
                <a:gd name="T55" fmla="*/ 430334 h 641"/>
                <a:gd name="T56" fmla="*/ 429652 w 668"/>
                <a:gd name="T57" fmla="*/ 430334 h 641"/>
                <a:gd name="T58" fmla="*/ 440260 w 668"/>
                <a:gd name="T59" fmla="*/ 471544 h 641"/>
                <a:gd name="T60" fmla="*/ 381029 w 668"/>
                <a:gd name="T61" fmla="*/ 508000 h 641"/>
                <a:gd name="T62" fmla="*/ 367768 w 668"/>
                <a:gd name="T63" fmla="*/ 508000 h 641"/>
                <a:gd name="T64" fmla="*/ 320029 w 668"/>
                <a:gd name="T65" fmla="*/ 471544 h 641"/>
                <a:gd name="T66" fmla="*/ 247536 w 668"/>
                <a:gd name="T67" fmla="*/ 435881 h 641"/>
                <a:gd name="T68" fmla="*/ 235159 w 668"/>
                <a:gd name="T69" fmla="*/ 413691 h 641"/>
                <a:gd name="T70" fmla="*/ 194493 w 668"/>
                <a:gd name="T71" fmla="*/ 413691 h 641"/>
                <a:gd name="T72" fmla="*/ 170623 w 668"/>
                <a:gd name="T73" fmla="*/ 401011 h 641"/>
                <a:gd name="T74" fmla="*/ 103435 w 668"/>
                <a:gd name="T75" fmla="*/ 323345 h 641"/>
                <a:gd name="T76" fmla="*/ 84869 w 668"/>
                <a:gd name="T77" fmla="*/ 290059 h 641"/>
                <a:gd name="T78" fmla="*/ 66304 w 668"/>
                <a:gd name="T79" fmla="*/ 277379 h 641"/>
                <a:gd name="T80" fmla="*/ 42435 w 668"/>
                <a:gd name="T81" fmla="*/ 230621 h 641"/>
                <a:gd name="T82" fmla="*/ 42435 w 668"/>
                <a:gd name="T83" fmla="*/ 219526 h 641"/>
                <a:gd name="T84" fmla="*/ 66304 w 668"/>
                <a:gd name="T85" fmla="*/ 224281 h 641"/>
                <a:gd name="T86" fmla="*/ 89290 w 668"/>
                <a:gd name="T87" fmla="*/ 254396 h 641"/>
                <a:gd name="T88" fmla="*/ 114927 w 668"/>
                <a:gd name="T89" fmla="*/ 254396 h 641"/>
                <a:gd name="T90" fmla="*/ 121116 w 668"/>
                <a:gd name="T91" fmla="*/ 236168 h 641"/>
                <a:gd name="T92" fmla="*/ 97246 w 668"/>
                <a:gd name="T93" fmla="*/ 230621 h 641"/>
                <a:gd name="T94" fmla="*/ 89290 w 668"/>
                <a:gd name="T95" fmla="*/ 194958 h 641"/>
                <a:gd name="T96" fmla="*/ 61000 w 668"/>
                <a:gd name="T97" fmla="*/ 183070 h 641"/>
                <a:gd name="T98" fmla="*/ 30058 w 668"/>
                <a:gd name="T99" fmla="*/ 189410 h 641"/>
                <a:gd name="T100" fmla="*/ 0 w 668"/>
                <a:gd name="T101" fmla="*/ 16642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8" h="641">
                  <a:moveTo>
                    <a:pt x="0" y="210"/>
                  </a:moveTo>
                  <a:lnTo>
                    <a:pt x="0" y="179"/>
                  </a:lnTo>
                  <a:lnTo>
                    <a:pt x="53" y="135"/>
                  </a:lnTo>
                  <a:lnTo>
                    <a:pt x="61" y="83"/>
                  </a:lnTo>
                  <a:lnTo>
                    <a:pt x="96" y="54"/>
                  </a:lnTo>
                  <a:lnTo>
                    <a:pt x="245" y="62"/>
                  </a:lnTo>
                  <a:lnTo>
                    <a:pt x="347" y="10"/>
                  </a:lnTo>
                  <a:lnTo>
                    <a:pt x="409" y="16"/>
                  </a:lnTo>
                  <a:lnTo>
                    <a:pt x="450" y="45"/>
                  </a:lnTo>
                  <a:lnTo>
                    <a:pt x="505" y="45"/>
                  </a:lnTo>
                  <a:lnTo>
                    <a:pt x="546" y="0"/>
                  </a:lnTo>
                  <a:lnTo>
                    <a:pt x="594" y="45"/>
                  </a:lnTo>
                  <a:lnTo>
                    <a:pt x="615" y="23"/>
                  </a:lnTo>
                  <a:lnTo>
                    <a:pt x="668" y="10"/>
                  </a:lnTo>
                  <a:lnTo>
                    <a:pt x="656" y="91"/>
                  </a:lnTo>
                  <a:lnTo>
                    <a:pt x="581" y="98"/>
                  </a:lnTo>
                  <a:lnTo>
                    <a:pt x="567" y="120"/>
                  </a:lnTo>
                  <a:lnTo>
                    <a:pt x="574" y="171"/>
                  </a:lnTo>
                  <a:lnTo>
                    <a:pt x="567" y="187"/>
                  </a:lnTo>
                  <a:lnTo>
                    <a:pt x="478" y="239"/>
                  </a:lnTo>
                  <a:lnTo>
                    <a:pt x="431" y="329"/>
                  </a:lnTo>
                  <a:lnTo>
                    <a:pt x="438" y="343"/>
                  </a:lnTo>
                  <a:lnTo>
                    <a:pt x="498" y="312"/>
                  </a:lnTo>
                  <a:lnTo>
                    <a:pt x="519" y="329"/>
                  </a:lnTo>
                  <a:lnTo>
                    <a:pt x="546" y="402"/>
                  </a:lnTo>
                  <a:lnTo>
                    <a:pt x="581" y="452"/>
                  </a:lnTo>
                  <a:lnTo>
                    <a:pt x="519" y="566"/>
                  </a:lnTo>
                  <a:lnTo>
                    <a:pt x="498" y="543"/>
                  </a:lnTo>
                  <a:lnTo>
                    <a:pt x="486" y="543"/>
                  </a:lnTo>
                  <a:lnTo>
                    <a:pt x="498" y="595"/>
                  </a:lnTo>
                  <a:lnTo>
                    <a:pt x="431" y="641"/>
                  </a:lnTo>
                  <a:lnTo>
                    <a:pt x="416" y="641"/>
                  </a:lnTo>
                  <a:lnTo>
                    <a:pt x="362" y="595"/>
                  </a:lnTo>
                  <a:lnTo>
                    <a:pt x="280" y="550"/>
                  </a:lnTo>
                  <a:lnTo>
                    <a:pt x="266" y="522"/>
                  </a:lnTo>
                  <a:lnTo>
                    <a:pt x="220" y="522"/>
                  </a:lnTo>
                  <a:lnTo>
                    <a:pt x="193" y="506"/>
                  </a:lnTo>
                  <a:lnTo>
                    <a:pt x="117" y="408"/>
                  </a:lnTo>
                  <a:lnTo>
                    <a:pt x="96" y="366"/>
                  </a:lnTo>
                  <a:lnTo>
                    <a:pt x="75" y="350"/>
                  </a:lnTo>
                  <a:lnTo>
                    <a:pt x="48" y="291"/>
                  </a:lnTo>
                  <a:lnTo>
                    <a:pt x="48" y="277"/>
                  </a:lnTo>
                  <a:lnTo>
                    <a:pt x="75" y="283"/>
                  </a:lnTo>
                  <a:lnTo>
                    <a:pt x="101" y="321"/>
                  </a:lnTo>
                  <a:lnTo>
                    <a:pt x="130" y="321"/>
                  </a:lnTo>
                  <a:lnTo>
                    <a:pt x="137" y="298"/>
                  </a:lnTo>
                  <a:lnTo>
                    <a:pt x="110" y="291"/>
                  </a:lnTo>
                  <a:lnTo>
                    <a:pt x="101" y="246"/>
                  </a:lnTo>
                  <a:lnTo>
                    <a:pt x="69" y="231"/>
                  </a:lnTo>
                  <a:lnTo>
                    <a:pt x="34" y="239"/>
                  </a:lnTo>
                  <a:lnTo>
                    <a:pt x="0" y="210"/>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7" name="Freeform 88">
              <a:extLst>
                <a:ext uri="{FF2B5EF4-FFF2-40B4-BE49-F238E27FC236}">
                  <a16:creationId xmlns:a16="http://schemas.microsoft.com/office/drawing/2014/main" id="{11444183-EF5B-453C-AD51-79073A25D0D6}"/>
                </a:ext>
              </a:extLst>
            </p:cNvPr>
            <p:cNvSpPr>
              <a:spLocks/>
            </p:cNvSpPr>
            <p:nvPr/>
          </p:nvSpPr>
          <p:spPr bwMode="auto">
            <a:xfrm>
              <a:off x="7294648" y="4536268"/>
              <a:ext cx="644558" cy="765221"/>
            </a:xfrm>
            <a:custGeom>
              <a:avLst/>
              <a:gdLst>
                <a:gd name="T0" fmla="*/ 31817 w 758"/>
                <a:gd name="T1" fmla="*/ 288925 h 1002"/>
                <a:gd name="T2" fmla="*/ 25630 w 758"/>
                <a:gd name="T3" fmla="*/ 193675 h 1002"/>
                <a:gd name="T4" fmla="*/ 103405 w 758"/>
                <a:gd name="T5" fmla="*/ 128588 h 1002"/>
                <a:gd name="T6" fmla="*/ 182064 w 758"/>
                <a:gd name="T7" fmla="*/ 53181 h 1002"/>
                <a:gd name="T8" fmla="*/ 211230 w 758"/>
                <a:gd name="T9" fmla="*/ 29369 h 1002"/>
                <a:gd name="T10" fmla="*/ 224487 w 758"/>
                <a:gd name="T11" fmla="*/ 0 h 1002"/>
                <a:gd name="T12" fmla="*/ 296075 w 758"/>
                <a:gd name="T13" fmla="*/ 34925 h 1002"/>
                <a:gd name="T14" fmla="*/ 399480 w 758"/>
                <a:gd name="T15" fmla="*/ 88900 h 1002"/>
                <a:gd name="T16" fmla="*/ 477255 w 758"/>
                <a:gd name="T17" fmla="*/ 140494 h 1002"/>
                <a:gd name="T18" fmla="*/ 543541 w 758"/>
                <a:gd name="T19" fmla="*/ 193675 h 1002"/>
                <a:gd name="T20" fmla="*/ 616897 w 758"/>
                <a:gd name="T21" fmla="*/ 270669 h 1002"/>
                <a:gd name="T22" fmla="*/ 555914 w 758"/>
                <a:gd name="T23" fmla="*/ 346869 h 1002"/>
                <a:gd name="T24" fmla="*/ 566520 w 758"/>
                <a:gd name="T25" fmla="*/ 418307 h 1002"/>
                <a:gd name="T26" fmla="*/ 592150 w 758"/>
                <a:gd name="T27" fmla="*/ 482600 h 1002"/>
                <a:gd name="T28" fmla="*/ 592150 w 758"/>
                <a:gd name="T29" fmla="*/ 500857 h 1002"/>
                <a:gd name="T30" fmla="*/ 585963 w 758"/>
                <a:gd name="T31" fmla="*/ 565150 h 1002"/>
                <a:gd name="T32" fmla="*/ 640759 w 758"/>
                <a:gd name="T33" fmla="*/ 635000 h 1002"/>
                <a:gd name="T34" fmla="*/ 669925 w 758"/>
                <a:gd name="T35" fmla="*/ 658019 h 1002"/>
                <a:gd name="T36" fmla="*/ 640759 w 758"/>
                <a:gd name="T37" fmla="*/ 699294 h 1002"/>
                <a:gd name="T38" fmla="*/ 585963 w 758"/>
                <a:gd name="T39" fmla="*/ 717550 h 1002"/>
                <a:gd name="T40" fmla="*/ 555914 w 758"/>
                <a:gd name="T41" fmla="*/ 795338 h 1002"/>
                <a:gd name="T42" fmla="*/ 507305 w 758"/>
                <a:gd name="T43" fmla="*/ 769144 h 1002"/>
                <a:gd name="T44" fmla="*/ 416273 w 758"/>
                <a:gd name="T45" fmla="*/ 758825 h 1002"/>
                <a:gd name="T46" fmla="*/ 344684 w 758"/>
                <a:gd name="T47" fmla="*/ 717550 h 1002"/>
                <a:gd name="T48" fmla="*/ 296075 w 758"/>
                <a:gd name="T49" fmla="*/ 611982 h 1002"/>
                <a:gd name="T50" fmla="*/ 279283 w 758"/>
                <a:gd name="T51" fmla="*/ 534194 h 1002"/>
                <a:gd name="T52" fmla="*/ 247466 w 758"/>
                <a:gd name="T53" fmla="*/ 534194 h 1002"/>
                <a:gd name="T54" fmla="*/ 253652 w 758"/>
                <a:gd name="T55" fmla="*/ 583407 h 1002"/>
                <a:gd name="T56" fmla="*/ 235092 w 758"/>
                <a:gd name="T57" fmla="*/ 583407 h 1002"/>
                <a:gd name="T58" fmla="*/ 200624 w 758"/>
                <a:gd name="T59" fmla="*/ 540544 h 1002"/>
                <a:gd name="T60" fmla="*/ 139641 w 758"/>
                <a:gd name="T61" fmla="*/ 588169 h 1002"/>
                <a:gd name="T62" fmla="*/ 103405 w 758"/>
                <a:gd name="T63" fmla="*/ 588169 h 1002"/>
                <a:gd name="T64" fmla="*/ 95451 w 758"/>
                <a:gd name="T65" fmla="*/ 540544 h 1002"/>
                <a:gd name="T66" fmla="*/ 95451 w 758"/>
                <a:gd name="T67" fmla="*/ 429419 h 1002"/>
                <a:gd name="T68" fmla="*/ 0 w 758"/>
                <a:gd name="T69" fmla="*/ 323850 h 10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8" h="1002">
                  <a:moveTo>
                    <a:pt x="0" y="408"/>
                  </a:moveTo>
                  <a:lnTo>
                    <a:pt x="36" y="364"/>
                  </a:lnTo>
                  <a:lnTo>
                    <a:pt x="48" y="325"/>
                  </a:lnTo>
                  <a:lnTo>
                    <a:pt x="29" y="244"/>
                  </a:lnTo>
                  <a:lnTo>
                    <a:pt x="62" y="177"/>
                  </a:lnTo>
                  <a:lnTo>
                    <a:pt x="117" y="162"/>
                  </a:lnTo>
                  <a:lnTo>
                    <a:pt x="184" y="104"/>
                  </a:lnTo>
                  <a:lnTo>
                    <a:pt x="206" y="67"/>
                  </a:lnTo>
                  <a:lnTo>
                    <a:pt x="232" y="50"/>
                  </a:lnTo>
                  <a:lnTo>
                    <a:pt x="239" y="37"/>
                  </a:lnTo>
                  <a:lnTo>
                    <a:pt x="232" y="0"/>
                  </a:lnTo>
                  <a:lnTo>
                    <a:pt x="254" y="0"/>
                  </a:lnTo>
                  <a:lnTo>
                    <a:pt x="308" y="37"/>
                  </a:lnTo>
                  <a:lnTo>
                    <a:pt x="335" y="44"/>
                  </a:lnTo>
                  <a:lnTo>
                    <a:pt x="349" y="37"/>
                  </a:lnTo>
                  <a:lnTo>
                    <a:pt x="452" y="112"/>
                  </a:lnTo>
                  <a:lnTo>
                    <a:pt x="493" y="162"/>
                  </a:lnTo>
                  <a:lnTo>
                    <a:pt x="540" y="177"/>
                  </a:lnTo>
                  <a:lnTo>
                    <a:pt x="555" y="208"/>
                  </a:lnTo>
                  <a:lnTo>
                    <a:pt x="615" y="244"/>
                  </a:lnTo>
                  <a:lnTo>
                    <a:pt x="663" y="252"/>
                  </a:lnTo>
                  <a:lnTo>
                    <a:pt x="698" y="341"/>
                  </a:lnTo>
                  <a:lnTo>
                    <a:pt x="670" y="408"/>
                  </a:lnTo>
                  <a:lnTo>
                    <a:pt x="629" y="437"/>
                  </a:lnTo>
                  <a:lnTo>
                    <a:pt x="622" y="473"/>
                  </a:lnTo>
                  <a:lnTo>
                    <a:pt x="641" y="527"/>
                  </a:lnTo>
                  <a:lnTo>
                    <a:pt x="648" y="593"/>
                  </a:lnTo>
                  <a:lnTo>
                    <a:pt x="670" y="608"/>
                  </a:lnTo>
                  <a:lnTo>
                    <a:pt x="677" y="631"/>
                  </a:lnTo>
                  <a:lnTo>
                    <a:pt x="670" y="631"/>
                  </a:lnTo>
                  <a:lnTo>
                    <a:pt x="691" y="681"/>
                  </a:lnTo>
                  <a:lnTo>
                    <a:pt x="663" y="712"/>
                  </a:lnTo>
                  <a:lnTo>
                    <a:pt x="698" y="748"/>
                  </a:lnTo>
                  <a:lnTo>
                    <a:pt x="725" y="800"/>
                  </a:lnTo>
                  <a:lnTo>
                    <a:pt x="744" y="808"/>
                  </a:lnTo>
                  <a:lnTo>
                    <a:pt x="758" y="829"/>
                  </a:lnTo>
                  <a:lnTo>
                    <a:pt x="758" y="889"/>
                  </a:lnTo>
                  <a:lnTo>
                    <a:pt x="725" y="881"/>
                  </a:lnTo>
                  <a:lnTo>
                    <a:pt x="677" y="889"/>
                  </a:lnTo>
                  <a:lnTo>
                    <a:pt x="663" y="904"/>
                  </a:lnTo>
                  <a:lnTo>
                    <a:pt x="648" y="979"/>
                  </a:lnTo>
                  <a:lnTo>
                    <a:pt x="629" y="1002"/>
                  </a:lnTo>
                  <a:lnTo>
                    <a:pt x="588" y="993"/>
                  </a:lnTo>
                  <a:lnTo>
                    <a:pt x="574" y="969"/>
                  </a:lnTo>
                  <a:lnTo>
                    <a:pt x="519" y="979"/>
                  </a:lnTo>
                  <a:lnTo>
                    <a:pt x="471" y="956"/>
                  </a:lnTo>
                  <a:lnTo>
                    <a:pt x="418" y="904"/>
                  </a:lnTo>
                  <a:lnTo>
                    <a:pt x="390" y="904"/>
                  </a:lnTo>
                  <a:lnTo>
                    <a:pt x="376" y="889"/>
                  </a:lnTo>
                  <a:lnTo>
                    <a:pt x="335" y="771"/>
                  </a:lnTo>
                  <a:lnTo>
                    <a:pt x="328" y="696"/>
                  </a:lnTo>
                  <a:lnTo>
                    <a:pt x="316" y="673"/>
                  </a:lnTo>
                  <a:lnTo>
                    <a:pt x="294" y="668"/>
                  </a:lnTo>
                  <a:lnTo>
                    <a:pt x="280" y="673"/>
                  </a:lnTo>
                  <a:lnTo>
                    <a:pt x="273" y="696"/>
                  </a:lnTo>
                  <a:lnTo>
                    <a:pt x="287" y="735"/>
                  </a:lnTo>
                  <a:lnTo>
                    <a:pt x="280" y="741"/>
                  </a:lnTo>
                  <a:lnTo>
                    <a:pt x="266" y="735"/>
                  </a:lnTo>
                  <a:lnTo>
                    <a:pt x="246" y="696"/>
                  </a:lnTo>
                  <a:lnTo>
                    <a:pt x="227" y="681"/>
                  </a:lnTo>
                  <a:lnTo>
                    <a:pt x="206" y="681"/>
                  </a:lnTo>
                  <a:lnTo>
                    <a:pt x="158" y="741"/>
                  </a:lnTo>
                  <a:lnTo>
                    <a:pt x="124" y="748"/>
                  </a:lnTo>
                  <a:lnTo>
                    <a:pt x="117" y="741"/>
                  </a:lnTo>
                  <a:lnTo>
                    <a:pt x="96" y="704"/>
                  </a:lnTo>
                  <a:lnTo>
                    <a:pt x="108" y="681"/>
                  </a:lnTo>
                  <a:lnTo>
                    <a:pt x="144" y="673"/>
                  </a:lnTo>
                  <a:lnTo>
                    <a:pt x="108" y="541"/>
                  </a:lnTo>
                  <a:lnTo>
                    <a:pt x="84" y="481"/>
                  </a:lnTo>
                  <a:lnTo>
                    <a:pt x="0" y="408"/>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8" name="Freeform 89">
              <a:extLst>
                <a:ext uri="{FF2B5EF4-FFF2-40B4-BE49-F238E27FC236}">
                  <a16:creationId xmlns:a16="http://schemas.microsoft.com/office/drawing/2014/main" id="{18E36589-9D54-4F17-8ADC-5B9F4E890AAA}"/>
                </a:ext>
              </a:extLst>
            </p:cNvPr>
            <p:cNvSpPr>
              <a:spLocks/>
            </p:cNvSpPr>
            <p:nvPr/>
          </p:nvSpPr>
          <p:spPr bwMode="auto">
            <a:xfrm>
              <a:off x="7829234" y="4869238"/>
              <a:ext cx="830898" cy="691907"/>
            </a:xfrm>
            <a:custGeom>
              <a:avLst/>
              <a:gdLst>
                <a:gd name="T0" fmla="*/ 16812 w 976"/>
                <a:gd name="T1" fmla="*/ 430213 h 906"/>
                <a:gd name="T2" fmla="*/ 42472 w 976"/>
                <a:gd name="T3" fmla="*/ 358775 h 906"/>
                <a:gd name="T4" fmla="*/ 114144 w 976"/>
                <a:gd name="T5" fmla="*/ 358775 h 906"/>
                <a:gd name="T6" fmla="*/ 223864 w 976"/>
                <a:gd name="T7" fmla="*/ 347663 h 906"/>
                <a:gd name="T8" fmla="*/ 283148 w 976"/>
                <a:gd name="T9" fmla="*/ 311150 h 906"/>
                <a:gd name="T10" fmla="*/ 380480 w 976"/>
                <a:gd name="T11" fmla="*/ 241300 h 906"/>
                <a:gd name="T12" fmla="*/ 471618 w 976"/>
                <a:gd name="T13" fmla="*/ 228600 h 906"/>
                <a:gd name="T14" fmla="*/ 585761 w 976"/>
                <a:gd name="T15" fmla="*/ 228600 h 906"/>
                <a:gd name="T16" fmla="*/ 615846 w 976"/>
                <a:gd name="T17" fmla="*/ 153988 h 906"/>
                <a:gd name="T18" fmla="*/ 706984 w 976"/>
                <a:gd name="T19" fmla="*/ 42863 h 906"/>
                <a:gd name="T20" fmla="*/ 736184 w 976"/>
                <a:gd name="T21" fmla="*/ 0 h 906"/>
                <a:gd name="T22" fmla="*/ 815819 w 976"/>
                <a:gd name="T23" fmla="*/ 42863 h 906"/>
                <a:gd name="T24" fmla="*/ 863600 w 976"/>
                <a:gd name="T25" fmla="*/ 112713 h 906"/>
                <a:gd name="T26" fmla="*/ 852097 w 976"/>
                <a:gd name="T27" fmla="*/ 164306 h 906"/>
                <a:gd name="T28" fmla="*/ 839709 w 976"/>
                <a:gd name="T29" fmla="*/ 223044 h 906"/>
                <a:gd name="T30" fmla="*/ 827322 w 976"/>
                <a:gd name="T31" fmla="*/ 276225 h 906"/>
                <a:gd name="T32" fmla="*/ 761844 w 976"/>
                <a:gd name="T33" fmla="*/ 317500 h 906"/>
                <a:gd name="T34" fmla="*/ 675130 w 976"/>
                <a:gd name="T35" fmla="*/ 434975 h 906"/>
                <a:gd name="T36" fmla="*/ 628234 w 976"/>
                <a:gd name="T37" fmla="*/ 441325 h 906"/>
                <a:gd name="T38" fmla="*/ 604343 w 976"/>
                <a:gd name="T39" fmla="*/ 430213 h 906"/>
                <a:gd name="T40" fmla="*/ 567180 w 976"/>
                <a:gd name="T41" fmla="*/ 506413 h 906"/>
                <a:gd name="T42" fmla="*/ 530902 w 976"/>
                <a:gd name="T43" fmla="*/ 529432 h 906"/>
                <a:gd name="T44" fmla="*/ 549483 w 976"/>
                <a:gd name="T45" fmla="*/ 577057 h 906"/>
                <a:gd name="T46" fmla="*/ 543289 w 976"/>
                <a:gd name="T47" fmla="*/ 646907 h 906"/>
                <a:gd name="T48" fmla="*/ 514090 w 976"/>
                <a:gd name="T49" fmla="*/ 663575 h 906"/>
                <a:gd name="T50" fmla="*/ 488430 w 976"/>
                <a:gd name="T51" fmla="*/ 700882 h 906"/>
                <a:gd name="T52" fmla="*/ 380480 w 976"/>
                <a:gd name="T53" fmla="*/ 719138 h 906"/>
                <a:gd name="T54" fmla="*/ 253948 w 976"/>
                <a:gd name="T55" fmla="*/ 706438 h 906"/>
                <a:gd name="T56" fmla="*/ 223864 w 976"/>
                <a:gd name="T57" fmla="*/ 688182 h 906"/>
                <a:gd name="T58" fmla="*/ 223864 w 976"/>
                <a:gd name="T59" fmla="*/ 646907 h 906"/>
                <a:gd name="T60" fmla="*/ 138034 w 976"/>
                <a:gd name="T61" fmla="*/ 623888 h 906"/>
                <a:gd name="T62" fmla="*/ 42472 w 976"/>
                <a:gd name="T63" fmla="*/ 540544 h 906"/>
                <a:gd name="T64" fmla="*/ 0 w 976"/>
                <a:gd name="T65" fmla="*/ 448469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6" h="906">
                  <a:moveTo>
                    <a:pt x="0" y="565"/>
                  </a:moveTo>
                  <a:lnTo>
                    <a:pt x="19" y="542"/>
                  </a:lnTo>
                  <a:lnTo>
                    <a:pt x="34" y="467"/>
                  </a:lnTo>
                  <a:lnTo>
                    <a:pt x="48" y="452"/>
                  </a:lnTo>
                  <a:lnTo>
                    <a:pt x="96" y="444"/>
                  </a:lnTo>
                  <a:lnTo>
                    <a:pt x="129" y="452"/>
                  </a:lnTo>
                  <a:lnTo>
                    <a:pt x="191" y="459"/>
                  </a:lnTo>
                  <a:lnTo>
                    <a:pt x="253" y="438"/>
                  </a:lnTo>
                  <a:lnTo>
                    <a:pt x="266" y="409"/>
                  </a:lnTo>
                  <a:lnTo>
                    <a:pt x="320" y="392"/>
                  </a:lnTo>
                  <a:lnTo>
                    <a:pt x="402" y="304"/>
                  </a:lnTo>
                  <a:lnTo>
                    <a:pt x="430" y="304"/>
                  </a:lnTo>
                  <a:lnTo>
                    <a:pt x="457" y="327"/>
                  </a:lnTo>
                  <a:lnTo>
                    <a:pt x="533" y="288"/>
                  </a:lnTo>
                  <a:lnTo>
                    <a:pt x="627" y="298"/>
                  </a:lnTo>
                  <a:lnTo>
                    <a:pt x="662" y="288"/>
                  </a:lnTo>
                  <a:lnTo>
                    <a:pt x="683" y="267"/>
                  </a:lnTo>
                  <a:lnTo>
                    <a:pt x="696" y="194"/>
                  </a:lnTo>
                  <a:lnTo>
                    <a:pt x="738" y="104"/>
                  </a:lnTo>
                  <a:lnTo>
                    <a:pt x="799" y="54"/>
                  </a:lnTo>
                  <a:lnTo>
                    <a:pt x="806" y="7"/>
                  </a:lnTo>
                  <a:lnTo>
                    <a:pt x="832" y="0"/>
                  </a:lnTo>
                  <a:lnTo>
                    <a:pt x="882" y="36"/>
                  </a:lnTo>
                  <a:lnTo>
                    <a:pt x="922" y="54"/>
                  </a:lnTo>
                  <a:lnTo>
                    <a:pt x="969" y="104"/>
                  </a:lnTo>
                  <a:lnTo>
                    <a:pt x="976" y="142"/>
                  </a:lnTo>
                  <a:lnTo>
                    <a:pt x="956" y="156"/>
                  </a:lnTo>
                  <a:lnTo>
                    <a:pt x="963" y="207"/>
                  </a:lnTo>
                  <a:lnTo>
                    <a:pt x="949" y="236"/>
                  </a:lnTo>
                  <a:lnTo>
                    <a:pt x="949" y="281"/>
                  </a:lnTo>
                  <a:lnTo>
                    <a:pt x="928" y="288"/>
                  </a:lnTo>
                  <a:lnTo>
                    <a:pt x="935" y="348"/>
                  </a:lnTo>
                  <a:lnTo>
                    <a:pt x="873" y="371"/>
                  </a:lnTo>
                  <a:lnTo>
                    <a:pt x="861" y="400"/>
                  </a:lnTo>
                  <a:lnTo>
                    <a:pt x="784" y="452"/>
                  </a:lnTo>
                  <a:lnTo>
                    <a:pt x="763" y="548"/>
                  </a:lnTo>
                  <a:lnTo>
                    <a:pt x="751" y="565"/>
                  </a:lnTo>
                  <a:lnTo>
                    <a:pt x="710" y="556"/>
                  </a:lnTo>
                  <a:lnTo>
                    <a:pt x="703" y="565"/>
                  </a:lnTo>
                  <a:lnTo>
                    <a:pt x="683" y="542"/>
                  </a:lnTo>
                  <a:lnTo>
                    <a:pt x="662" y="542"/>
                  </a:lnTo>
                  <a:lnTo>
                    <a:pt x="641" y="638"/>
                  </a:lnTo>
                  <a:lnTo>
                    <a:pt x="614" y="644"/>
                  </a:lnTo>
                  <a:lnTo>
                    <a:pt x="600" y="667"/>
                  </a:lnTo>
                  <a:lnTo>
                    <a:pt x="621" y="711"/>
                  </a:lnTo>
                  <a:lnTo>
                    <a:pt x="621" y="727"/>
                  </a:lnTo>
                  <a:lnTo>
                    <a:pt x="593" y="750"/>
                  </a:lnTo>
                  <a:lnTo>
                    <a:pt x="614" y="815"/>
                  </a:lnTo>
                  <a:lnTo>
                    <a:pt x="600" y="836"/>
                  </a:lnTo>
                  <a:lnTo>
                    <a:pt x="581" y="836"/>
                  </a:lnTo>
                  <a:lnTo>
                    <a:pt x="559" y="859"/>
                  </a:lnTo>
                  <a:lnTo>
                    <a:pt x="552" y="883"/>
                  </a:lnTo>
                  <a:lnTo>
                    <a:pt x="505" y="883"/>
                  </a:lnTo>
                  <a:lnTo>
                    <a:pt x="430" y="906"/>
                  </a:lnTo>
                  <a:lnTo>
                    <a:pt x="320" y="883"/>
                  </a:lnTo>
                  <a:lnTo>
                    <a:pt x="287" y="890"/>
                  </a:lnTo>
                  <a:lnTo>
                    <a:pt x="266" y="867"/>
                  </a:lnTo>
                  <a:lnTo>
                    <a:pt x="253" y="867"/>
                  </a:lnTo>
                  <a:lnTo>
                    <a:pt x="246" y="859"/>
                  </a:lnTo>
                  <a:lnTo>
                    <a:pt x="253" y="815"/>
                  </a:lnTo>
                  <a:lnTo>
                    <a:pt x="239" y="800"/>
                  </a:lnTo>
                  <a:lnTo>
                    <a:pt x="156" y="786"/>
                  </a:lnTo>
                  <a:lnTo>
                    <a:pt x="69" y="717"/>
                  </a:lnTo>
                  <a:lnTo>
                    <a:pt x="48" y="681"/>
                  </a:lnTo>
                  <a:lnTo>
                    <a:pt x="41" y="631"/>
                  </a:lnTo>
                  <a:lnTo>
                    <a:pt x="0" y="565"/>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49" name="Freeform 90">
              <a:extLst>
                <a:ext uri="{FF2B5EF4-FFF2-40B4-BE49-F238E27FC236}">
                  <a16:creationId xmlns:a16="http://schemas.microsoft.com/office/drawing/2014/main" id="{799D1BD3-780B-4CAE-BE6F-C1EF52D455D9}"/>
                </a:ext>
              </a:extLst>
            </p:cNvPr>
            <p:cNvSpPr>
              <a:spLocks/>
            </p:cNvSpPr>
            <p:nvPr/>
          </p:nvSpPr>
          <p:spPr bwMode="auto">
            <a:xfrm>
              <a:off x="6529428" y="4762322"/>
              <a:ext cx="568188" cy="717872"/>
            </a:xfrm>
            <a:custGeom>
              <a:avLst/>
              <a:gdLst>
                <a:gd name="T0" fmla="*/ 0 w 669"/>
                <a:gd name="T1" fmla="*/ 358394 h 941"/>
                <a:gd name="T2" fmla="*/ 6179 w 669"/>
                <a:gd name="T3" fmla="*/ 305269 h 941"/>
                <a:gd name="T4" fmla="*/ 42371 w 669"/>
                <a:gd name="T5" fmla="*/ 253730 h 941"/>
                <a:gd name="T6" fmla="*/ 97101 w 669"/>
                <a:gd name="T7" fmla="*/ 100699 h 941"/>
                <a:gd name="T8" fmla="*/ 168602 w 669"/>
                <a:gd name="T9" fmla="*/ 65811 h 941"/>
                <a:gd name="T10" fmla="*/ 200381 w 669"/>
                <a:gd name="T11" fmla="*/ 70569 h 941"/>
                <a:gd name="T12" fmla="*/ 223332 w 669"/>
                <a:gd name="T13" fmla="*/ 29338 h 941"/>
                <a:gd name="T14" fmla="*/ 223332 w 669"/>
                <a:gd name="T15" fmla="*/ 12687 h 941"/>
                <a:gd name="T16" fmla="*/ 210974 w 669"/>
                <a:gd name="T17" fmla="*/ 0 h 941"/>
                <a:gd name="T18" fmla="*/ 301896 w 669"/>
                <a:gd name="T19" fmla="*/ 12687 h 941"/>
                <a:gd name="T20" fmla="*/ 312488 w 669"/>
                <a:gd name="T21" fmla="*/ 53918 h 941"/>
                <a:gd name="T22" fmla="*/ 385755 w 669"/>
                <a:gd name="T23" fmla="*/ 41231 h 941"/>
                <a:gd name="T24" fmla="*/ 417534 w 669"/>
                <a:gd name="T25" fmla="*/ 100699 h 941"/>
                <a:gd name="T26" fmla="*/ 428127 w 669"/>
                <a:gd name="T27" fmla="*/ 105457 h 941"/>
                <a:gd name="T28" fmla="*/ 487270 w 669"/>
                <a:gd name="T29" fmla="*/ 88806 h 941"/>
                <a:gd name="T30" fmla="*/ 519048 w 669"/>
                <a:gd name="T31" fmla="*/ 128451 h 941"/>
                <a:gd name="T32" fmla="*/ 579957 w 669"/>
                <a:gd name="T33" fmla="*/ 154617 h 941"/>
                <a:gd name="T34" fmla="*/ 590550 w 669"/>
                <a:gd name="T35" fmla="*/ 187919 h 941"/>
                <a:gd name="T36" fmla="*/ 579957 w 669"/>
                <a:gd name="T37" fmla="*/ 216463 h 941"/>
                <a:gd name="T38" fmla="*/ 561420 w 669"/>
                <a:gd name="T39" fmla="*/ 229150 h 941"/>
                <a:gd name="T40" fmla="*/ 519048 w 669"/>
                <a:gd name="T41" fmla="*/ 224393 h 941"/>
                <a:gd name="T42" fmla="*/ 462553 w 669"/>
                <a:gd name="T43" fmla="*/ 241044 h 941"/>
                <a:gd name="T44" fmla="*/ 453726 w 669"/>
                <a:gd name="T45" fmla="*/ 275931 h 941"/>
                <a:gd name="T46" fmla="*/ 434306 w 669"/>
                <a:gd name="T47" fmla="*/ 294961 h 941"/>
                <a:gd name="T48" fmla="*/ 434306 w 669"/>
                <a:gd name="T49" fmla="*/ 313198 h 941"/>
                <a:gd name="T50" fmla="*/ 476677 w 669"/>
                <a:gd name="T51" fmla="*/ 323506 h 941"/>
                <a:gd name="T52" fmla="*/ 487270 w 669"/>
                <a:gd name="T53" fmla="*/ 340157 h 941"/>
                <a:gd name="T54" fmla="*/ 512869 w 669"/>
                <a:gd name="T55" fmla="*/ 445613 h 941"/>
                <a:gd name="T56" fmla="*/ 487270 w 669"/>
                <a:gd name="T57" fmla="*/ 453543 h 941"/>
                <a:gd name="T58" fmla="*/ 482856 w 669"/>
                <a:gd name="T59" fmla="*/ 470194 h 941"/>
                <a:gd name="T60" fmla="*/ 501394 w 669"/>
                <a:gd name="T61" fmla="*/ 505081 h 941"/>
                <a:gd name="T62" fmla="*/ 506690 w 669"/>
                <a:gd name="T63" fmla="*/ 541555 h 941"/>
                <a:gd name="T64" fmla="*/ 487270 w 669"/>
                <a:gd name="T65" fmla="*/ 665249 h 941"/>
                <a:gd name="T66" fmla="*/ 501394 w 669"/>
                <a:gd name="T67" fmla="*/ 688243 h 941"/>
                <a:gd name="T68" fmla="*/ 525228 w 669"/>
                <a:gd name="T69" fmla="*/ 700136 h 941"/>
                <a:gd name="T70" fmla="*/ 494332 w 669"/>
                <a:gd name="T71" fmla="*/ 700136 h 941"/>
                <a:gd name="T72" fmla="*/ 462553 w 669"/>
                <a:gd name="T73" fmla="*/ 746125 h 941"/>
                <a:gd name="T74" fmla="*/ 446664 w 669"/>
                <a:gd name="T75" fmla="*/ 706480 h 941"/>
                <a:gd name="T76" fmla="*/ 326612 w 669"/>
                <a:gd name="T77" fmla="*/ 576443 h 941"/>
                <a:gd name="T78" fmla="*/ 278062 w 669"/>
                <a:gd name="T79" fmla="*/ 546313 h 941"/>
                <a:gd name="T80" fmla="*/ 240987 w 669"/>
                <a:gd name="T81" fmla="*/ 488430 h 941"/>
                <a:gd name="T82" fmla="*/ 235690 w 669"/>
                <a:gd name="T83" fmla="*/ 516975 h 941"/>
                <a:gd name="T84" fmla="*/ 259524 w 669"/>
                <a:gd name="T85" fmla="*/ 552656 h 941"/>
                <a:gd name="T86" fmla="*/ 253345 w 669"/>
                <a:gd name="T87" fmla="*/ 559792 h 941"/>
                <a:gd name="T88" fmla="*/ 235690 w 669"/>
                <a:gd name="T89" fmla="*/ 559792 h 941"/>
                <a:gd name="T90" fmla="*/ 206560 w 669"/>
                <a:gd name="T91" fmla="*/ 533626 h 941"/>
                <a:gd name="T92" fmla="*/ 168602 w 669"/>
                <a:gd name="T93" fmla="*/ 523318 h 941"/>
                <a:gd name="T94" fmla="*/ 150065 w 669"/>
                <a:gd name="T95" fmla="*/ 493981 h 941"/>
                <a:gd name="T96" fmla="*/ 143886 w 669"/>
                <a:gd name="T97" fmla="*/ 511425 h 941"/>
                <a:gd name="T98" fmla="*/ 164189 w 669"/>
                <a:gd name="T99" fmla="*/ 541555 h 941"/>
                <a:gd name="T100" fmla="*/ 67088 w 669"/>
                <a:gd name="T101" fmla="*/ 533626 h 941"/>
                <a:gd name="T102" fmla="*/ 23834 w 669"/>
                <a:gd name="T103" fmla="*/ 546313 h 941"/>
                <a:gd name="T104" fmla="*/ 6179 w 669"/>
                <a:gd name="T105" fmla="*/ 445613 h 941"/>
                <a:gd name="T106" fmla="*/ 18537 w 669"/>
                <a:gd name="T107" fmla="*/ 422619 h 941"/>
                <a:gd name="T108" fmla="*/ 0 w 669"/>
                <a:gd name="T109" fmla="*/ 358394 h 9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9" h="941">
                  <a:moveTo>
                    <a:pt x="0" y="452"/>
                  </a:moveTo>
                  <a:lnTo>
                    <a:pt x="7" y="385"/>
                  </a:lnTo>
                  <a:lnTo>
                    <a:pt x="48" y="320"/>
                  </a:lnTo>
                  <a:lnTo>
                    <a:pt x="110" y="127"/>
                  </a:lnTo>
                  <a:lnTo>
                    <a:pt x="191" y="83"/>
                  </a:lnTo>
                  <a:lnTo>
                    <a:pt x="227" y="89"/>
                  </a:lnTo>
                  <a:lnTo>
                    <a:pt x="253" y="37"/>
                  </a:lnTo>
                  <a:lnTo>
                    <a:pt x="253" y="16"/>
                  </a:lnTo>
                  <a:lnTo>
                    <a:pt x="239" y="0"/>
                  </a:lnTo>
                  <a:lnTo>
                    <a:pt x="342" y="16"/>
                  </a:lnTo>
                  <a:lnTo>
                    <a:pt x="354" y="68"/>
                  </a:lnTo>
                  <a:lnTo>
                    <a:pt x="437" y="52"/>
                  </a:lnTo>
                  <a:lnTo>
                    <a:pt x="473" y="127"/>
                  </a:lnTo>
                  <a:lnTo>
                    <a:pt x="485" y="133"/>
                  </a:lnTo>
                  <a:lnTo>
                    <a:pt x="552" y="112"/>
                  </a:lnTo>
                  <a:lnTo>
                    <a:pt x="588" y="162"/>
                  </a:lnTo>
                  <a:lnTo>
                    <a:pt x="657" y="195"/>
                  </a:lnTo>
                  <a:lnTo>
                    <a:pt x="669" y="237"/>
                  </a:lnTo>
                  <a:lnTo>
                    <a:pt x="657" y="273"/>
                  </a:lnTo>
                  <a:lnTo>
                    <a:pt x="636" y="289"/>
                  </a:lnTo>
                  <a:lnTo>
                    <a:pt x="588" y="283"/>
                  </a:lnTo>
                  <a:lnTo>
                    <a:pt x="524" y="304"/>
                  </a:lnTo>
                  <a:lnTo>
                    <a:pt x="514" y="348"/>
                  </a:lnTo>
                  <a:lnTo>
                    <a:pt x="492" y="372"/>
                  </a:lnTo>
                  <a:lnTo>
                    <a:pt x="492" y="395"/>
                  </a:lnTo>
                  <a:lnTo>
                    <a:pt x="540" y="408"/>
                  </a:lnTo>
                  <a:lnTo>
                    <a:pt x="552" y="429"/>
                  </a:lnTo>
                  <a:lnTo>
                    <a:pt x="581" y="562"/>
                  </a:lnTo>
                  <a:lnTo>
                    <a:pt x="552" y="572"/>
                  </a:lnTo>
                  <a:lnTo>
                    <a:pt x="547" y="593"/>
                  </a:lnTo>
                  <a:lnTo>
                    <a:pt x="568" y="637"/>
                  </a:lnTo>
                  <a:lnTo>
                    <a:pt x="574" y="683"/>
                  </a:lnTo>
                  <a:lnTo>
                    <a:pt x="552" y="839"/>
                  </a:lnTo>
                  <a:lnTo>
                    <a:pt x="568" y="868"/>
                  </a:lnTo>
                  <a:lnTo>
                    <a:pt x="595" y="883"/>
                  </a:lnTo>
                  <a:lnTo>
                    <a:pt x="560" y="883"/>
                  </a:lnTo>
                  <a:lnTo>
                    <a:pt x="524" y="941"/>
                  </a:lnTo>
                  <a:lnTo>
                    <a:pt x="506" y="891"/>
                  </a:lnTo>
                  <a:lnTo>
                    <a:pt x="370" y="727"/>
                  </a:lnTo>
                  <a:lnTo>
                    <a:pt x="315" y="689"/>
                  </a:lnTo>
                  <a:lnTo>
                    <a:pt x="273" y="616"/>
                  </a:lnTo>
                  <a:lnTo>
                    <a:pt x="267" y="652"/>
                  </a:lnTo>
                  <a:lnTo>
                    <a:pt x="294" y="697"/>
                  </a:lnTo>
                  <a:lnTo>
                    <a:pt x="287" y="706"/>
                  </a:lnTo>
                  <a:lnTo>
                    <a:pt x="267" y="706"/>
                  </a:lnTo>
                  <a:lnTo>
                    <a:pt x="234" y="673"/>
                  </a:lnTo>
                  <a:lnTo>
                    <a:pt x="191" y="660"/>
                  </a:lnTo>
                  <a:lnTo>
                    <a:pt x="170" y="623"/>
                  </a:lnTo>
                  <a:lnTo>
                    <a:pt x="163" y="645"/>
                  </a:lnTo>
                  <a:lnTo>
                    <a:pt x="186" y="683"/>
                  </a:lnTo>
                  <a:lnTo>
                    <a:pt x="76" y="673"/>
                  </a:lnTo>
                  <a:lnTo>
                    <a:pt x="27" y="689"/>
                  </a:lnTo>
                  <a:lnTo>
                    <a:pt x="7" y="562"/>
                  </a:lnTo>
                  <a:lnTo>
                    <a:pt x="21" y="533"/>
                  </a:lnTo>
                  <a:lnTo>
                    <a:pt x="0" y="452"/>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0" name="Freeform 91">
              <a:extLst>
                <a:ext uri="{FF2B5EF4-FFF2-40B4-BE49-F238E27FC236}">
                  <a16:creationId xmlns:a16="http://schemas.microsoft.com/office/drawing/2014/main" id="{AC326406-FBCE-42E5-8BE8-419E9139626D}"/>
                </a:ext>
              </a:extLst>
            </p:cNvPr>
            <p:cNvSpPr>
              <a:spLocks/>
            </p:cNvSpPr>
            <p:nvPr/>
          </p:nvSpPr>
          <p:spPr bwMode="auto">
            <a:xfrm>
              <a:off x="7824651" y="4659987"/>
              <a:ext cx="766748" cy="560550"/>
            </a:xfrm>
            <a:custGeom>
              <a:avLst/>
              <a:gdLst>
                <a:gd name="T0" fmla="*/ 0 w 901"/>
                <a:gd name="T1" fmla="*/ 246856 h 734"/>
                <a:gd name="T2" fmla="*/ 6191 w 901"/>
                <a:gd name="T3" fmla="*/ 218281 h 734"/>
                <a:gd name="T4" fmla="*/ 42455 w 901"/>
                <a:gd name="T5" fmla="*/ 195262 h 734"/>
                <a:gd name="T6" fmla="*/ 67221 w 901"/>
                <a:gd name="T7" fmla="*/ 142081 h 734"/>
                <a:gd name="T8" fmla="*/ 36264 w 901"/>
                <a:gd name="T9" fmla="*/ 71437 h 734"/>
                <a:gd name="T10" fmla="*/ 42455 w 901"/>
                <a:gd name="T11" fmla="*/ 59531 h 734"/>
                <a:gd name="T12" fmla="*/ 54838 w 901"/>
                <a:gd name="T13" fmla="*/ 59531 h 734"/>
                <a:gd name="T14" fmla="*/ 103485 w 901"/>
                <a:gd name="T15" fmla="*/ 71437 h 734"/>
                <a:gd name="T16" fmla="*/ 193703 w 901"/>
                <a:gd name="T17" fmla="*/ 77787 h 734"/>
                <a:gd name="T18" fmla="*/ 241466 w 901"/>
                <a:gd name="T19" fmla="*/ 48419 h 734"/>
                <a:gd name="T20" fmla="*/ 302495 w 901"/>
                <a:gd name="T21" fmla="*/ 59531 h 734"/>
                <a:gd name="T22" fmla="*/ 319301 w 901"/>
                <a:gd name="T23" fmla="*/ 23812 h 734"/>
                <a:gd name="T24" fmla="*/ 357334 w 901"/>
                <a:gd name="T25" fmla="*/ 48419 h 734"/>
                <a:gd name="T26" fmla="*/ 386522 w 901"/>
                <a:gd name="T27" fmla="*/ 54769 h 734"/>
                <a:gd name="T28" fmla="*/ 398905 w 901"/>
                <a:gd name="T29" fmla="*/ 30162 h 734"/>
                <a:gd name="T30" fmla="*/ 441360 w 901"/>
                <a:gd name="T31" fmla="*/ 18256 h 734"/>
                <a:gd name="T32" fmla="*/ 482047 w 901"/>
                <a:gd name="T33" fmla="*/ 36512 h 734"/>
                <a:gd name="T34" fmla="*/ 520080 w 901"/>
                <a:gd name="T35" fmla="*/ 23812 h 734"/>
                <a:gd name="T36" fmla="*/ 549268 w 901"/>
                <a:gd name="T37" fmla="*/ 42862 h 734"/>
                <a:gd name="T38" fmla="*/ 591723 w 901"/>
                <a:gd name="T39" fmla="*/ 23812 h 734"/>
                <a:gd name="T40" fmla="*/ 627988 w 901"/>
                <a:gd name="T41" fmla="*/ 30162 h 734"/>
                <a:gd name="T42" fmla="*/ 646562 w 901"/>
                <a:gd name="T43" fmla="*/ 23812 h 734"/>
                <a:gd name="T44" fmla="*/ 650984 w 901"/>
                <a:gd name="T45" fmla="*/ 5556 h 734"/>
                <a:gd name="T46" fmla="*/ 670443 w 901"/>
                <a:gd name="T47" fmla="*/ 11906 h 734"/>
                <a:gd name="T48" fmla="*/ 712899 w 901"/>
                <a:gd name="T49" fmla="*/ 0 h 734"/>
                <a:gd name="T50" fmla="*/ 725281 w 901"/>
                <a:gd name="T51" fmla="*/ 11906 h 734"/>
                <a:gd name="T52" fmla="*/ 725281 w 901"/>
                <a:gd name="T53" fmla="*/ 54769 h 734"/>
                <a:gd name="T54" fmla="*/ 742087 w 901"/>
                <a:gd name="T55" fmla="*/ 65087 h 734"/>
                <a:gd name="T56" fmla="*/ 772159 w 901"/>
                <a:gd name="T57" fmla="*/ 71437 h 734"/>
                <a:gd name="T58" fmla="*/ 796925 w 901"/>
                <a:gd name="T59" fmla="*/ 135731 h 734"/>
                <a:gd name="T60" fmla="*/ 786311 w 901"/>
                <a:gd name="T61" fmla="*/ 172244 h 734"/>
                <a:gd name="T62" fmla="*/ 742087 w 901"/>
                <a:gd name="T63" fmla="*/ 218281 h 734"/>
                <a:gd name="T64" fmla="*/ 719090 w 901"/>
                <a:gd name="T65" fmla="*/ 223837 h 734"/>
                <a:gd name="T66" fmla="*/ 712899 w 901"/>
                <a:gd name="T67" fmla="*/ 261144 h 734"/>
                <a:gd name="T68" fmla="*/ 658945 w 901"/>
                <a:gd name="T69" fmla="*/ 300831 h 734"/>
                <a:gd name="T70" fmla="*/ 621796 w 901"/>
                <a:gd name="T71" fmla="*/ 372268 h 734"/>
                <a:gd name="T72" fmla="*/ 610298 w 901"/>
                <a:gd name="T73" fmla="*/ 430212 h 734"/>
                <a:gd name="T74" fmla="*/ 591723 w 901"/>
                <a:gd name="T75" fmla="*/ 446881 h 734"/>
                <a:gd name="T76" fmla="*/ 560766 w 901"/>
                <a:gd name="T77" fmla="*/ 454818 h 734"/>
                <a:gd name="T78" fmla="*/ 477624 w 901"/>
                <a:gd name="T79" fmla="*/ 446881 h 734"/>
                <a:gd name="T80" fmla="*/ 410403 w 901"/>
                <a:gd name="T81" fmla="*/ 477837 h 734"/>
                <a:gd name="T82" fmla="*/ 386522 w 901"/>
                <a:gd name="T83" fmla="*/ 459581 h 734"/>
                <a:gd name="T84" fmla="*/ 361756 w 901"/>
                <a:gd name="T85" fmla="*/ 459581 h 734"/>
                <a:gd name="T86" fmla="*/ 289228 w 901"/>
                <a:gd name="T87" fmla="*/ 529431 h 734"/>
                <a:gd name="T88" fmla="*/ 241466 w 901"/>
                <a:gd name="T89" fmla="*/ 542925 h 734"/>
                <a:gd name="T90" fmla="*/ 229967 w 901"/>
                <a:gd name="T91" fmla="*/ 565943 h 734"/>
                <a:gd name="T92" fmla="*/ 175129 w 901"/>
                <a:gd name="T93" fmla="*/ 582612 h 734"/>
                <a:gd name="T94" fmla="*/ 120291 w 901"/>
                <a:gd name="T95" fmla="*/ 577056 h 734"/>
                <a:gd name="T96" fmla="*/ 120291 w 901"/>
                <a:gd name="T97" fmla="*/ 529431 h 734"/>
                <a:gd name="T98" fmla="*/ 107908 w 901"/>
                <a:gd name="T99" fmla="*/ 512762 h 734"/>
                <a:gd name="T100" fmla="*/ 91102 w 901"/>
                <a:gd name="T101" fmla="*/ 506412 h 734"/>
                <a:gd name="T102" fmla="*/ 67221 w 901"/>
                <a:gd name="T103" fmla="*/ 465137 h 734"/>
                <a:gd name="T104" fmla="*/ 36264 w 901"/>
                <a:gd name="T105" fmla="*/ 436562 h 734"/>
                <a:gd name="T106" fmla="*/ 61030 w 901"/>
                <a:gd name="T107" fmla="*/ 411956 h 734"/>
                <a:gd name="T108" fmla="*/ 42455 w 901"/>
                <a:gd name="T109" fmla="*/ 372268 h 734"/>
                <a:gd name="T110" fmla="*/ 48647 w 901"/>
                <a:gd name="T111" fmla="*/ 372268 h 734"/>
                <a:gd name="T112" fmla="*/ 42455 w 901"/>
                <a:gd name="T113" fmla="*/ 354012 h 734"/>
                <a:gd name="T114" fmla="*/ 22997 w 901"/>
                <a:gd name="T115" fmla="*/ 342106 h 734"/>
                <a:gd name="T116" fmla="*/ 16805 w 901"/>
                <a:gd name="T117" fmla="*/ 289719 h 734"/>
                <a:gd name="T118" fmla="*/ 0 w 901"/>
                <a:gd name="T119" fmla="*/ 246856 h 7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734">
                  <a:moveTo>
                    <a:pt x="0" y="311"/>
                  </a:moveTo>
                  <a:lnTo>
                    <a:pt x="7" y="275"/>
                  </a:lnTo>
                  <a:lnTo>
                    <a:pt x="48" y="246"/>
                  </a:lnTo>
                  <a:lnTo>
                    <a:pt x="76" y="179"/>
                  </a:lnTo>
                  <a:lnTo>
                    <a:pt x="41" y="90"/>
                  </a:lnTo>
                  <a:lnTo>
                    <a:pt x="48" y="75"/>
                  </a:lnTo>
                  <a:lnTo>
                    <a:pt x="62" y="75"/>
                  </a:lnTo>
                  <a:lnTo>
                    <a:pt x="117" y="90"/>
                  </a:lnTo>
                  <a:lnTo>
                    <a:pt x="219" y="98"/>
                  </a:lnTo>
                  <a:lnTo>
                    <a:pt x="273" y="61"/>
                  </a:lnTo>
                  <a:lnTo>
                    <a:pt x="342" y="75"/>
                  </a:lnTo>
                  <a:lnTo>
                    <a:pt x="361" y="30"/>
                  </a:lnTo>
                  <a:lnTo>
                    <a:pt x="404" y="61"/>
                  </a:lnTo>
                  <a:lnTo>
                    <a:pt x="437" y="69"/>
                  </a:lnTo>
                  <a:lnTo>
                    <a:pt x="451" y="38"/>
                  </a:lnTo>
                  <a:lnTo>
                    <a:pt x="499" y="23"/>
                  </a:lnTo>
                  <a:lnTo>
                    <a:pt x="545" y="46"/>
                  </a:lnTo>
                  <a:lnTo>
                    <a:pt x="588" y="30"/>
                  </a:lnTo>
                  <a:lnTo>
                    <a:pt x="621" y="54"/>
                  </a:lnTo>
                  <a:lnTo>
                    <a:pt x="669" y="30"/>
                  </a:lnTo>
                  <a:lnTo>
                    <a:pt x="710" y="38"/>
                  </a:lnTo>
                  <a:lnTo>
                    <a:pt x="731" y="30"/>
                  </a:lnTo>
                  <a:lnTo>
                    <a:pt x="736" y="7"/>
                  </a:lnTo>
                  <a:lnTo>
                    <a:pt x="758" y="15"/>
                  </a:lnTo>
                  <a:lnTo>
                    <a:pt x="806" y="0"/>
                  </a:lnTo>
                  <a:lnTo>
                    <a:pt x="820" y="15"/>
                  </a:lnTo>
                  <a:lnTo>
                    <a:pt x="820" y="69"/>
                  </a:lnTo>
                  <a:lnTo>
                    <a:pt x="839" y="82"/>
                  </a:lnTo>
                  <a:lnTo>
                    <a:pt x="873" y="90"/>
                  </a:lnTo>
                  <a:lnTo>
                    <a:pt x="901" y="171"/>
                  </a:lnTo>
                  <a:lnTo>
                    <a:pt x="889" y="217"/>
                  </a:lnTo>
                  <a:lnTo>
                    <a:pt x="839" y="275"/>
                  </a:lnTo>
                  <a:lnTo>
                    <a:pt x="813" y="282"/>
                  </a:lnTo>
                  <a:lnTo>
                    <a:pt x="806" y="329"/>
                  </a:lnTo>
                  <a:lnTo>
                    <a:pt x="745" y="379"/>
                  </a:lnTo>
                  <a:lnTo>
                    <a:pt x="703" y="469"/>
                  </a:lnTo>
                  <a:lnTo>
                    <a:pt x="690" y="542"/>
                  </a:lnTo>
                  <a:lnTo>
                    <a:pt x="669" y="563"/>
                  </a:lnTo>
                  <a:lnTo>
                    <a:pt x="634" y="573"/>
                  </a:lnTo>
                  <a:lnTo>
                    <a:pt x="540" y="563"/>
                  </a:lnTo>
                  <a:lnTo>
                    <a:pt x="464" y="602"/>
                  </a:lnTo>
                  <a:lnTo>
                    <a:pt x="437" y="579"/>
                  </a:lnTo>
                  <a:lnTo>
                    <a:pt x="409" y="579"/>
                  </a:lnTo>
                  <a:lnTo>
                    <a:pt x="327" y="667"/>
                  </a:lnTo>
                  <a:lnTo>
                    <a:pt x="273" y="684"/>
                  </a:lnTo>
                  <a:lnTo>
                    <a:pt x="260" y="713"/>
                  </a:lnTo>
                  <a:lnTo>
                    <a:pt x="198" y="734"/>
                  </a:lnTo>
                  <a:lnTo>
                    <a:pt x="136" y="727"/>
                  </a:lnTo>
                  <a:lnTo>
                    <a:pt x="136" y="667"/>
                  </a:lnTo>
                  <a:lnTo>
                    <a:pt x="122" y="646"/>
                  </a:lnTo>
                  <a:lnTo>
                    <a:pt x="103" y="638"/>
                  </a:lnTo>
                  <a:lnTo>
                    <a:pt x="76" y="586"/>
                  </a:lnTo>
                  <a:lnTo>
                    <a:pt x="41" y="550"/>
                  </a:lnTo>
                  <a:lnTo>
                    <a:pt x="69" y="519"/>
                  </a:lnTo>
                  <a:lnTo>
                    <a:pt x="48" y="469"/>
                  </a:lnTo>
                  <a:lnTo>
                    <a:pt x="55" y="469"/>
                  </a:lnTo>
                  <a:lnTo>
                    <a:pt x="48" y="446"/>
                  </a:lnTo>
                  <a:lnTo>
                    <a:pt x="26" y="431"/>
                  </a:lnTo>
                  <a:lnTo>
                    <a:pt x="19" y="365"/>
                  </a:lnTo>
                  <a:lnTo>
                    <a:pt x="0" y="311"/>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1" name="Freeform 92">
              <a:extLst>
                <a:ext uri="{FF2B5EF4-FFF2-40B4-BE49-F238E27FC236}">
                  <a16:creationId xmlns:a16="http://schemas.microsoft.com/office/drawing/2014/main" id="{ABD1F28B-9ADB-4417-9F88-D10183B06A1B}"/>
                </a:ext>
              </a:extLst>
            </p:cNvPr>
            <p:cNvSpPr>
              <a:spLocks/>
            </p:cNvSpPr>
            <p:nvPr/>
          </p:nvSpPr>
          <p:spPr bwMode="auto">
            <a:xfrm>
              <a:off x="7319086" y="5266359"/>
              <a:ext cx="725508" cy="475018"/>
            </a:xfrm>
            <a:custGeom>
              <a:avLst/>
              <a:gdLst>
                <a:gd name="T0" fmla="*/ 0 w 853"/>
                <a:gd name="T1" fmla="*/ 395924 h 621"/>
                <a:gd name="T2" fmla="*/ 6188 w 853"/>
                <a:gd name="T3" fmla="*/ 407055 h 621"/>
                <a:gd name="T4" fmla="*/ 59229 w 853"/>
                <a:gd name="T5" fmla="*/ 382409 h 621"/>
                <a:gd name="T6" fmla="*/ 77793 w 853"/>
                <a:gd name="T7" fmla="*/ 395924 h 621"/>
                <a:gd name="T8" fmla="*/ 101661 w 853"/>
                <a:gd name="T9" fmla="*/ 453962 h 621"/>
                <a:gd name="T10" fmla="*/ 132602 w 853"/>
                <a:gd name="T11" fmla="*/ 493713 h 621"/>
                <a:gd name="T12" fmla="*/ 156470 w 853"/>
                <a:gd name="T13" fmla="*/ 448396 h 621"/>
                <a:gd name="T14" fmla="*/ 264320 w 853"/>
                <a:gd name="T15" fmla="*/ 395924 h 621"/>
                <a:gd name="T16" fmla="*/ 343881 w 853"/>
                <a:gd name="T17" fmla="*/ 418980 h 621"/>
                <a:gd name="T18" fmla="*/ 380125 w 853"/>
                <a:gd name="T19" fmla="*/ 407055 h 621"/>
                <a:gd name="T20" fmla="*/ 403993 w 853"/>
                <a:gd name="T21" fmla="*/ 376049 h 621"/>
                <a:gd name="T22" fmla="*/ 451730 w 853"/>
                <a:gd name="T23" fmla="*/ 347428 h 621"/>
                <a:gd name="T24" fmla="*/ 481786 w 853"/>
                <a:gd name="T25" fmla="*/ 294956 h 621"/>
                <a:gd name="T26" fmla="*/ 572840 w 853"/>
                <a:gd name="T27" fmla="*/ 294956 h 621"/>
                <a:gd name="T28" fmla="*/ 627648 w 853"/>
                <a:gd name="T29" fmla="*/ 270310 h 621"/>
                <a:gd name="T30" fmla="*/ 754062 w 853"/>
                <a:gd name="T31" fmla="*/ 276670 h 621"/>
                <a:gd name="T32" fmla="*/ 747874 w 853"/>
                <a:gd name="T33" fmla="*/ 270310 h 621"/>
                <a:gd name="T34" fmla="*/ 754062 w 853"/>
                <a:gd name="T35" fmla="*/ 235329 h 621"/>
                <a:gd name="T36" fmla="*/ 741686 w 853"/>
                <a:gd name="T37" fmla="*/ 223403 h 621"/>
                <a:gd name="T38" fmla="*/ 668313 w 853"/>
                <a:gd name="T39" fmla="*/ 212273 h 621"/>
                <a:gd name="T40" fmla="*/ 591404 w 853"/>
                <a:gd name="T41" fmla="*/ 157416 h 621"/>
                <a:gd name="T42" fmla="*/ 572840 w 853"/>
                <a:gd name="T43" fmla="*/ 128795 h 621"/>
                <a:gd name="T44" fmla="*/ 566652 w 853"/>
                <a:gd name="T45" fmla="*/ 89043 h 621"/>
                <a:gd name="T46" fmla="*/ 530407 w 853"/>
                <a:gd name="T47" fmla="*/ 36571 h 621"/>
                <a:gd name="T48" fmla="*/ 494163 w 853"/>
                <a:gd name="T49" fmla="*/ 29416 h 621"/>
                <a:gd name="T50" fmla="*/ 481786 w 853"/>
                <a:gd name="T51" fmla="*/ 10335 h 621"/>
                <a:gd name="T52" fmla="*/ 433166 w 853"/>
                <a:gd name="T53" fmla="*/ 18286 h 621"/>
                <a:gd name="T54" fmla="*/ 390733 w 853"/>
                <a:gd name="T55" fmla="*/ 0 h 621"/>
                <a:gd name="T56" fmla="*/ 350069 w 853"/>
                <a:gd name="T57" fmla="*/ 6360 h 621"/>
                <a:gd name="T58" fmla="*/ 343881 w 853"/>
                <a:gd name="T59" fmla="*/ 53267 h 621"/>
                <a:gd name="T60" fmla="*/ 295260 w 853"/>
                <a:gd name="T61" fmla="*/ 59627 h 621"/>
                <a:gd name="T62" fmla="*/ 209511 w 853"/>
                <a:gd name="T63" fmla="*/ 142310 h 621"/>
                <a:gd name="T64" fmla="*/ 198903 w 853"/>
                <a:gd name="T65" fmla="*/ 206708 h 621"/>
                <a:gd name="T66" fmla="*/ 132602 w 853"/>
                <a:gd name="T67" fmla="*/ 212273 h 621"/>
                <a:gd name="T68" fmla="*/ 120226 w 853"/>
                <a:gd name="T69" fmla="*/ 229763 h 621"/>
                <a:gd name="T70" fmla="*/ 126414 w 853"/>
                <a:gd name="T71" fmla="*/ 270310 h 621"/>
                <a:gd name="T72" fmla="*/ 120226 w 853"/>
                <a:gd name="T73" fmla="*/ 283030 h 621"/>
                <a:gd name="T74" fmla="*/ 41549 w 853"/>
                <a:gd name="T75" fmla="*/ 324372 h 621"/>
                <a:gd name="T76" fmla="*/ 0 w 853"/>
                <a:gd name="T77" fmla="*/ 395924 h 6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3" h="621">
                  <a:moveTo>
                    <a:pt x="0" y="498"/>
                  </a:moveTo>
                  <a:lnTo>
                    <a:pt x="7" y="512"/>
                  </a:lnTo>
                  <a:lnTo>
                    <a:pt x="67" y="481"/>
                  </a:lnTo>
                  <a:lnTo>
                    <a:pt x="88" y="498"/>
                  </a:lnTo>
                  <a:lnTo>
                    <a:pt x="115" y="571"/>
                  </a:lnTo>
                  <a:lnTo>
                    <a:pt x="150" y="621"/>
                  </a:lnTo>
                  <a:lnTo>
                    <a:pt x="177" y="564"/>
                  </a:lnTo>
                  <a:lnTo>
                    <a:pt x="299" y="498"/>
                  </a:lnTo>
                  <a:lnTo>
                    <a:pt x="389" y="527"/>
                  </a:lnTo>
                  <a:lnTo>
                    <a:pt x="430" y="512"/>
                  </a:lnTo>
                  <a:lnTo>
                    <a:pt x="457" y="473"/>
                  </a:lnTo>
                  <a:lnTo>
                    <a:pt x="511" y="437"/>
                  </a:lnTo>
                  <a:lnTo>
                    <a:pt x="545" y="371"/>
                  </a:lnTo>
                  <a:lnTo>
                    <a:pt x="648" y="371"/>
                  </a:lnTo>
                  <a:lnTo>
                    <a:pt x="710" y="340"/>
                  </a:lnTo>
                  <a:lnTo>
                    <a:pt x="853" y="348"/>
                  </a:lnTo>
                  <a:lnTo>
                    <a:pt x="846" y="340"/>
                  </a:lnTo>
                  <a:lnTo>
                    <a:pt x="853" y="296"/>
                  </a:lnTo>
                  <a:lnTo>
                    <a:pt x="839" y="281"/>
                  </a:lnTo>
                  <a:lnTo>
                    <a:pt x="756" y="267"/>
                  </a:lnTo>
                  <a:lnTo>
                    <a:pt x="669" y="198"/>
                  </a:lnTo>
                  <a:lnTo>
                    <a:pt x="648" y="162"/>
                  </a:lnTo>
                  <a:lnTo>
                    <a:pt x="641" y="112"/>
                  </a:lnTo>
                  <a:lnTo>
                    <a:pt x="600" y="46"/>
                  </a:lnTo>
                  <a:lnTo>
                    <a:pt x="559" y="37"/>
                  </a:lnTo>
                  <a:lnTo>
                    <a:pt x="545" y="13"/>
                  </a:lnTo>
                  <a:lnTo>
                    <a:pt x="490" y="23"/>
                  </a:lnTo>
                  <a:lnTo>
                    <a:pt x="442" y="0"/>
                  </a:lnTo>
                  <a:lnTo>
                    <a:pt x="396" y="8"/>
                  </a:lnTo>
                  <a:lnTo>
                    <a:pt x="389" y="67"/>
                  </a:lnTo>
                  <a:lnTo>
                    <a:pt x="334" y="75"/>
                  </a:lnTo>
                  <a:lnTo>
                    <a:pt x="237" y="179"/>
                  </a:lnTo>
                  <a:lnTo>
                    <a:pt x="225" y="260"/>
                  </a:lnTo>
                  <a:lnTo>
                    <a:pt x="150" y="267"/>
                  </a:lnTo>
                  <a:lnTo>
                    <a:pt x="136" y="289"/>
                  </a:lnTo>
                  <a:lnTo>
                    <a:pt x="143" y="340"/>
                  </a:lnTo>
                  <a:lnTo>
                    <a:pt x="136" y="356"/>
                  </a:lnTo>
                  <a:lnTo>
                    <a:pt x="47" y="408"/>
                  </a:lnTo>
                  <a:lnTo>
                    <a:pt x="0" y="498"/>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2" name="Freeform 93">
              <a:extLst>
                <a:ext uri="{FF2B5EF4-FFF2-40B4-BE49-F238E27FC236}">
                  <a16:creationId xmlns:a16="http://schemas.microsoft.com/office/drawing/2014/main" id="{D10C4243-E81E-4357-8851-023C1A386D4A}"/>
                </a:ext>
              </a:extLst>
            </p:cNvPr>
            <p:cNvSpPr>
              <a:spLocks/>
            </p:cNvSpPr>
            <p:nvPr/>
          </p:nvSpPr>
          <p:spPr bwMode="auto">
            <a:xfrm>
              <a:off x="6947931" y="4820362"/>
              <a:ext cx="748420" cy="621646"/>
            </a:xfrm>
            <a:custGeom>
              <a:avLst/>
              <a:gdLst>
                <a:gd name="T0" fmla="*/ 0 w 880"/>
                <a:gd name="T1" fmla="*/ 186205649 h 816"/>
                <a:gd name="T2" fmla="*/ 25003378 w 880"/>
                <a:gd name="T3" fmla="*/ 143572485 h 816"/>
                <a:gd name="T4" fmla="*/ 112516967 w 880"/>
                <a:gd name="T5" fmla="*/ 134168215 h 816"/>
                <a:gd name="T6" fmla="*/ 138301755 w 880"/>
                <a:gd name="T7" fmla="*/ 101566430 h 816"/>
                <a:gd name="T8" fmla="*/ 156273320 w 880"/>
                <a:gd name="T9" fmla="*/ 54545081 h 816"/>
                <a:gd name="T10" fmla="*/ 245348847 w 880"/>
                <a:gd name="T11" fmla="*/ 0 h 816"/>
                <a:gd name="T12" fmla="*/ 288323788 w 880"/>
                <a:gd name="T13" fmla="*/ 8777160 h 816"/>
                <a:gd name="T14" fmla="*/ 276603511 w 880"/>
                <a:gd name="T15" fmla="*/ 32601785 h 816"/>
                <a:gd name="T16" fmla="*/ 319578452 w 880"/>
                <a:gd name="T17" fmla="*/ 23197515 h 816"/>
                <a:gd name="T18" fmla="*/ 403966399 w 880"/>
                <a:gd name="T19" fmla="*/ 106582515 h 816"/>
                <a:gd name="T20" fmla="*/ 403966399 w 880"/>
                <a:gd name="T21" fmla="*/ 194356491 h 816"/>
                <a:gd name="T22" fmla="*/ 410998212 w 880"/>
                <a:gd name="T23" fmla="*/ 231973570 h 816"/>
                <a:gd name="T24" fmla="*/ 443034287 w 880"/>
                <a:gd name="T25" fmla="*/ 231973570 h 816"/>
                <a:gd name="T26" fmla="*/ 496948096 w 880"/>
                <a:gd name="T27" fmla="*/ 194356491 h 816"/>
                <a:gd name="T28" fmla="*/ 527421349 w 880"/>
                <a:gd name="T29" fmla="*/ 228211704 h 816"/>
                <a:gd name="T30" fmla="*/ 543830091 w 880"/>
                <a:gd name="T31" fmla="*/ 228211704 h 816"/>
                <a:gd name="T32" fmla="*/ 538361100 w 880"/>
                <a:gd name="T33" fmla="*/ 189340406 h 816"/>
                <a:gd name="T34" fmla="*/ 566490121 w 880"/>
                <a:gd name="T35" fmla="*/ 189340406 h 816"/>
                <a:gd name="T36" fmla="*/ 581336042 w 880"/>
                <a:gd name="T37" fmla="*/ 250782110 h 816"/>
                <a:gd name="T38" fmla="*/ 624310984 w 880"/>
                <a:gd name="T39" fmla="*/ 334167110 h 816"/>
                <a:gd name="T40" fmla="*/ 687601722 w 880"/>
                <a:gd name="T41" fmla="*/ 366768895 h 816"/>
                <a:gd name="T42" fmla="*/ 646189602 w 880"/>
                <a:gd name="T43" fmla="*/ 408774950 h 816"/>
                <a:gd name="T44" fmla="*/ 527421349 w 880"/>
                <a:gd name="T45" fmla="*/ 478993814 h 816"/>
                <a:gd name="T46" fmla="*/ 469600486 w 880"/>
                <a:gd name="T47" fmla="*/ 500937110 h 816"/>
                <a:gd name="T48" fmla="*/ 400059345 w 880"/>
                <a:gd name="T49" fmla="*/ 500937110 h 816"/>
                <a:gd name="T50" fmla="*/ 325048328 w 880"/>
                <a:gd name="T51" fmla="*/ 482755680 h 816"/>
                <a:gd name="T52" fmla="*/ 196904029 w 880"/>
                <a:gd name="T53" fmla="*/ 511595599 h 816"/>
                <a:gd name="T54" fmla="*/ 59383685 w 880"/>
                <a:gd name="T55" fmla="*/ 497175244 h 816"/>
                <a:gd name="T56" fmla="*/ 64072149 w 880"/>
                <a:gd name="T57" fmla="*/ 381189250 h 816"/>
                <a:gd name="T58" fmla="*/ 42974942 w 880"/>
                <a:gd name="T59" fmla="*/ 324762840 h 816"/>
                <a:gd name="T60" fmla="*/ 69541141 w 880"/>
                <a:gd name="T61" fmla="*/ 305327191 h 816"/>
                <a:gd name="T62" fmla="*/ 37505950 w 880"/>
                <a:gd name="T63" fmla="*/ 208776055 h 8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0" h="816">
                  <a:moveTo>
                    <a:pt x="0" y="320"/>
                  </a:moveTo>
                  <a:lnTo>
                    <a:pt x="0" y="297"/>
                  </a:lnTo>
                  <a:lnTo>
                    <a:pt x="22" y="273"/>
                  </a:lnTo>
                  <a:lnTo>
                    <a:pt x="32" y="229"/>
                  </a:lnTo>
                  <a:lnTo>
                    <a:pt x="96" y="208"/>
                  </a:lnTo>
                  <a:lnTo>
                    <a:pt x="144" y="214"/>
                  </a:lnTo>
                  <a:lnTo>
                    <a:pt x="165" y="198"/>
                  </a:lnTo>
                  <a:lnTo>
                    <a:pt x="177" y="162"/>
                  </a:lnTo>
                  <a:lnTo>
                    <a:pt x="165" y="120"/>
                  </a:lnTo>
                  <a:lnTo>
                    <a:pt x="200" y="87"/>
                  </a:lnTo>
                  <a:lnTo>
                    <a:pt x="261" y="95"/>
                  </a:lnTo>
                  <a:lnTo>
                    <a:pt x="314" y="0"/>
                  </a:lnTo>
                  <a:lnTo>
                    <a:pt x="354" y="0"/>
                  </a:lnTo>
                  <a:lnTo>
                    <a:pt x="369" y="14"/>
                  </a:lnTo>
                  <a:lnTo>
                    <a:pt x="342" y="37"/>
                  </a:lnTo>
                  <a:lnTo>
                    <a:pt x="354" y="52"/>
                  </a:lnTo>
                  <a:lnTo>
                    <a:pt x="376" y="58"/>
                  </a:lnTo>
                  <a:lnTo>
                    <a:pt x="409" y="37"/>
                  </a:lnTo>
                  <a:lnTo>
                    <a:pt x="493" y="110"/>
                  </a:lnTo>
                  <a:lnTo>
                    <a:pt x="517" y="170"/>
                  </a:lnTo>
                  <a:lnTo>
                    <a:pt x="553" y="302"/>
                  </a:lnTo>
                  <a:lnTo>
                    <a:pt x="517" y="310"/>
                  </a:lnTo>
                  <a:lnTo>
                    <a:pt x="505" y="333"/>
                  </a:lnTo>
                  <a:lnTo>
                    <a:pt x="526" y="370"/>
                  </a:lnTo>
                  <a:lnTo>
                    <a:pt x="533" y="377"/>
                  </a:lnTo>
                  <a:lnTo>
                    <a:pt x="567" y="370"/>
                  </a:lnTo>
                  <a:lnTo>
                    <a:pt x="615" y="310"/>
                  </a:lnTo>
                  <a:lnTo>
                    <a:pt x="636" y="310"/>
                  </a:lnTo>
                  <a:lnTo>
                    <a:pt x="655" y="325"/>
                  </a:lnTo>
                  <a:lnTo>
                    <a:pt x="675" y="364"/>
                  </a:lnTo>
                  <a:lnTo>
                    <a:pt x="689" y="370"/>
                  </a:lnTo>
                  <a:lnTo>
                    <a:pt x="696" y="364"/>
                  </a:lnTo>
                  <a:lnTo>
                    <a:pt x="682" y="325"/>
                  </a:lnTo>
                  <a:lnTo>
                    <a:pt x="689" y="302"/>
                  </a:lnTo>
                  <a:lnTo>
                    <a:pt x="703" y="297"/>
                  </a:lnTo>
                  <a:lnTo>
                    <a:pt x="725" y="302"/>
                  </a:lnTo>
                  <a:lnTo>
                    <a:pt x="737" y="325"/>
                  </a:lnTo>
                  <a:lnTo>
                    <a:pt x="744" y="400"/>
                  </a:lnTo>
                  <a:lnTo>
                    <a:pt x="785" y="518"/>
                  </a:lnTo>
                  <a:lnTo>
                    <a:pt x="799" y="533"/>
                  </a:lnTo>
                  <a:lnTo>
                    <a:pt x="827" y="533"/>
                  </a:lnTo>
                  <a:lnTo>
                    <a:pt x="880" y="585"/>
                  </a:lnTo>
                  <a:lnTo>
                    <a:pt x="834" y="593"/>
                  </a:lnTo>
                  <a:lnTo>
                    <a:pt x="827" y="652"/>
                  </a:lnTo>
                  <a:lnTo>
                    <a:pt x="772" y="660"/>
                  </a:lnTo>
                  <a:lnTo>
                    <a:pt x="675" y="764"/>
                  </a:lnTo>
                  <a:lnTo>
                    <a:pt x="622" y="777"/>
                  </a:lnTo>
                  <a:lnTo>
                    <a:pt x="601" y="799"/>
                  </a:lnTo>
                  <a:lnTo>
                    <a:pt x="553" y="754"/>
                  </a:lnTo>
                  <a:lnTo>
                    <a:pt x="512" y="799"/>
                  </a:lnTo>
                  <a:lnTo>
                    <a:pt x="457" y="799"/>
                  </a:lnTo>
                  <a:lnTo>
                    <a:pt x="416" y="770"/>
                  </a:lnTo>
                  <a:lnTo>
                    <a:pt x="354" y="764"/>
                  </a:lnTo>
                  <a:lnTo>
                    <a:pt x="252" y="816"/>
                  </a:lnTo>
                  <a:lnTo>
                    <a:pt x="103" y="808"/>
                  </a:lnTo>
                  <a:lnTo>
                    <a:pt x="76" y="793"/>
                  </a:lnTo>
                  <a:lnTo>
                    <a:pt x="60" y="764"/>
                  </a:lnTo>
                  <a:lnTo>
                    <a:pt x="82" y="608"/>
                  </a:lnTo>
                  <a:lnTo>
                    <a:pt x="76" y="562"/>
                  </a:lnTo>
                  <a:lnTo>
                    <a:pt x="55" y="518"/>
                  </a:lnTo>
                  <a:lnTo>
                    <a:pt x="60" y="497"/>
                  </a:lnTo>
                  <a:lnTo>
                    <a:pt x="89" y="487"/>
                  </a:lnTo>
                  <a:lnTo>
                    <a:pt x="60" y="354"/>
                  </a:lnTo>
                  <a:lnTo>
                    <a:pt x="48" y="333"/>
                  </a:lnTo>
                  <a:lnTo>
                    <a:pt x="0" y="320"/>
                  </a:lnTo>
                  <a:close/>
                </a:path>
              </a:pathLst>
            </a:custGeom>
            <a:solidFill>
              <a:srgbClr val="ADADAD"/>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53" name="Freeform 104">
              <a:extLst>
                <a:ext uri="{FF2B5EF4-FFF2-40B4-BE49-F238E27FC236}">
                  <a16:creationId xmlns:a16="http://schemas.microsoft.com/office/drawing/2014/main" id="{738772E8-BA8A-4B61-B679-0515EA1D6AF3}"/>
                </a:ext>
              </a:extLst>
            </p:cNvPr>
            <p:cNvSpPr>
              <a:spLocks/>
            </p:cNvSpPr>
            <p:nvPr/>
          </p:nvSpPr>
          <p:spPr bwMode="auto">
            <a:xfrm>
              <a:off x="8143875" y="3245627"/>
              <a:ext cx="772857" cy="588043"/>
            </a:xfrm>
            <a:custGeom>
              <a:avLst/>
              <a:gdLst>
                <a:gd name="T0" fmla="*/ 0 w 909"/>
                <a:gd name="T1" fmla="*/ 105295 h 772"/>
                <a:gd name="T2" fmla="*/ 12372 w 909"/>
                <a:gd name="T3" fmla="*/ 140130 h 772"/>
                <a:gd name="T4" fmla="*/ 48603 w 909"/>
                <a:gd name="T5" fmla="*/ 187631 h 772"/>
                <a:gd name="T6" fmla="*/ 48603 w 909"/>
                <a:gd name="T7" fmla="*/ 276301 h 772"/>
                <a:gd name="T8" fmla="*/ 30045 w 909"/>
                <a:gd name="T9" fmla="*/ 304802 h 772"/>
                <a:gd name="T10" fmla="*/ 36231 w 909"/>
                <a:gd name="T11" fmla="*/ 327761 h 772"/>
                <a:gd name="T12" fmla="*/ 97206 w 909"/>
                <a:gd name="T13" fmla="*/ 370512 h 772"/>
                <a:gd name="T14" fmla="*/ 97206 w 909"/>
                <a:gd name="T15" fmla="*/ 399013 h 772"/>
                <a:gd name="T16" fmla="*/ 121066 w 909"/>
                <a:gd name="T17" fmla="*/ 446515 h 772"/>
                <a:gd name="T18" fmla="*/ 137856 w 909"/>
                <a:gd name="T19" fmla="*/ 510642 h 772"/>
                <a:gd name="T20" fmla="*/ 133437 w 909"/>
                <a:gd name="T21" fmla="*/ 551810 h 772"/>
                <a:gd name="T22" fmla="*/ 137856 w 909"/>
                <a:gd name="T23" fmla="*/ 574769 h 772"/>
                <a:gd name="T24" fmla="*/ 175854 w 909"/>
                <a:gd name="T25" fmla="*/ 570019 h 772"/>
                <a:gd name="T26" fmla="*/ 194412 w 909"/>
                <a:gd name="T27" fmla="*/ 598520 h 772"/>
                <a:gd name="T28" fmla="*/ 241248 w 909"/>
                <a:gd name="T29" fmla="*/ 611187 h 772"/>
                <a:gd name="T30" fmla="*/ 283665 w 909"/>
                <a:gd name="T31" fmla="*/ 591395 h 772"/>
                <a:gd name="T32" fmla="*/ 302222 w 909"/>
                <a:gd name="T33" fmla="*/ 574769 h 772"/>
                <a:gd name="T34" fmla="*/ 308408 w 909"/>
                <a:gd name="T35" fmla="*/ 504308 h 772"/>
                <a:gd name="T36" fmla="*/ 367615 w 909"/>
                <a:gd name="T37" fmla="*/ 458390 h 772"/>
                <a:gd name="T38" fmla="*/ 393242 w 909"/>
                <a:gd name="T39" fmla="*/ 458390 h 772"/>
                <a:gd name="T40" fmla="*/ 410033 w 909"/>
                <a:gd name="T41" fmla="*/ 446515 h 772"/>
                <a:gd name="T42" fmla="*/ 410033 w 909"/>
                <a:gd name="T43" fmla="*/ 416431 h 772"/>
                <a:gd name="T44" fmla="*/ 435660 w 909"/>
                <a:gd name="T45" fmla="*/ 423556 h 772"/>
                <a:gd name="T46" fmla="*/ 454217 w 909"/>
                <a:gd name="T47" fmla="*/ 416431 h 772"/>
                <a:gd name="T48" fmla="*/ 446264 w 909"/>
                <a:gd name="T49" fmla="*/ 393471 h 772"/>
                <a:gd name="T50" fmla="*/ 476309 w 909"/>
                <a:gd name="T51" fmla="*/ 387138 h 772"/>
                <a:gd name="T52" fmla="*/ 494867 w 909"/>
                <a:gd name="T53" fmla="*/ 362595 h 772"/>
                <a:gd name="T54" fmla="*/ 513424 w 909"/>
                <a:gd name="T55" fmla="*/ 357845 h 772"/>
                <a:gd name="T56" fmla="*/ 537284 w 909"/>
                <a:gd name="T57" fmla="*/ 370512 h 772"/>
                <a:gd name="T58" fmla="*/ 562027 w 909"/>
                <a:gd name="T59" fmla="*/ 357845 h 772"/>
                <a:gd name="T60" fmla="*/ 590306 w 909"/>
                <a:gd name="T61" fmla="*/ 370512 h 772"/>
                <a:gd name="T62" fmla="*/ 627421 w 909"/>
                <a:gd name="T63" fmla="*/ 370512 h 772"/>
                <a:gd name="T64" fmla="*/ 663652 w 909"/>
                <a:gd name="T65" fmla="*/ 380804 h 772"/>
                <a:gd name="T66" fmla="*/ 693697 w 909"/>
                <a:gd name="T67" fmla="*/ 423556 h 772"/>
                <a:gd name="T68" fmla="*/ 716673 w 909"/>
                <a:gd name="T69" fmla="*/ 446515 h 772"/>
                <a:gd name="T70" fmla="*/ 730812 w 909"/>
                <a:gd name="T71" fmla="*/ 446515 h 772"/>
                <a:gd name="T72" fmla="*/ 736998 w 909"/>
                <a:gd name="T73" fmla="*/ 387138 h 772"/>
                <a:gd name="T74" fmla="*/ 790020 w 909"/>
                <a:gd name="T75" fmla="*/ 410097 h 772"/>
                <a:gd name="T76" fmla="*/ 803275 w 909"/>
                <a:gd name="T77" fmla="*/ 380804 h 772"/>
                <a:gd name="T78" fmla="*/ 790020 w 909"/>
                <a:gd name="T79" fmla="*/ 345970 h 772"/>
                <a:gd name="T80" fmla="*/ 797973 w 909"/>
                <a:gd name="T81" fmla="*/ 321427 h 772"/>
                <a:gd name="T82" fmla="*/ 790020 w 909"/>
                <a:gd name="T83" fmla="*/ 276301 h 772"/>
                <a:gd name="T84" fmla="*/ 771462 w 909"/>
                <a:gd name="T85" fmla="*/ 247008 h 772"/>
                <a:gd name="T86" fmla="*/ 777648 w 909"/>
                <a:gd name="T87" fmla="*/ 216924 h 772"/>
                <a:gd name="T88" fmla="*/ 730812 w 909"/>
                <a:gd name="T89" fmla="*/ 187631 h 772"/>
                <a:gd name="T90" fmla="*/ 647745 w 909"/>
                <a:gd name="T91" fmla="*/ 88670 h 772"/>
                <a:gd name="T92" fmla="*/ 627421 w 909"/>
                <a:gd name="T93" fmla="*/ 76794 h 772"/>
                <a:gd name="T94" fmla="*/ 598259 w 909"/>
                <a:gd name="T95" fmla="*/ 93420 h 772"/>
                <a:gd name="T96" fmla="*/ 590306 w 909"/>
                <a:gd name="T97" fmla="*/ 116379 h 772"/>
                <a:gd name="T98" fmla="*/ 549656 w 909"/>
                <a:gd name="T99" fmla="*/ 116379 h 772"/>
                <a:gd name="T100" fmla="*/ 476309 w 909"/>
                <a:gd name="T101" fmla="*/ 140130 h 772"/>
                <a:gd name="T102" fmla="*/ 416218 w 909"/>
                <a:gd name="T103" fmla="*/ 111629 h 772"/>
                <a:gd name="T104" fmla="*/ 393242 w 909"/>
                <a:gd name="T105" fmla="*/ 76794 h 772"/>
                <a:gd name="T106" fmla="*/ 349058 w 909"/>
                <a:gd name="T107" fmla="*/ 64127 h 772"/>
                <a:gd name="T108" fmla="*/ 363197 w 909"/>
                <a:gd name="T109" fmla="*/ 35626 h 772"/>
                <a:gd name="T110" fmla="*/ 338454 w 909"/>
                <a:gd name="T111" fmla="*/ 22959 h 772"/>
                <a:gd name="T112" fmla="*/ 302222 w 909"/>
                <a:gd name="T113" fmla="*/ 11084 h 772"/>
                <a:gd name="T114" fmla="*/ 278363 w 909"/>
                <a:gd name="T115" fmla="*/ 17417 h 772"/>
                <a:gd name="T116" fmla="*/ 247433 w 909"/>
                <a:gd name="T117" fmla="*/ 0 h 772"/>
                <a:gd name="T118" fmla="*/ 121066 w 909"/>
                <a:gd name="T119" fmla="*/ 6334 h 772"/>
                <a:gd name="T120" fmla="*/ 67161 w 909"/>
                <a:gd name="T121" fmla="*/ 27709 h 772"/>
                <a:gd name="T122" fmla="*/ 0 w 909"/>
                <a:gd name="T123" fmla="*/ 105295 h 7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9" h="772">
                  <a:moveTo>
                    <a:pt x="0" y="133"/>
                  </a:moveTo>
                  <a:lnTo>
                    <a:pt x="14" y="177"/>
                  </a:lnTo>
                  <a:lnTo>
                    <a:pt x="55" y="237"/>
                  </a:lnTo>
                  <a:lnTo>
                    <a:pt x="55" y="349"/>
                  </a:lnTo>
                  <a:lnTo>
                    <a:pt x="34" y="385"/>
                  </a:lnTo>
                  <a:lnTo>
                    <a:pt x="41" y="414"/>
                  </a:lnTo>
                  <a:lnTo>
                    <a:pt x="110" y="468"/>
                  </a:lnTo>
                  <a:lnTo>
                    <a:pt x="110" y="504"/>
                  </a:lnTo>
                  <a:lnTo>
                    <a:pt x="137" y="564"/>
                  </a:lnTo>
                  <a:lnTo>
                    <a:pt x="156" y="645"/>
                  </a:lnTo>
                  <a:lnTo>
                    <a:pt x="151" y="697"/>
                  </a:lnTo>
                  <a:lnTo>
                    <a:pt x="156" y="726"/>
                  </a:lnTo>
                  <a:lnTo>
                    <a:pt x="199" y="720"/>
                  </a:lnTo>
                  <a:lnTo>
                    <a:pt x="220" y="756"/>
                  </a:lnTo>
                  <a:lnTo>
                    <a:pt x="273" y="772"/>
                  </a:lnTo>
                  <a:lnTo>
                    <a:pt x="321" y="747"/>
                  </a:lnTo>
                  <a:lnTo>
                    <a:pt x="342" y="726"/>
                  </a:lnTo>
                  <a:lnTo>
                    <a:pt x="349" y="637"/>
                  </a:lnTo>
                  <a:lnTo>
                    <a:pt x="416" y="579"/>
                  </a:lnTo>
                  <a:lnTo>
                    <a:pt x="445" y="579"/>
                  </a:lnTo>
                  <a:lnTo>
                    <a:pt x="464" y="564"/>
                  </a:lnTo>
                  <a:lnTo>
                    <a:pt x="464" y="526"/>
                  </a:lnTo>
                  <a:lnTo>
                    <a:pt x="493" y="535"/>
                  </a:lnTo>
                  <a:lnTo>
                    <a:pt x="514" y="526"/>
                  </a:lnTo>
                  <a:lnTo>
                    <a:pt x="505" y="497"/>
                  </a:lnTo>
                  <a:lnTo>
                    <a:pt x="539" y="489"/>
                  </a:lnTo>
                  <a:lnTo>
                    <a:pt x="560" y="458"/>
                  </a:lnTo>
                  <a:lnTo>
                    <a:pt x="581" y="452"/>
                  </a:lnTo>
                  <a:lnTo>
                    <a:pt x="608" y="468"/>
                  </a:lnTo>
                  <a:lnTo>
                    <a:pt x="636" y="452"/>
                  </a:lnTo>
                  <a:lnTo>
                    <a:pt x="668" y="468"/>
                  </a:lnTo>
                  <a:lnTo>
                    <a:pt x="710" y="468"/>
                  </a:lnTo>
                  <a:lnTo>
                    <a:pt x="751" y="481"/>
                  </a:lnTo>
                  <a:lnTo>
                    <a:pt x="785" y="535"/>
                  </a:lnTo>
                  <a:lnTo>
                    <a:pt x="811" y="564"/>
                  </a:lnTo>
                  <a:lnTo>
                    <a:pt x="827" y="564"/>
                  </a:lnTo>
                  <a:lnTo>
                    <a:pt x="834" y="489"/>
                  </a:lnTo>
                  <a:lnTo>
                    <a:pt x="894" y="518"/>
                  </a:lnTo>
                  <a:lnTo>
                    <a:pt x="909" y="481"/>
                  </a:lnTo>
                  <a:lnTo>
                    <a:pt x="894" y="437"/>
                  </a:lnTo>
                  <a:lnTo>
                    <a:pt x="903" y="406"/>
                  </a:lnTo>
                  <a:lnTo>
                    <a:pt x="894" y="349"/>
                  </a:lnTo>
                  <a:lnTo>
                    <a:pt x="873" y="312"/>
                  </a:lnTo>
                  <a:lnTo>
                    <a:pt x="880" y="274"/>
                  </a:lnTo>
                  <a:lnTo>
                    <a:pt x="827" y="237"/>
                  </a:lnTo>
                  <a:lnTo>
                    <a:pt x="733" y="112"/>
                  </a:lnTo>
                  <a:lnTo>
                    <a:pt x="710" y="97"/>
                  </a:lnTo>
                  <a:lnTo>
                    <a:pt x="677" y="118"/>
                  </a:lnTo>
                  <a:lnTo>
                    <a:pt x="668" y="147"/>
                  </a:lnTo>
                  <a:lnTo>
                    <a:pt x="622" y="147"/>
                  </a:lnTo>
                  <a:lnTo>
                    <a:pt x="539" y="177"/>
                  </a:lnTo>
                  <a:lnTo>
                    <a:pt x="471" y="141"/>
                  </a:lnTo>
                  <a:lnTo>
                    <a:pt x="445" y="97"/>
                  </a:lnTo>
                  <a:lnTo>
                    <a:pt x="395" y="81"/>
                  </a:lnTo>
                  <a:lnTo>
                    <a:pt x="411" y="45"/>
                  </a:lnTo>
                  <a:lnTo>
                    <a:pt x="383" y="29"/>
                  </a:lnTo>
                  <a:lnTo>
                    <a:pt x="342" y="14"/>
                  </a:lnTo>
                  <a:lnTo>
                    <a:pt x="315" y="22"/>
                  </a:lnTo>
                  <a:lnTo>
                    <a:pt x="280" y="0"/>
                  </a:lnTo>
                  <a:lnTo>
                    <a:pt x="137" y="8"/>
                  </a:lnTo>
                  <a:lnTo>
                    <a:pt x="76" y="35"/>
                  </a:lnTo>
                  <a:lnTo>
                    <a:pt x="0" y="133"/>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4" name="Freeform 105">
              <a:extLst>
                <a:ext uri="{FF2B5EF4-FFF2-40B4-BE49-F238E27FC236}">
                  <a16:creationId xmlns:a16="http://schemas.microsoft.com/office/drawing/2014/main" id="{DA1F579A-A3EA-470B-A57E-8FED9F6B4A95}"/>
                </a:ext>
              </a:extLst>
            </p:cNvPr>
            <p:cNvSpPr>
              <a:spLocks/>
            </p:cNvSpPr>
            <p:nvPr/>
          </p:nvSpPr>
          <p:spPr bwMode="auto">
            <a:xfrm>
              <a:off x="8415749" y="4201771"/>
              <a:ext cx="772857" cy="708707"/>
            </a:xfrm>
            <a:custGeom>
              <a:avLst/>
              <a:gdLst>
                <a:gd name="T0" fmla="*/ 0 w 908"/>
                <a:gd name="T1" fmla="*/ 234697 h 929"/>
                <a:gd name="T2" fmla="*/ 6193 w 908"/>
                <a:gd name="T3" fmla="*/ 135585 h 929"/>
                <a:gd name="T4" fmla="*/ 54849 w 908"/>
                <a:gd name="T5" fmla="*/ 77704 h 929"/>
                <a:gd name="T6" fmla="*/ 181356 w 908"/>
                <a:gd name="T7" fmla="*/ 88011 h 929"/>
                <a:gd name="T8" fmla="*/ 211435 w 908"/>
                <a:gd name="T9" fmla="*/ 81668 h 929"/>
                <a:gd name="T10" fmla="*/ 297247 w 908"/>
                <a:gd name="T11" fmla="*/ 106248 h 929"/>
                <a:gd name="T12" fmla="*/ 314940 w 908"/>
                <a:gd name="T13" fmla="*/ 65017 h 929"/>
                <a:gd name="T14" fmla="*/ 386598 w 908"/>
                <a:gd name="T15" fmla="*/ 77704 h 929"/>
                <a:gd name="T16" fmla="*/ 471526 w 908"/>
                <a:gd name="T17" fmla="*/ 46781 h 929"/>
                <a:gd name="T18" fmla="*/ 561762 w 908"/>
                <a:gd name="T19" fmla="*/ 0 h 929"/>
                <a:gd name="T20" fmla="*/ 695346 w 908"/>
                <a:gd name="T21" fmla="*/ 65017 h 929"/>
                <a:gd name="T22" fmla="*/ 664383 w 908"/>
                <a:gd name="T23" fmla="*/ 176816 h 929"/>
                <a:gd name="T24" fmla="*/ 682961 w 908"/>
                <a:gd name="T25" fmla="*/ 240247 h 929"/>
                <a:gd name="T26" fmla="*/ 803275 w 908"/>
                <a:gd name="T27" fmla="*/ 259277 h 929"/>
                <a:gd name="T28" fmla="*/ 792659 w 908"/>
                <a:gd name="T29" fmla="*/ 322709 h 929"/>
                <a:gd name="T30" fmla="*/ 792659 w 908"/>
                <a:gd name="T31" fmla="*/ 400412 h 929"/>
                <a:gd name="T32" fmla="*/ 760811 w 908"/>
                <a:gd name="T33" fmla="*/ 393276 h 929"/>
                <a:gd name="T34" fmla="*/ 712155 w 908"/>
                <a:gd name="T35" fmla="*/ 358389 h 929"/>
                <a:gd name="T36" fmla="*/ 644920 w 908"/>
                <a:gd name="T37" fmla="*/ 363939 h 929"/>
                <a:gd name="T38" fmla="*/ 599802 w 908"/>
                <a:gd name="T39" fmla="*/ 436093 h 929"/>
                <a:gd name="T40" fmla="*/ 579455 w 908"/>
                <a:gd name="T41" fmla="*/ 518554 h 929"/>
                <a:gd name="T42" fmla="*/ 506913 w 908"/>
                <a:gd name="T43" fmla="*/ 588329 h 929"/>
                <a:gd name="T44" fmla="*/ 471526 w 908"/>
                <a:gd name="T45" fmla="*/ 540755 h 929"/>
                <a:gd name="T46" fmla="*/ 374213 w 908"/>
                <a:gd name="T47" fmla="*/ 598636 h 929"/>
                <a:gd name="T48" fmla="*/ 306978 w 908"/>
                <a:gd name="T49" fmla="*/ 641453 h 929"/>
                <a:gd name="T50" fmla="*/ 242398 w 908"/>
                <a:gd name="T51" fmla="*/ 699334 h 929"/>
                <a:gd name="T52" fmla="*/ 206127 w 908"/>
                <a:gd name="T53" fmla="*/ 736600 h 929"/>
                <a:gd name="T54" fmla="*/ 126507 w 908"/>
                <a:gd name="T55" fmla="*/ 693784 h 929"/>
                <a:gd name="T56" fmla="*/ 181356 w 908"/>
                <a:gd name="T57" fmla="*/ 611322 h 929"/>
                <a:gd name="T58" fmla="*/ 126507 w 908"/>
                <a:gd name="T59" fmla="*/ 540755 h 929"/>
                <a:gd name="T60" fmla="*/ 109698 w 908"/>
                <a:gd name="T61" fmla="*/ 487631 h 929"/>
                <a:gd name="T62" fmla="*/ 54849 w 908"/>
                <a:gd name="T63" fmla="*/ 487631 h 929"/>
                <a:gd name="T64" fmla="*/ 30963 w 908"/>
                <a:gd name="T65" fmla="*/ 429749 h 929"/>
                <a:gd name="T66" fmla="*/ 54849 w 908"/>
                <a:gd name="T67" fmla="*/ 423406 h 929"/>
                <a:gd name="T68" fmla="*/ 43349 w 908"/>
                <a:gd name="T69" fmla="*/ 294164 h 9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8" h="929">
                  <a:moveTo>
                    <a:pt x="0" y="348"/>
                  </a:moveTo>
                  <a:lnTo>
                    <a:pt x="0" y="296"/>
                  </a:lnTo>
                  <a:lnTo>
                    <a:pt x="28" y="253"/>
                  </a:lnTo>
                  <a:lnTo>
                    <a:pt x="7" y="171"/>
                  </a:lnTo>
                  <a:lnTo>
                    <a:pt x="35" y="111"/>
                  </a:lnTo>
                  <a:lnTo>
                    <a:pt x="62" y="98"/>
                  </a:lnTo>
                  <a:lnTo>
                    <a:pt x="172" y="75"/>
                  </a:lnTo>
                  <a:lnTo>
                    <a:pt x="205" y="111"/>
                  </a:lnTo>
                  <a:lnTo>
                    <a:pt x="225" y="119"/>
                  </a:lnTo>
                  <a:lnTo>
                    <a:pt x="239" y="103"/>
                  </a:lnTo>
                  <a:lnTo>
                    <a:pt x="260" y="103"/>
                  </a:lnTo>
                  <a:lnTo>
                    <a:pt x="336" y="134"/>
                  </a:lnTo>
                  <a:lnTo>
                    <a:pt x="356" y="127"/>
                  </a:lnTo>
                  <a:lnTo>
                    <a:pt x="356" y="82"/>
                  </a:lnTo>
                  <a:lnTo>
                    <a:pt x="389" y="103"/>
                  </a:lnTo>
                  <a:lnTo>
                    <a:pt x="437" y="98"/>
                  </a:lnTo>
                  <a:lnTo>
                    <a:pt x="490" y="103"/>
                  </a:lnTo>
                  <a:lnTo>
                    <a:pt x="533" y="59"/>
                  </a:lnTo>
                  <a:lnTo>
                    <a:pt x="593" y="38"/>
                  </a:lnTo>
                  <a:lnTo>
                    <a:pt x="635" y="0"/>
                  </a:lnTo>
                  <a:lnTo>
                    <a:pt x="678" y="51"/>
                  </a:lnTo>
                  <a:lnTo>
                    <a:pt x="786" y="82"/>
                  </a:lnTo>
                  <a:lnTo>
                    <a:pt x="772" y="171"/>
                  </a:lnTo>
                  <a:lnTo>
                    <a:pt x="751" y="223"/>
                  </a:lnTo>
                  <a:lnTo>
                    <a:pt x="758" y="275"/>
                  </a:lnTo>
                  <a:lnTo>
                    <a:pt x="772" y="303"/>
                  </a:lnTo>
                  <a:lnTo>
                    <a:pt x="880" y="311"/>
                  </a:lnTo>
                  <a:lnTo>
                    <a:pt x="908" y="327"/>
                  </a:lnTo>
                  <a:lnTo>
                    <a:pt x="908" y="402"/>
                  </a:lnTo>
                  <a:lnTo>
                    <a:pt x="896" y="407"/>
                  </a:lnTo>
                  <a:lnTo>
                    <a:pt x="908" y="467"/>
                  </a:lnTo>
                  <a:lnTo>
                    <a:pt x="896" y="505"/>
                  </a:lnTo>
                  <a:lnTo>
                    <a:pt x="873" y="513"/>
                  </a:lnTo>
                  <a:lnTo>
                    <a:pt x="860" y="496"/>
                  </a:lnTo>
                  <a:lnTo>
                    <a:pt x="839" y="467"/>
                  </a:lnTo>
                  <a:lnTo>
                    <a:pt x="805" y="452"/>
                  </a:lnTo>
                  <a:lnTo>
                    <a:pt x="772" y="467"/>
                  </a:lnTo>
                  <a:lnTo>
                    <a:pt x="729" y="459"/>
                  </a:lnTo>
                  <a:lnTo>
                    <a:pt x="683" y="496"/>
                  </a:lnTo>
                  <a:lnTo>
                    <a:pt x="678" y="550"/>
                  </a:lnTo>
                  <a:lnTo>
                    <a:pt x="655" y="557"/>
                  </a:lnTo>
                  <a:lnTo>
                    <a:pt x="655" y="654"/>
                  </a:lnTo>
                  <a:lnTo>
                    <a:pt x="635" y="711"/>
                  </a:lnTo>
                  <a:lnTo>
                    <a:pt x="573" y="742"/>
                  </a:lnTo>
                  <a:lnTo>
                    <a:pt x="559" y="698"/>
                  </a:lnTo>
                  <a:lnTo>
                    <a:pt x="533" y="682"/>
                  </a:lnTo>
                  <a:lnTo>
                    <a:pt x="464" y="750"/>
                  </a:lnTo>
                  <a:lnTo>
                    <a:pt x="423" y="755"/>
                  </a:lnTo>
                  <a:lnTo>
                    <a:pt x="396" y="742"/>
                  </a:lnTo>
                  <a:lnTo>
                    <a:pt x="347" y="809"/>
                  </a:lnTo>
                  <a:lnTo>
                    <a:pt x="287" y="854"/>
                  </a:lnTo>
                  <a:lnTo>
                    <a:pt x="274" y="882"/>
                  </a:lnTo>
                  <a:lnTo>
                    <a:pt x="246" y="904"/>
                  </a:lnTo>
                  <a:lnTo>
                    <a:pt x="233" y="929"/>
                  </a:lnTo>
                  <a:lnTo>
                    <a:pt x="193" y="911"/>
                  </a:lnTo>
                  <a:lnTo>
                    <a:pt x="143" y="875"/>
                  </a:lnTo>
                  <a:lnTo>
                    <a:pt x="193" y="817"/>
                  </a:lnTo>
                  <a:lnTo>
                    <a:pt x="205" y="771"/>
                  </a:lnTo>
                  <a:lnTo>
                    <a:pt x="177" y="690"/>
                  </a:lnTo>
                  <a:lnTo>
                    <a:pt x="143" y="682"/>
                  </a:lnTo>
                  <a:lnTo>
                    <a:pt x="124" y="669"/>
                  </a:lnTo>
                  <a:lnTo>
                    <a:pt x="124" y="615"/>
                  </a:lnTo>
                  <a:lnTo>
                    <a:pt x="110" y="600"/>
                  </a:lnTo>
                  <a:lnTo>
                    <a:pt x="62" y="615"/>
                  </a:lnTo>
                  <a:lnTo>
                    <a:pt x="40" y="607"/>
                  </a:lnTo>
                  <a:lnTo>
                    <a:pt x="35" y="542"/>
                  </a:lnTo>
                  <a:lnTo>
                    <a:pt x="40" y="513"/>
                  </a:lnTo>
                  <a:lnTo>
                    <a:pt x="62" y="534"/>
                  </a:lnTo>
                  <a:lnTo>
                    <a:pt x="90" y="467"/>
                  </a:lnTo>
                  <a:lnTo>
                    <a:pt x="49" y="371"/>
                  </a:lnTo>
                  <a:lnTo>
                    <a:pt x="0" y="348"/>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5" name="Freeform 106">
              <a:extLst>
                <a:ext uri="{FF2B5EF4-FFF2-40B4-BE49-F238E27FC236}">
                  <a16:creationId xmlns:a16="http://schemas.microsoft.com/office/drawing/2014/main" id="{707C18B0-F6DF-4F60-B848-3F5286BD5710}"/>
                </a:ext>
              </a:extLst>
            </p:cNvPr>
            <p:cNvSpPr>
              <a:spLocks/>
            </p:cNvSpPr>
            <p:nvPr/>
          </p:nvSpPr>
          <p:spPr bwMode="auto">
            <a:xfrm>
              <a:off x="7574159" y="4137620"/>
              <a:ext cx="917959" cy="597207"/>
            </a:xfrm>
            <a:custGeom>
              <a:avLst/>
              <a:gdLst>
                <a:gd name="T0" fmla="*/ 6184 w 1080"/>
                <a:gd name="T1" fmla="*/ 360824 h 781"/>
                <a:gd name="T2" fmla="*/ 36220 w 1080"/>
                <a:gd name="T3" fmla="*/ 319496 h 781"/>
                <a:gd name="T4" fmla="*/ 36220 w 1080"/>
                <a:gd name="T5" fmla="*/ 261478 h 781"/>
                <a:gd name="T6" fmla="*/ 71557 w 1080"/>
                <a:gd name="T7" fmla="*/ 212202 h 781"/>
                <a:gd name="T8" fmla="*/ 121911 w 1080"/>
                <a:gd name="T9" fmla="*/ 125573 h 781"/>
                <a:gd name="T10" fmla="*/ 187284 w 1080"/>
                <a:gd name="T11" fmla="*/ 0 h 781"/>
                <a:gd name="T12" fmla="*/ 253540 w 1080"/>
                <a:gd name="T13" fmla="*/ 24638 h 781"/>
                <a:gd name="T14" fmla="*/ 308312 w 1080"/>
                <a:gd name="T15" fmla="*/ 42917 h 781"/>
                <a:gd name="T16" fmla="*/ 333047 w 1080"/>
                <a:gd name="T17" fmla="*/ 7153 h 781"/>
                <a:gd name="T18" fmla="*/ 397537 w 1080"/>
                <a:gd name="T19" fmla="*/ 19869 h 781"/>
                <a:gd name="T20" fmla="*/ 350716 w 1080"/>
                <a:gd name="T21" fmla="*/ 53249 h 781"/>
                <a:gd name="T22" fmla="*/ 379868 w 1080"/>
                <a:gd name="T23" fmla="*/ 84245 h 781"/>
                <a:gd name="T24" fmla="*/ 434640 w 1080"/>
                <a:gd name="T25" fmla="*/ 96167 h 781"/>
                <a:gd name="T26" fmla="*/ 453192 w 1080"/>
                <a:gd name="T27" fmla="*/ 147826 h 781"/>
                <a:gd name="T28" fmla="*/ 507080 w 1080"/>
                <a:gd name="T29" fmla="*/ 143853 h 781"/>
                <a:gd name="T30" fmla="*/ 639592 w 1080"/>
                <a:gd name="T31" fmla="*/ 84245 h 781"/>
                <a:gd name="T32" fmla="*/ 688180 w 1080"/>
                <a:gd name="T33" fmla="*/ 53249 h 781"/>
                <a:gd name="T34" fmla="*/ 785356 w 1080"/>
                <a:gd name="T35" fmla="*/ 61197 h 781"/>
                <a:gd name="T36" fmla="*/ 909917 w 1080"/>
                <a:gd name="T37" fmla="*/ 100935 h 781"/>
                <a:gd name="T38" fmla="*/ 905500 w 1080"/>
                <a:gd name="T39" fmla="*/ 154185 h 781"/>
                <a:gd name="T40" fmla="*/ 899316 w 1080"/>
                <a:gd name="T41" fmla="*/ 267041 h 781"/>
                <a:gd name="T42" fmla="*/ 874581 w 1080"/>
                <a:gd name="T43" fmla="*/ 342544 h 781"/>
                <a:gd name="T44" fmla="*/ 954088 w 1080"/>
                <a:gd name="T45" fmla="*/ 437121 h 781"/>
                <a:gd name="T46" fmla="*/ 909917 w 1080"/>
                <a:gd name="T47" fmla="*/ 473680 h 781"/>
                <a:gd name="T48" fmla="*/ 909917 w 1080"/>
                <a:gd name="T49" fmla="*/ 548388 h 781"/>
                <a:gd name="T50" fmla="*/ 886948 w 1080"/>
                <a:gd name="T51" fmla="*/ 573026 h 781"/>
                <a:gd name="T52" fmla="*/ 808325 w 1080"/>
                <a:gd name="T53" fmla="*/ 585742 h 781"/>
                <a:gd name="T54" fmla="*/ 741185 w 1080"/>
                <a:gd name="T55" fmla="*/ 579384 h 781"/>
                <a:gd name="T56" fmla="*/ 658144 w 1080"/>
                <a:gd name="T57" fmla="*/ 573026 h 781"/>
                <a:gd name="T58" fmla="*/ 616624 w 1080"/>
                <a:gd name="T59" fmla="*/ 591306 h 781"/>
                <a:gd name="T60" fmla="*/ 561852 w 1080"/>
                <a:gd name="T61" fmla="*/ 602432 h 781"/>
                <a:gd name="T62" fmla="*/ 453192 w 1080"/>
                <a:gd name="T63" fmla="*/ 620712 h 781"/>
                <a:gd name="T64" fmla="*/ 314496 w 1080"/>
                <a:gd name="T65" fmla="*/ 602432 h 781"/>
                <a:gd name="T66" fmla="*/ 295944 w 1080"/>
                <a:gd name="T67" fmla="*/ 614354 h 781"/>
                <a:gd name="T68" fmla="*/ 200535 w 1080"/>
                <a:gd name="T69" fmla="*/ 579384 h 781"/>
                <a:gd name="T70" fmla="*/ 145763 w 1080"/>
                <a:gd name="T71" fmla="*/ 542825 h 781"/>
                <a:gd name="T72" fmla="*/ 18552 w 1080"/>
                <a:gd name="T73" fmla="*/ 443479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0" h="781">
                  <a:moveTo>
                    <a:pt x="0" y="506"/>
                  </a:moveTo>
                  <a:lnTo>
                    <a:pt x="7" y="454"/>
                  </a:lnTo>
                  <a:lnTo>
                    <a:pt x="41" y="410"/>
                  </a:lnTo>
                  <a:lnTo>
                    <a:pt x="41" y="402"/>
                  </a:lnTo>
                  <a:lnTo>
                    <a:pt x="14" y="329"/>
                  </a:lnTo>
                  <a:lnTo>
                    <a:pt x="41" y="329"/>
                  </a:lnTo>
                  <a:lnTo>
                    <a:pt x="48" y="306"/>
                  </a:lnTo>
                  <a:lnTo>
                    <a:pt x="81" y="267"/>
                  </a:lnTo>
                  <a:lnTo>
                    <a:pt x="143" y="246"/>
                  </a:lnTo>
                  <a:lnTo>
                    <a:pt x="138" y="158"/>
                  </a:lnTo>
                  <a:lnTo>
                    <a:pt x="165" y="67"/>
                  </a:lnTo>
                  <a:lnTo>
                    <a:pt x="212" y="0"/>
                  </a:lnTo>
                  <a:lnTo>
                    <a:pt x="280" y="0"/>
                  </a:lnTo>
                  <a:lnTo>
                    <a:pt x="287" y="31"/>
                  </a:lnTo>
                  <a:lnTo>
                    <a:pt x="313" y="25"/>
                  </a:lnTo>
                  <a:lnTo>
                    <a:pt x="349" y="54"/>
                  </a:lnTo>
                  <a:lnTo>
                    <a:pt x="370" y="38"/>
                  </a:lnTo>
                  <a:lnTo>
                    <a:pt x="377" y="9"/>
                  </a:lnTo>
                  <a:lnTo>
                    <a:pt x="437" y="17"/>
                  </a:lnTo>
                  <a:lnTo>
                    <a:pt x="450" y="25"/>
                  </a:lnTo>
                  <a:lnTo>
                    <a:pt x="437" y="38"/>
                  </a:lnTo>
                  <a:lnTo>
                    <a:pt x="397" y="67"/>
                  </a:lnTo>
                  <a:lnTo>
                    <a:pt x="397" y="90"/>
                  </a:lnTo>
                  <a:lnTo>
                    <a:pt x="430" y="106"/>
                  </a:lnTo>
                  <a:lnTo>
                    <a:pt x="480" y="106"/>
                  </a:lnTo>
                  <a:lnTo>
                    <a:pt x="492" y="121"/>
                  </a:lnTo>
                  <a:lnTo>
                    <a:pt x="499" y="165"/>
                  </a:lnTo>
                  <a:lnTo>
                    <a:pt x="513" y="186"/>
                  </a:lnTo>
                  <a:lnTo>
                    <a:pt x="554" y="173"/>
                  </a:lnTo>
                  <a:lnTo>
                    <a:pt x="574" y="181"/>
                  </a:lnTo>
                  <a:lnTo>
                    <a:pt x="690" y="142"/>
                  </a:lnTo>
                  <a:lnTo>
                    <a:pt x="724" y="106"/>
                  </a:lnTo>
                  <a:lnTo>
                    <a:pt x="752" y="106"/>
                  </a:lnTo>
                  <a:lnTo>
                    <a:pt x="779" y="67"/>
                  </a:lnTo>
                  <a:lnTo>
                    <a:pt x="846" y="61"/>
                  </a:lnTo>
                  <a:lnTo>
                    <a:pt x="889" y="77"/>
                  </a:lnTo>
                  <a:lnTo>
                    <a:pt x="963" y="77"/>
                  </a:lnTo>
                  <a:lnTo>
                    <a:pt x="1030" y="127"/>
                  </a:lnTo>
                  <a:lnTo>
                    <a:pt x="1052" y="181"/>
                  </a:lnTo>
                  <a:lnTo>
                    <a:pt x="1025" y="194"/>
                  </a:lnTo>
                  <a:lnTo>
                    <a:pt x="997" y="254"/>
                  </a:lnTo>
                  <a:lnTo>
                    <a:pt x="1018" y="336"/>
                  </a:lnTo>
                  <a:lnTo>
                    <a:pt x="990" y="379"/>
                  </a:lnTo>
                  <a:lnTo>
                    <a:pt x="990" y="431"/>
                  </a:lnTo>
                  <a:lnTo>
                    <a:pt x="1039" y="454"/>
                  </a:lnTo>
                  <a:lnTo>
                    <a:pt x="1080" y="550"/>
                  </a:lnTo>
                  <a:lnTo>
                    <a:pt x="1052" y="617"/>
                  </a:lnTo>
                  <a:lnTo>
                    <a:pt x="1030" y="596"/>
                  </a:lnTo>
                  <a:lnTo>
                    <a:pt x="1025" y="625"/>
                  </a:lnTo>
                  <a:lnTo>
                    <a:pt x="1030" y="690"/>
                  </a:lnTo>
                  <a:lnTo>
                    <a:pt x="1025" y="713"/>
                  </a:lnTo>
                  <a:lnTo>
                    <a:pt x="1004" y="721"/>
                  </a:lnTo>
                  <a:lnTo>
                    <a:pt x="963" y="713"/>
                  </a:lnTo>
                  <a:lnTo>
                    <a:pt x="915" y="737"/>
                  </a:lnTo>
                  <a:lnTo>
                    <a:pt x="882" y="713"/>
                  </a:lnTo>
                  <a:lnTo>
                    <a:pt x="839" y="729"/>
                  </a:lnTo>
                  <a:lnTo>
                    <a:pt x="793" y="706"/>
                  </a:lnTo>
                  <a:lnTo>
                    <a:pt x="745" y="721"/>
                  </a:lnTo>
                  <a:lnTo>
                    <a:pt x="731" y="752"/>
                  </a:lnTo>
                  <a:lnTo>
                    <a:pt x="698" y="744"/>
                  </a:lnTo>
                  <a:lnTo>
                    <a:pt x="655" y="713"/>
                  </a:lnTo>
                  <a:lnTo>
                    <a:pt x="636" y="758"/>
                  </a:lnTo>
                  <a:lnTo>
                    <a:pt x="567" y="744"/>
                  </a:lnTo>
                  <a:lnTo>
                    <a:pt x="513" y="781"/>
                  </a:lnTo>
                  <a:lnTo>
                    <a:pt x="411" y="773"/>
                  </a:lnTo>
                  <a:lnTo>
                    <a:pt x="356" y="758"/>
                  </a:lnTo>
                  <a:lnTo>
                    <a:pt x="342" y="758"/>
                  </a:lnTo>
                  <a:lnTo>
                    <a:pt x="335" y="773"/>
                  </a:lnTo>
                  <a:lnTo>
                    <a:pt x="287" y="765"/>
                  </a:lnTo>
                  <a:lnTo>
                    <a:pt x="227" y="729"/>
                  </a:lnTo>
                  <a:lnTo>
                    <a:pt x="212" y="698"/>
                  </a:lnTo>
                  <a:lnTo>
                    <a:pt x="165" y="683"/>
                  </a:lnTo>
                  <a:lnTo>
                    <a:pt x="124" y="633"/>
                  </a:lnTo>
                  <a:lnTo>
                    <a:pt x="21" y="558"/>
                  </a:lnTo>
                  <a:lnTo>
                    <a:pt x="0" y="506"/>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6" name="Freeform 107">
              <a:extLst>
                <a:ext uri="{FF2B5EF4-FFF2-40B4-BE49-F238E27FC236}">
                  <a16:creationId xmlns:a16="http://schemas.microsoft.com/office/drawing/2014/main" id="{97186AAE-CD95-41AC-9530-6FDAC31031F6}"/>
                </a:ext>
              </a:extLst>
            </p:cNvPr>
            <p:cNvSpPr>
              <a:spLocks/>
            </p:cNvSpPr>
            <p:nvPr/>
          </p:nvSpPr>
          <p:spPr bwMode="auto">
            <a:xfrm>
              <a:off x="8282867" y="3590815"/>
              <a:ext cx="812570" cy="713289"/>
            </a:xfrm>
            <a:custGeom>
              <a:avLst/>
              <a:gdLst>
                <a:gd name="T0" fmla="*/ 0 w 954"/>
                <a:gd name="T1" fmla="*/ 298924 h 935"/>
                <a:gd name="T2" fmla="*/ 4426 w 954"/>
                <a:gd name="T3" fmla="*/ 317160 h 935"/>
                <a:gd name="T4" fmla="*/ 30099 w 954"/>
                <a:gd name="T5" fmla="*/ 329847 h 935"/>
                <a:gd name="T6" fmla="*/ 30099 w 954"/>
                <a:gd name="T7" fmla="*/ 381385 h 935"/>
                <a:gd name="T8" fmla="*/ 101806 w 954"/>
                <a:gd name="T9" fmla="*/ 523314 h 935"/>
                <a:gd name="T10" fmla="*/ 114200 w 954"/>
                <a:gd name="T11" fmla="*/ 630356 h 935"/>
                <a:gd name="T12" fmla="*/ 173513 w 954"/>
                <a:gd name="T13" fmla="*/ 670001 h 935"/>
                <a:gd name="T14" fmla="*/ 192989 w 954"/>
                <a:gd name="T15" fmla="*/ 712818 h 935"/>
                <a:gd name="T16" fmla="*/ 290369 w 954"/>
                <a:gd name="T17" fmla="*/ 694581 h 935"/>
                <a:gd name="T18" fmla="*/ 319583 w 954"/>
                <a:gd name="T19" fmla="*/ 723125 h 935"/>
                <a:gd name="T20" fmla="*/ 337289 w 954"/>
                <a:gd name="T21" fmla="*/ 729468 h 935"/>
                <a:gd name="T22" fmla="*/ 349683 w 954"/>
                <a:gd name="T23" fmla="*/ 716782 h 935"/>
                <a:gd name="T24" fmla="*/ 368273 w 954"/>
                <a:gd name="T25" fmla="*/ 716782 h 935"/>
                <a:gd name="T26" fmla="*/ 435554 w 954"/>
                <a:gd name="T27" fmla="*/ 741362 h 935"/>
                <a:gd name="T28" fmla="*/ 453260 w 954"/>
                <a:gd name="T29" fmla="*/ 735812 h 935"/>
                <a:gd name="T30" fmla="*/ 453260 w 954"/>
                <a:gd name="T31" fmla="*/ 700131 h 935"/>
                <a:gd name="T32" fmla="*/ 482474 w 954"/>
                <a:gd name="T33" fmla="*/ 716782 h 935"/>
                <a:gd name="T34" fmla="*/ 524967 w 954"/>
                <a:gd name="T35" fmla="*/ 712818 h 935"/>
                <a:gd name="T36" fmla="*/ 571886 w 954"/>
                <a:gd name="T37" fmla="*/ 716782 h 935"/>
                <a:gd name="T38" fmla="*/ 609953 w 954"/>
                <a:gd name="T39" fmla="*/ 681894 h 935"/>
                <a:gd name="T40" fmla="*/ 663069 w 954"/>
                <a:gd name="T41" fmla="*/ 665244 h 935"/>
                <a:gd name="T42" fmla="*/ 700251 w 954"/>
                <a:gd name="T43" fmla="*/ 635113 h 935"/>
                <a:gd name="T44" fmla="*/ 694054 w 954"/>
                <a:gd name="T45" fmla="*/ 593883 h 935"/>
                <a:gd name="T46" fmla="*/ 748941 w 954"/>
                <a:gd name="T47" fmla="*/ 500320 h 935"/>
                <a:gd name="T48" fmla="*/ 789663 w 954"/>
                <a:gd name="T49" fmla="*/ 494770 h 935"/>
                <a:gd name="T50" fmla="*/ 809139 w 954"/>
                <a:gd name="T51" fmla="*/ 463847 h 935"/>
                <a:gd name="T52" fmla="*/ 815336 w 954"/>
                <a:gd name="T53" fmla="*/ 394072 h 935"/>
                <a:gd name="T54" fmla="*/ 844550 w 954"/>
                <a:gd name="T55" fmla="*/ 358391 h 935"/>
                <a:gd name="T56" fmla="*/ 833927 w 954"/>
                <a:gd name="T57" fmla="*/ 336190 h 935"/>
                <a:gd name="T58" fmla="*/ 766646 w 954"/>
                <a:gd name="T59" fmla="*/ 317160 h 935"/>
                <a:gd name="T60" fmla="*/ 738317 w 954"/>
                <a:gd name="T61" fmla="*/ 298924 h 935"/>
                <a:gd name="T62" fmla="*/ 724153 w 954"/>
                <a:gd name="T63" fmla="*/ 276722 h 935"/>
                <a:gd name="T64" fmla="*/ 730350 w 954"/>
                <a:gd name="T65" fmla="*/ 264036 h 935"/>
                <a:gd name="T66" fmla="*/ 567460 w 954"/>
                <a:gd name="T67" fmla="*/ 176024 h 935"/>
                <a:gd name="T68" fmla="*/ 548869 w 954"/>
                <a:gd name="T69" fmla="*/ 136379 h 935"/>
                <a:gd name="T70" fmla="*/ 543557 w 954"/>
                <a:gd name="T71" fmla="*/ 70568 h 935"/>
                <a:gd name="T72" fmla="*/ 548869 w 954"/>
                <a:gd name="T73" fmla="*/ 65811 h 935"/>
                <a:gd name="T74" fmla="*/ 518770 w 954"/>
                <a:gd name="T75" fmla="*/ 22994 h 935"/>
                <a:gd name="T76" fmla="*/ 482474 w 954"/>
                <a:gd name="T77" fmla="*/ 12686 h 935"/>
                <a:gd name="T78" fmla="*/ 445292 w 954"/>
                <a:gd name="T79" fmla="*/ 12686 h 935"/>
                <a:gd name="T80" fmla="*/ 416963 w 954"/>
                <a:gd name="T81" fmla="*/ 0 h 935"/>
                <a:gd name="T82" fmla="*/ 392176 w 954"/>
                <a:gd name="T83" fmla="*/ 12686 h 935"/>
                <a:gd name="T84" fmla="*/ 368273 w 954"/>
                <a:gd name="T85" fmla="*/ 0 h 935"/>
                <a:gd name="T86" fmla="*/ 349683 w 954"/>
                <a:gd name="T87" fmla="*/ 4757 h 935"/>
                <a:gd name="T88" fmla="*/ 331092 w 954"/>
                <a:gd name="T89" fmla="*/ 29337 h 935"/>
                <a:gd name="T90" fmla="*/ 300993 w 954"/>
                <a:gd name="T91" fmla="*/ 35681 h 935"/>
                <a:gd name="T92" fmla="*/ 308960 w 954"/>
                <a:gd name="T93" fmla="*/ 58675 h 935"/>
                <a:gd name="T94" fmla="*/ 290369 w 954"/>
                <a:gd name="T95" fmla="*/ 65811 h 935"/>
                <a:gd name="T96" fmla="*/ 264696 w 954"/>
                <a:gd name="T97" fmla="*/ 58675 h 935"/>
                <a:gd name="T98" fmla="*/ 264696 w 954"/>
                <a:gd name="T99" fmla="*/ 88805 h 935"/>
                <a:gd name="T100" fmla="*/ 247876 w 954"/>
                <a:gd name="T101" fmla="*/ 100698 h 935"/>
                <a:gd name="T102" fmla="*/ 222203 w 954"/>
                <a:gd name="T103" fmla="*/ 100698 h 935"/>
                <a:gd name="T104" fmla="*/ 162890 w 954"/>
                <a:gd name="T105" fmla="*/ 146687 h 935"/>
                <a:gd name="T106" fmla="*/ 156693 w 954"/>
                <a:gd name="T107" fmla="*/ 217255 h 935"/>
                <a:gd name="T108" fmla="*/ 138103 w 954"/>
                <a:gd name="T109" fmla="*/ 233906 h 935"/>
                <a:gd name="T110" fmla="*/ 95609 w 954"/>
                <a:gd name="T111" fmla="*/ 253728 h 935"/>
                <a:gd name="T112" fmla="*/ 48690 w 954"/>
                <a:gd name="T113" fmla="*/ 241042 h 935"/>
                <a:gd name="T114" fmla="*/ 48690 w 954"/>
                <a:gd name="T115" fmla="*/ 270379 h 935"/>
                <a:gd name="T116" fmla="*/ 36296 w 954"/>
                <a:gd name="T117" fmla="*/ 294959 h 935"/>
                <a:gd name="T118" fmla="*/ 0 w 954"/>
                <a:gd name="T119" fmla="*/ 298924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4" h="935">
                  <a:moveTo>
                    <a:pt x="0" y="377"/>
                  </a:moveTo>
                  <a:lnTo>
                    <a:pt x="5" y="400"/>
                  </a:lnTo>
                  <a:lnTo>
                    <a:pt x="34" y="416"/>
                  </a:lnTo>
                  <a:lnTo>
                    <a:pt x="34" y="481"/>
                  </a:lnTo>
                  <a:lnTo>
                    <a:pt x="115" y="660"/>
                  </a:lnTo>
                  <a:lnTo>
                    <a:pt x="129" y="795"/>
                  </a:lnTo>
                  <a:lnTo>
                    <a:pt x="196" y="845"/>
                  </a:lnTo>
                  <a:lnTo>
                    <a:pt x="218" y="899"/>
                  </a:lnTo>
                  <a:lnTo>
                    <a:pt x="328" y="876"/>
                  </a:lnTo>
                  <a:lnTo>
                    <a:pt x="361" y="912"/>
                  </a:lnTo>
                  <a:lnTo>
                    <a:pt x="381" y="920"/>
                  </a:lnTo>
                  <a:lnTo>
                    <a:pt x="395" y="904"/>
                  </a:lnTo>
                  <a:lnTo>
                    <a:pt x="416" y="904"/>
                  </a:lnTo>
                  <a:lnTo>
                    <a:pt x="492" y="935"/>
                  </a:lnTo>
                  <a:lnTo>
                    <a:pt x="512" y="928"/>
                  </a:lnTo>
                  <a:lnTo>
                    <a:pt x="512" y="883"/>
                  </a:lnTo>
                  <a:lnTo>
                    <a:pt x="545" y="904"/>
                  </a:lnTo>
                  <a:lnTo>
                    <a:pt x="593" y="899"/>
                  </a:lnTo>
                  <a:lnTo>
                    <a:pt x="646" y="904"/>
                  </a:lnTo>
                  <a:lnTo>
                    <a:pt x="689" y="860"/>
                  </a:lnTo>
                  <a:lnTo>
                    <a:pt x="749" y="839"/>
                  </a:lnTo>
                  <a:lnTo>
                    <a:pt x="791" y="801"/>
                  </a:lnTo>
                  <a:lnTo>
                    <a:pt x="784" y="749"/>
                  </a:lnTo>
                  <a:lnTo>
                    <a:pt x="846" y="631"/>
                  </a:lnTo>
                  <a:lnTo>
                    <a:pt x="892" y="624"/>
                  </a:lnTo>
                  <a:lnTo>
                    <a:pt x="914" y="585"/>
                  </a:lnTo>
                  <a:lnTo>
                    <a:pt x="921" y="497"/>
                  </a:lnTo>
                  <a:lnTo>
                    <a:pt x="954" y="452"/>
                  </a:lnTo>
                  <a:lnTo>
                    <a:pt x="942" y="424"/>
                  </a:lnTo>
                  <a:lnTo>
                    <a:pt x="866" y="400"/>
                  </a:lnTo>
                  <a:lnTo>
                    <a:pt x="834" y="377"/>
                  </a:lnTo>
                  <a:lnTo>
                    <a:pt x="818" y="349"/>
                  </a:lnTo>
                  <a:lnTo>
                    <a:pt x="825" y="333"/>
                  </a:lnTo>
                  <a:lnTo>
                    <a:pt x="641" y="222"/>
                  </a:lnTo>
                  <a:lnTo>
                    <a:pt x="620" y="172"/>
                  </a:lnTo>
                  <a:lnTo>
                    <a:pt x="614" y="89"/>
                  </a:lnTo>
                  <a:lnTo>
                    <a:pt x="620" y="83"/>
                  </a:lnTo>
                  <a:lnTo>
                    <a:pt x="586" y="29"/>
                  </a:lnTo>
                  <a:lnTo>
                    <a:pt x="545" y="16"/>
                  </a:lnTo>
                  <a:lnTo>
                    <a:pt x="503" y="16"/>
                  </a:lnTo>
                  <a:lnTo>
                    <a:pt x="471" y="0"/>
                  </a:lnTo>
                  <a:lnTo>
                    <a:pt x="443" y="16"/>
                  </a:lnTo>
                  <a:lnTo>
                    <a:pt x="416" y="0"/>
                  </a:lnTo>
                  <a:lnTo>
                    <a:pt x="395" y="6"/>
                  </a:lnTo>
                  <a:lnTo>
                    <a:pt x="374" y="37"/>
                  </a:lnTo>
                  <a:lnTo>
                    <a:pt x="340" y="45"/>
                  </a:lnTo>
                  <a:lnTo>
                    <a:pt x="349" y="74"/>
                  </a:lnTo>
                  <a:lnTo>
                    <a:pt x="328" y="83"/>
                  </a:lnTo>
                  <a:lnTo>
                    <a:pt x="299" y="74"/>
                  </a:lnTo>
                  <a:lnTo>
                    <a:pt x="299" y="112"/>
                  </a:lnTo>
                  <a:lnTo>
                    <a:pt x="280" y="127"/>
                  </a:lnTo>
                  <a:lnTo>
                    <a:pt x="251" y="127"/>
                  </a:lnTo>
                  <a:lnTo>
                    <a:pt x="184" y="185"/>
                  </a:lnTo>
                  <a:lnTo>
                    <a:pt x="177" y="274"/>
                  </a:lnTo>
                  <a:lnTo>
                    <a:pt x="156" y="295"/>
                  </a:lnTo>
                  <a:lnTo>
                    <a:pt x="108" y="320"/>
                  </a:lnTo>
                  <a:lnTo>
                    <a:pt x="55" y="304"/>
                  </a:lnTo>
                  <a:lnTo>
                    <a:pt x="55" y="341"/>
                  </a:lnTo>
                  <a:lnTo>
                    <a:pt x="41" y="372"/>
                  </a:lnTo>
                  <a:lnTo>
                    <a:pt x="0" y="377"/>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7" name="Freeform 108">
              <a:extLst>
                <a:ext uri="{FF2B5EF4-FFF2-40B4-BE49-F238E27FC236}">
                  <a16:creationId xmlns:a16="http://schemas.microsoft.com/office/drawing/2014/main" id="{B6B1D5A6-B1DE-40CF-82D8-F8D43277A565}"/>
                </a:ext>
              </a:extLst>
            </p:cNvPr>
            <p:cNvSpPr>
              <a:spLocks/>
            </p:cNvSpPr>
            <p:nvPr/>
          </p:nvSpPr>
          <p:spPr bwMode="auto">
            <a:xfrm>
              <a:off x="7429059" y="3772574"/>
              <a:ext cx="965308" cy="508620"/>
            </a:xfrm>
            <a:custGeom>
              <a:avLst/>
              <a:gdLst>
                <a:gd name="T0" fmla="*/ 6199 w 1133"/>
                <a:gd name="T1" fmla="*/ 127986 h 665"/>
                <a:gd name="T2" fmla="*/ 18596 w 1133"/>
                <a:gd name="T3" fmla="*/ 217020 h 665"/>
                <a:gd name="T4" fmla="*/ 61101 w 1133"/>
                <a:gd name="T5" fmla="*/ 281410 h 665"/>
                <a:gd name="T6" fmla="*/ 71728 w 1133"/>
                <a:gd name="T7" fmla="*/ 359315 h 665"/>
                <a:gd name="T8" fmla="*/ 139913 w 1133"/>
                <a:gd name="T9" fmla="*/ 434040 h 665"/>
                <a:gd name="T10" fmla="*/ 173563 w 1133"/>
                <a:gd name="T11" fmla="*/ 458683 h 665"/>
                <a:gd name="T12" fmla="*/ 236435 w 1133"/>
                <a:gd name="T13" fmla="*/ 458683 h 665"/>
                <a:gd name="T14" fmla="*/ 296651 w 1133"/>
                <a:gd name="T15" fmla="*/ 434040 h 665"/>
                <a:gd name="T16" fmla="*/ 398486 w 1133"/>
                <a:gd name="T17" fmla="*/ 380778 h 665"/>
                <a:gd name="T18" fmla="*/ 427709 w 1133"/>
                <a:gd name="T19" fmla="*/ 400652 h 665"/>
                <a:gd name="T20" fmla="*/ 478184 w 1133"/>
                <a:gd name="T21" fmla="*/ 410986 h 665"/>
                <a:gd name="T22" fmla="*/ 537514 w 1133"/>
                <a:gd name="T23" fmla="*/ 394292 h 665"/>
                <a:gd name="T24" fmla="*/ 537514 w 1133"/>
                <a:gd name="T25" fmla="*/ 410986 h 665"/>
                <a:gd name="T26" fmla="*/ 502093 w 1133"/>
                <a:gd name="T27" fmla="*/ 452323 h 665"/>
                <a:gd name="T28" fmla="*/ 575591 w 1133"/>
                <a:gd name="T29" fmla="*/ 465042 h 665"/>
                <a:gd name="T30" fmla="*/ 592416 w 1133"/>
                <a:gd name="T31" fmla="*/ 511944 h 665"/>
                <a:gd name="T32" fmla="*/ 641120 w 1133"/>
                <a:gd name="T33" fmla="*/ 518304 h 665"/>
                <a:gd name="T34" fmla="*/ 761552 w 1133"/>
                <a:gd name="T35" fmla="*/ 493660 h 665"/>
                <a:gd name="T36" fmla="*/ 816454 w 1133"/>
                <a:gd name="T37" fmla="*/ 465042 h 665"/>
                <a:gd name="T38" fmla="*/ 899694 w 1133"/>
                <a:gd name="T39" fmla="*/ 429270 h 665"/>
                <a:gd name="T40" fmla="*/ 1003300 w 1133"/>
                <a:gd name="T41" fmla="*/ 441989 h 665"/>
                <a:gd name="T42" fmla="*/ 919175 w 1133"/>
                <a:gd name="T43" fmla="*/ 192377 h 665"/>
                <a:gd name="T44" fmla="*/ 893495 w 1133"/>
                <a:gd name="T45" fmla="*/ 127986 h 665"/>
                <a:gd name="T46" fmla="*/ 827966 w 1133"/>
                <a:gd name="T47" fmla="*/ 99368 h 665"/>
                <a:gd name="T48" fmla="*/ 736757 w 1133"/>
                <a:gd name="T49" fmla="*/ 151039 h 665"/>
                <a:gd name="T50" fmla="*/ 641120 w 1133"/>
                <a:gd name="T51" fmla="*/ 212250 h 665"/>
                <a:gd name="T52" fmla="*/ 628723 w 1133"/>
                <a:gd name="T53" fmla="*/ 188402 h 665"/>
                <a:gd name="T54" fmla="*/ 665029 w 1133"/>
                <a:gd name="T55" fmla="*/ 140705 h 665"/>
                <a:gd name="T56" fmla="*/ 700450 w 1133"/>
                <a:gd name="T57" fmla="*/ 87444 h 665"/>
                <a:gd name="T58" fmla="*/ 518918 w 1133"/>
                <a:gd name="T59" fmla="*/ 16694 h 665"/>
                <a:gd name="T60" fmla="*/ 433907 w 1133"/>
                <a:gd name="T61" fmla="*/ 39747 h 665"/>
                <a:gd name="T62" fmla="*/ 404685 w 1133"/>
                <a:gd name="T63" fmla="*/ 8744 h 665"/>
                <a:gd name="T64" fmla="*/ 319675 w 1133"/>
                <a:gd name="T65" fmla="*/ 39747 h 665"/>
                <a:gd name="T66" fmla="*/ 283368 w 1133"/>
                <a:gd name="T67" fmla="*/ 8744 h 665"/>
                <a:gd name="T68" fmla="*/ 247947 w 1133"/>
                <a:gd name="T69" fmla="*/ 4770 h 665"/>
                <a:gd name="T70" fmla="*/ 199243 w 1133"/>
                <a:gd name="T71" fmla="*/ 44517 h 665"/>
                <a:gd name="T72" fmla="*/ 146112 w 1133"/>
                <a:gd name="T73" fmla="*/ 44517 h 665"/>
                <a:gd name="T74" fmla="*/ 114233 w 1133"/>
                <a:gd name="T75" fmla="*/ 74725 h 665"/>
                <a:gd name="T76" fmla="*/ 61101 w 1133"/>
                <a:gd name="T77" fmla="*/ 74725 h 665"/>
                <a:gd name="T78" fmla="*/ 6199 w 1133"/>
                <a:gd name="T79" fmla="*/ 87444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3" h="665">
                  <a:moveTo>
                    <a:pt x="0" y="125"/>
                  </a:moveTo>
                  <a:lnTo>
                    <a:pt x="7" y="161"/>
                  </a:lnTo>
                  <a:lnTo>
                    <a:pt x="41" y="206"/>
                  </a:lnTo>
                  <a:lnTo>
                    <a:pt x="21" y="273"/>
                  </a:lnTo>
                  <a:lnTo>
                    <a:pt x="62" y="288"/>
                  </a:lnTo>
                  <a:lnTo>
                    <a:pt x="69" y="354"/>
                  </a:lnTo>
                  <a:lnTo>
                    <a:pt x="88" y="377"/>
                  </a:lnTo>
                  <a:lnTo>
                    <a:pt x="81" y="452"/>
                  </a:lnTo>
                  <a:lnTo>
                    <a:pt x="108" y="473"/>
                  </a:lnTo>
                  <a:lnTo>
                    <a:pt x="158" y="546"/>
                  </a:lnTo>
                  <a:lnTo>
                    <a:pt x="191" y="569"/>
                  </a:lnTo>
                  <a:lnTo>
                    <a:pt x="196" y="577"/>
                  </a:lnTo>
                  <a:lnTo>
                    <a:pt x="211" y="569"/>
                  </a:lnTo>
                  <a:lnTo>
                    <a:pt x="267" y="577"/>
                  </a:lnTo>
                  <a:lnTo>
                    <a:pt x="308" y="546"/>
                  </a:lnTo>
                  <a:lnTo>
                    <a:pt x="335" y="546"/>
                  </a:lnTo>
                  <a:lnTo>
                    <a:pt x="382" y="479"/>
                  </a:lnTo>
                  <a:lnTo>
                    <a:pt x="450" y="479"/>
                  </a:lnTo>
                  <a:lnTo>
                    <a:pt x="457" y="510"/>
                  </a:lnTo>
                  <a:lnTo>
                    <a:pt x="483" y="504"/>
                  </a:lnTo>
                  <a:lnTo>
                    <a:pt x="519" y="533"/>
                  </a:lnTo>
                  <a:lnTo>
                    <a:pt x="540" y="517"/>
                  </a:lnTo>
                  <a:lnTo>
                    <a:pt x="547" y="488"/>
                  </a:lnTo>
                  <a:lnTo>
                    <a:pt x="607" y="496"/>
                  </a:lnTo>
                  <a:lnTo>
                    <a:pt x="620" y="504"/>
                  </a:lnTo>
                  <a:lnTo>
                    <a:pt x="607" y="517"/>
                  </a:lnTo>
                  <a:lnTo>
                    <a:pt x="567" y="546"/>
                  </a:lnTo>
                  <a:lnTo>
                    <a:pt x="567" y="569"/>
                  </a:lnTo>
                  <a:lnTo>
                    <a:pt x="600" y="585"/>
                  </a:lnTo>
                  <a:lnTo>
                    <a:pt x="650" y="585"/>
                  </a:lnTo>
                  <a:lnTo>
                    <a:pt x="662" y="600"/>
                  </a:lnTo>
                  <a:lnTo>
                    <a:pt x="669" y="644"/>
                  </a:lnTo>
                  <a:lnTo>
                    <a:pt x="683" y="665"/>
                  </a:lnTo>
                  <a:lnTo>
                    <a:pt x="724" y="652"/>
                  </a:lnTo>
                  <a:lnTo>
                    <a:pt x="744" y="660"/>
                  </a:lnTo>
                  <a:lnTo>
                    <a:pt x="860" y="621"/>
                  </a:lnTo>
                  <a:lnTo>
                    <a:pt x="894" y="585"/>
                  </a:lnTo>
                  <a:lnTo>
                    <a:pt x="922" y="585"/>
                  </a:lnTo>
                  <a:lnTo>
                    <a:pt x="949" y="546"/>
                  </a:lnTo>
                  <a:lnTo>
                    <a:pt x="1016" y="540"/>
                  </a:lnTo>
                  <a:lnTo>
                    <a:pt x="1059" y="556"/>
                  </a:lnTo>
                  <a:lnTo>
                    <a:pt x="1133" y="556"/>
                  </a:lnTo>
                  <a:lnTo>
                    <a:pt x="1119" y="421"/>
                  </a:lnTo>
                  <a:lnTo>
                    <a:pt x="1038" y="242"/>
                  </a:lnTo>
                  <a:lnTo>
                    <a:pt x="1038" y="177"/>
                  </a:lnTo>
                  <a:lnTo>
                    <a:pt x="1009" y="161"/>
                  </a:lnTo>
                  <a:lnTo>
                    <a:pt x="1004" y="138"/>
                  </a:lnTo>
                  <a:lnTo>
                    <a:pt x="935" y="125"/>
                  </a:lnTo>
                  <a:lnTo>
                    <a:pt x="901" y="161"/>
                  </a:lnTo>
                  <a:lnTo>
                    <a:pt x="832" y="190"/>
                  </a:lnTo>
                  <a:lnTo>
                    <a:pt x="758" y="250"/>
                  </a:lnTo>
                  <a:lnTo>
                    <a:pt x="724" y="267"/>
                  </a:lnTo>
                  <a:lnTo>
                    <a:pt x="703" y="258"/>
                  </a:lnTo>
                  <a:lnTo>
                    <a:pt x="710" y="237"/>
                  </a:lnTo>
                  <a:lnTo>
                    <a:pt x="737" y="221"/>
                  </a:lnTo>
                  <a:lnTo>
                    <a:pt x="751" y="177"/>
                  </a:lnTo>
                  <a:lnTo>
                    <a:pt x="799" y="125"/>
                  </a:lnTo>
                  <a:lnTo>
                    <a:pt x="791" y="110"/>
                  </a:lnTo>
                  <a:lnTo>
                    <a:pt x="717" y="94"/>
                  </a:lnTo>
                  <a:lnTo>
                    <a:pt x="586" y="21"/>
                  </a:lnTo>
                  <a:lnTo>
                    <a:pt x="533" y="11"/>
                  </a:lnTo>
                  <a:lnTo>
                    <a:pt x="490" y="50"/>
                  </a:lnTo>
                  <a:lnTo>
                    <a:pt x="471" y="11"/>
                  </a:lnTo>
                  <a:lnTo>
                    <a:pt x="457" y="11"/>
                  </a:lnTo>
                  <a:lnTo>
                    <a:pt x="411" y="44"/>
                  </a:lnTo>
                  <a:lnTo>
                    <a:pt x="361" y="50"/>
                  </a:lnTo>
                  <a:lnTo>
                    <a:pt x="335" y="44"/>
                  </a:lnTo>
                  <a:lnTo>
                    <a:pt x="320" y="11"/>
                  </a:lnTo>
                  <a:lnTo>
                    <a:pt x="294" y="0"/>
                  </a:lnTo>
                  <a:lnTo>
                    <a:pt x="280" y="6"/>
                  </a:lnTo>
                  <a:lnTo>
                    <a:pt x="251" y="50"/>
                  </a:lnTo>
                  <a:lnTo>
                    <a:pt x="225" y="56"/>
                  </a:lnTo>
                  <a:lnTo>
                    <a:pt x="191" y="94"/>
                  </a:lnTo>
                  <a:lnTo>
                    <a:pt x="165" y="56"/>
                  </a:lnTo>
                  <a:lnTo>
                    <a:pt x="143" y="65"/>
                  </a:lnTo>
                  <a:lnTo>
                    <a:pt x="129" y="94"/>
                  </a:lnTo>
                  <a:lnTo>
                    <a:pt x="108" y="102"/>
                  </a:lnTo>
                  <a:lnTo>
                    <a:pt x="69" y="94"/>
                  </a:lnTo>
                  <a:lnTo>
                    <a:pt x="21" y="117"/>
                  </a:lnTo>
                  <a:lnTo>
                    <a:pt x="7" y="110"/>
                  </a:lnTo>
                  <a:lnTo>
                    <a:pt x="0" y="125"/>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8" name="Freeform 114">
              <a:extLst>
                <a:ext uri="{FF2B5EF4-FFF2-40B4-BE49-F238E27FC236}">
                  <a16:creationId xmlns:a16="http://schemas.microsoft.com/office/drawing/2014/main" id="{140F98B4-DC73-4C18-9642-5BDA5C93BF64}"/>
                </a:ext>
              </a:extLst>
            </p:cNvPr>
            <p:cNvSpPr>
              <a:spLocks/>
            </p:cNvSpPr>
            <p:nvPr/>
          </p:nvSpPr>
          <p:spPr bwMode="auto">
            <a:xfrm>
              <a:off x="8615837" y="4546961"/>
              <a:ext cx="690379" cy="679687"/>
            </a:xfrm>
            <a:custGeom>
              <a:avLst/>
              <a:gdLst>
                <a:gd name="T0" fmla="*/ 0 w 813"/>
                <a:gd name="T1" fmla="*/ 378618 h 890"/>
                <a:gd name="T2" fmla="*/ 11474 w 813"/>
                <a:gd name="T3" fmla="*/ 358775 h 890"/>
                <a:gd name="T4" fmla="*/ 36186 w 813"/>
                <a:gd name="T5" fmla="*/ 341312 h 890"/>
                <a:gd name="T6" fmla="*/ 47660 w 813"/>
                <a:gd name="T7" fmla="*/ 319087 h 890"/>
                <a:gd name="T8" fmla="*/ 100616 w 813"/>
                <a:gd name="T9" fmla="*/ 283369 h 890"/>
                <a:gd name="T10" fmla="*/ 143863 w 813"/>
                <a:gd name="T11" fmla="*/ 230187 h 890"/>
                <a:gd name="T12" fmla="*/ 167693 w 813"/>
                <a:gd name="T13" fmla="*/ 240506 h 890"/>
                <a:gd name="T14" fmla="*/ 203880 w 813"/>
                <a:gd name="T15" fmla="*/ 236537 h 890"/>
                <a:gd name="T16" fmla="*/ 264779 w 813"/>
                <a:gd name="T17" fmla="*/ 182562 h 890"/>
                <a:gd name="T18" fmla="*/ 287726 w 813"/>
                <a:gd name="T19" fmla="*/ 195262 h 890"/>
                <a:gd name="T20" fmla="*/ 300082 w 813"/>
                <a:gd name="T21" fmla="*/ 230187 h 890"/>
                <a:gd name="T22" fmla="*/ 354803 w 813"/>
                <a:gd name="T23" fmla="*/ 205581 h 890"/>
                <a:gd name="T24" fmla="*/ 372455 w 813"/>
                <a:gd name="T25" fmla="*/ 160337 h 890"/>
                <a:gd name="T26" fmla="*/ 372455 w 813"/>
                <a:gd name="T27" fmla="*/ 83344 h 890"/>
                <a:gd name="T28" fmla="*/ 392755 w 813"/>
                <a:gd name="T29" fmla="*/ 77787 h 890"/>
                <a:gd name="T30" fmla="*/ 397168 w 813"/>
                <a:gd name="T31" fmla="*/ 34925 h 890"/>
                <a:gd name="T32" fmla="*/ 437767 w 813"/>
                <a:gd name="T33" fmla="*/ 5556 h 890"/>
                <a:gd name="T34" fmla="*/ 475719 w 813"/>
                <a:gd name="T35" fmla="*/ 11906 h 890"/>
                <a:gd name="T36" fmla="*/ 504845 w 813"/>
                <a:gd name="T37" fmla="*/ 0 h 890"/>
                <a:gd name="T38" fmla="*/ 534853 w 813"/>
                <a:gd name="T39" fmla="*/ 11906 h 890"/>
                <a:gd name="T40" fmla="*/ 553387 w 813"/>
                <a:gd name="T41" fmla="*/ 34925 h 890"/>
                <a:gd name="T42" fmla="*/ 547209 w 813"/>
                <a:gd name="T43" fmla="*/ 77787 h 890"/>
                <a:gd name="T44" fmla="*/ 564861 w 813"/>
                <a:gd name="T45" fmla="*/ 83344 h 890"/>
                <a:gd name="T46" fmla="*/ 564861 w 813"/>
                <a:gd name="T47" fmla="*/ 112712 h 890"/>
                <a:gd name="T48" fmla="*/ 534853 w 813"/>
                <a:gd name="T49" fmla="*/ 141287 h 890"/>
                <a:gd name="T50" fmla="*/ 530440 w 813"/>
                <a:gd name="T51" fmla="*/ 172244 h 890"/>
                <a:gd name="T52" fmla="*/ 534853 w 813"/>
                <a:gd name="T53" fmla="*/ 188912 h 890"/>
                <a:gd name="T54" fmla="*/ 585161 w 813"/>
                <a:gd name="T55" fmla="*/ 223837 h 890"/>
                <a:gd name="T56" fmla="*/ 591339 w 813"/>
                <a:gd name="T57" fmla="*/ 240506 h 890"/>
                <a:gd name="T58" fmla="*/ 564861 w 813"/>
                <a:gd name="T59" fmla="*/ 289719 h 890"/>
                <a:gd name="T60" fmla="*/ 578983 w 813"/>
                <a:gd name="T61" fmla="*/ 324644 h 890"/>
                <a:gd name="T62" fmla="*/ 620465 w 813"/>
                <a:gd name="T63" fmla="*/ 388937 h 890"/>
                <a:gd name="T64" fmla="*/ 631938 w 813"/>
                <a:gd name="T65" fmla="*/ 423862 h 890"/>
                <a:gd name="T66" fmla="*/ 674303 w 813"/>
                <a:gd name="T67" fmla="*/ 448468 h 890"/>
                <a:gd name="T68" fmla="*/ 674303 w 813"/>
                <a:gd name="T69" fmla="*/ 500062 h 890"/>
                <a:gd name="T70" fmla="*/ 692837 w 813"/>
                <a:gd name="T71" fmla="*/ 541337 h 890"/>
                <a:gd name="T72" fmla="*/ 717550 w 813"/>
                <a:gd name="T73" fmla="*/ 564356 h 890"/>
                <a:gd name="T74" fmla="*/ 711372 w 813"/>
                <a:gd name="T75" fmla="*/ 582612 h 890"/>
                <a:gd name="T76" fmla="*/ 625760 w 813"/>
                <a:gd name="T77" fmla="*/ 611981 h 890"/>
                <a:gd name="T78" fmla="*/ 553387 w 813"/>
                <a:gd name="T79" fmla="*/ 607218 h 890"/>
                <a:gd name="T80" fmla="*/ 534853 w 813"/>
                <a:gd name="T81" fmla="*/ 623887 h 890"/>
                <a:gd name="T82" fmla="*/ 488075 w 813"/>
                <a:gd name="T83" fmla="*/ 607218 h 890"/>
                <a:gd name="T84" fmla="*/ 437767 w 813"/>
                <a:gd name="T85" fmla="*/ 618331 h 890"/>
                <a:gd name="T86" fmla="*/ 378633 w 813"/>
                <a:gd name="T87" fmla="*/ 669925 h 890"/>
                <a:gd name="T88" fmla="*/ 392755 w 813"/>
                <a:gd name="T89" fmla="*/ 683418 h 890"/>
                <a:gd name="T90" fmla="*/ 378633 w 813"/>
                <a:gd name="T91" fmla="*/ 694531 h 890"/>
                <a:gd name="T92" fmla="*/ 330091 w 813"/>
                <a:gd name="T93" fmla="*/ 706437 h 890"/>
                <a:gd name="T94" fmla="*/ 308026 w 813"/>
                <a:gd name="T95" fmla="*/ 665162 h 890"/>
                <a:gd name="T96" fmla="*/ 203880 w 813"/>
                <a:gd name="T97" fmla="*/ 636587 h 890"/>
                <a:gd name="T98" fmla="*/ 161515 w 813"/>
                <a:gd name="T99" fmla="*/ 582612 h 890"/>
                <a:gd name="T100" fmla="*/ 150041 w 813"/>
                <a:gd name="T101" fmla="*/ 554037 h 890"/>
                <a:gd name="T102" fmla="*/ 167693 w 813"/>
                <a:gd name="T103" fmla="*/ 477837 h 890"/>
                <a:gd name="T104" fmla="*/ 150041 w 813"/>
                <a:gd name="T105" fmla="*/ 453231 h 890"/>
                <a:gd name="T106" fmla="*/ 47660 w 813"/>
                <a:gd name="T107" fmla="*/ 448468 h 890"/>
                <a:gd name="T108" fmla="*/ 41482 w 813"/>
                <a:gd name="T109" fmla="*/ 418306 h 890"/>
                <a:gd name="T110" fmla="*/ 0 w 813"/>
                <a:gd name="T111" fmla="*/ 378618 h 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3" h="890">
                  <a:moveTo>
                    <a:pt x="0" y="477"/>
                  </a:moveTo>
                  <a:lnTo>
                    <a:pt x="13" y="452"/>
                  </a:lnTo>
                  <a:lnTo>
                    <a:pt x="41" y="430"/>
                  </a:lnTo>
                  <a:lnTo>
                    <a:pt x="54" y="402"/>
                  </a:lnTo>
                  <a:lnTo>
                    <a:pt x="114" y="357"/>
                  </a:lnTo>
                  <a:lnTo>
                    <a:pt x="163" y="290"/>
                  </a:lnTo>
                  <a:lnTo>
                    <a:pt x="190" y="303"/>
                  </a:lnTo>
                  <a:lnTo>
                    <a:pt x="231" y="298"/>
                  </a:lnTo>
                  <a:lnTo>
                    <a:pt x="300" y="230"/>
                  </a:lnTo>
                  <a:lnTo>
                    <a:pt x="326" y="246"/>
                  </a:lnTo>
                  <a:lnTo>
                    <a:pt x="340" y="290"/>
                  </a:lnTo>
                  <a:lnTo>
                    <a:pt x="402" y="259"/>
                  </a:lnTo>
                  <a:lnTo>
                    <a:pt x="422" y="202"/>
                  </a:lnTo>
                  <a:lnTo>
                    <a:pt x="422" y="105"/>
                  </a:lnTo>
                  <a:lnTo>
                    <a:pt x="445" y="98"/>
                  </a:lnTo>
                  <a:lnTo>
                    <a:pt x="450" y="44"/>
                  </a:lnTo>
                  <a:lnTo>
                    <a:pt x="496" y="7"/>
                  </a:lnTo>
                  <a:lnTo>
                    <a:pt x="539" y="15"/>
                  </a:lnTo>
                  <a:lnTo>
                    <a:pt x="572" y="0"/>
                  </a:lnTo>
                  <a:lnTo>
                    <a:pt x="606" y="15"/>
                  </a:lnTo>
                  <a:lnTo>
                    <a:pt x="627" y="44"/>
                  </a:lnTo>
                  <a:lnTo>
                    <a:pt x="620" y="98"/>
                  </a:lnTo>
                  <a:lnTo>
                    <a:pt x="640" y="105"/>
                  </a:lnTo>
                  <a:lnTo>
                    <a:pt x="640" y="142"/>
                  </a:lnTo>
                  <a:lnTo>
                    <a:pt x="606" y="178"/>
                  </a:lnTo>
                  <a:lnTo>
                    <a:pt x="601" y="217"/>
                  </a:lnTo>
                  <a:lnTo>
                    <a:pt x="606" y="238"/>
                  </a:lnTo>
                  <a:lnTo>
                    <a:pt x="663" y="282"/>
                  </a:lnTo>
                  <a:lnTo>
                    <a:pt x="670" y="303"/>
                  </a:lnTo>
                  <a:lnTo>
                    <a:pt x="640" y="365"/>
                  </a:lnTo>
                  <a:lnTo>
                    <a:pt x="656" y="409"/>
                  </a:lnTo>
                  <a:lnTo>
                    <a:pt x="703" y="490"/>
                  </a:lnTo>
                  <a:lnTo>
                    <a:pt x="716" y="534"/>
                  </a:lnTo>
                  <a:lnTo>
                    <a:pt x="764" y="565"/>
                  </a:lnTo>
                  <a:lnTo>
                    <a:pt x="764" y="630"/>
                  </a:lnTo>
                  <a:lnTo>
                    <a:pt x="785" y="682"/>
                  </a:lnTo>
                  <a:lnTo>
                    <a:pt x="813" y="711"/>
                  </a:lnTo>
                  <a:lnTo>
                    <a:pt x="806" y="734"/>
                  </a:lnTo>
                  <a:lnTo>
                    <a:pt x="709" y="771"/>
                  </a:lnTo>
                  <a:lnTo>
                    <a:pt x="627" y="765"/>
                  </a:lnTo>
                  <a:lnTo>
                    <a:pt x="606" y="786"/>
                  </a:lnTo>
                  <a:lnTo>
                    <a:pt x="553" y="765"/>
                  </a:lnTo>
                  <a:lnTo>
                    <a:pt x="496" y="779"/>
                  </a:lnTo>
                  <a:lnTo>
                    <a:pt x="429" y="844"/>
                  </a:lnTo>
                  <a:lnTo>
                    <a:pt x="445" y="861"/>
                  </a:lnTo>
                  <a:lnTo>
                    <a:pt x="429" y="875"/>
                  </a:lnTo>
                  <a:lnTo>
                    <a:pt x="374" y="890"/>
                  </a:lnTo>
                  <a:lnTo>
                    <a:pt x="349" y="838"/>
                  </a:lnTo>
                  <a:lnTo>
                    <a:pt x="231" y="802"/>
                  </a:lnTo>
                  <a:lnTo>
                    <a:pt x="183" y="734"/>
                  </a:lnTo>
                  <a:lnTo>
                    <a:pt x="170" y="698"/>
                  </a:lnTo>
                  <a:lnTo>
                    <a:pt x="190" y="602"/>
                  </a:lnTo>
                  <a:lnTo>
                    <a:pt x="170" y="571"/>
                  </a:lnTo>
                  <a:lnTo>
                    <a:pt x="54" y="565"/>
                  </a:lnTo>
                  <a:lnTo>
                    <a:pt x="47" y="527"/>
                  </a:lnTo>
                  <a:lnTo>
                    <a:pt x="0" y="477"/>
                  </a:lnTo>
                  <a:close/>
                </a:path>
              </a:pathLst>
            </a:custGeom>
            <a:solidFill>
              <a:srgbClr val="D1D1D1"/>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59" name="Freeform 117">
              <a:extLst>
                <a:ext uri="{FF2B5EF4-FFF2-40B4-BE49-F238E27FC236}">
                  <a16:creationId xmlns:a16="http://schemas.microsoft.com/office/drawing/2014/main" id="{29B09D36-FAE4-4903-B159-E9249301C638}"/>
                </a:ext>
              </a:extLst>
            </p:cNvPr>
            <p:cNvSpPr>
              <a:spLocks/>
            </p:cNvSpPr>
            <p:nvPr/>
          </p:nvSpPr>
          <p:spPr bwMode="auto">
            <a:xfrm>
              <a:off x="9125984" y="4450734"/>
              <a:ext cx="516257" cy="528476"/>
            </a:xfrm>
            <a:custGeom>
              <a:avLst/>
              <a:gdLst>
                <a:gd name="T0" fmla="*/ 0 w 607"/>
                <a:gd name="T1" fmla="*/ 272249 h 690"/>
                <a:gd name="T2" fmla="*/ 4420 w 607"/>
                <a:gd name="T3" fmla="*/ 288966 h 690"/>
                <a:gd name="T4" fmla="*/ 54807 w 607"/>
                <a:gd name="T5" fmla="*/ 323993 h 690"/>
                <a:gd name="T6" fmla="*/ 60995 w 607"/>
                <a:gd name="T7" fmla="*/ 340710 h 690"/>
                <a:gd name="T8" fmla="*/ 34475 w 607"/>
                <a:gd name="T9" fmla="*/ 390065 h 690"/>
                <a:gd name="T10" fmla="*/ 48619 w 607"/>
                <a:gd name="T11" fmla="*/ 425091 h 690"/>
                <a:gd name="T12" fmla="*/ 90166 w 607"/>
                <a:gd name="T13" fmla="*/ 489571 h 690"/>
                <a:gd name="T14" fmla="*/ 101658 w 607"/>
                <a:gd name="T15" fmla="*/ 524597 h 690"/>
                <a:gd name="T16" fmla="*/ 144089 w 607"/>
                <a:gd name="T17" fmla="*/ 549275 h 690"/>
                <a:gd name="T18" fmla="*/ 144089 w 607"/>
                <a:gd name="T19" fmla="*/ 524597 h 690"/>
                <a:gd name="T20" fmla="*/ 168840 w 607"/>
                <a:gd name="T21" fmla="*/ 519025 h 690"/>
                <a:gd name="T22" fmla="*/ 168840 w 607"/>
                <a:gd name="T23" fmla="*/ 501512 h 690"/>
                <a:gd name="T24" fmla="*/ 192707 w 607"/>
                <a:gd name="T25" fmla="*/ 471262 h 690"/>
                <a:gd name="T26" fmla="*/ 181216 w 607"/>
                <a:gd name="T27" fmla="*/ 436236 h 690"/>
                <a:gd name="T28" fmla="*/ 192707 w 607"/>
                <a:gd name="T29" fmla="*/ 394841 h 690"/>
                <a:gd name="T30" fmla="*/ 205083 w 607"/>
                <a:gd name="T31" fmla="*/ 378124 h 690"/>
                <a:gd name="T32" fmla="*/ 223647 w 607"/>
                <a:gd name="T33" fmla="*/ 378124 h 690"/>
                <a:gd name="T34" fmla="*/ 234254 w 607"/>
                <a:gd name="T35" fmla="*/ 359815 h 690"/>
                <a:gd name="T36" fmla="*/ 228066 w 607"/>
                <a:gd name="T37" fmla="*/ 336729 h 690"/>
                <a:gd name="T38" fmla="*/ 247514 w 607"/>
                <a:gd name="T39" fmla="*/ 288966 h 690"/>
                <a:gd name="T40" fmla="*/ 266078 w 607"/>
                <a:gd name="T41" fmla="*/ 288966 h 690"/>
                <a:gd name="T42" fmla="*/ 278453 w 607"/>
                <a:gd name="T43" fmla="*/ 277026 h 690"/>
                <a:gd name="T44" fmla="*/ 278453 w 607"/>
                <a:gd name="T45" fmla="*/ 260309 h 690"/>
                <a:gd name="T46" fmla="*/ 378343 w 607"/>
                <a:gd name="T47" fmla="*/ 183092 h 690"/>
                <a:gd name="T48" fmla="*/ 410166 w 607"/>
                <a:gd name="T49" fmla="*/ 177519 h 690"/>
                <a:gd name="T50" fmla="*/ 422542 w 607"/>
                <a:gd name="T51" fmla="*/ 148065 h 690"/>
                <a:gd name="T52" fmla="*/ 458785 w 607"/>
                <a:gd name="T53" fmla="*/ 128164 h 690"/>
                <a:gd name="T54" fmla="*/ 475580 w 607"/>
                <a:gd name="T55" fmla="*/ 134533 h 690"/>
                <a:gd name="T56" fmla="*/ 494144 w 607"/>
                <a:gd name="T57" fmla="*/ 105079 h 690"/>
                <a:gd name="T58" fmla="*/ 505636 w 607"/>
                <a:gd name="T59" fmla="*/ 111447 h 690"/>
                <a:gd name="T60" fmla="*/ 519779 w 607"/>
                <a:gd name="T61" fmla="*/ 93138 h 690"/>
                <a:gd name="T62" fmla="*/ 536575 w 607"/>
                <a:gd name="T63" fmla="*/ 88362 h 690"/>
                <a:gd name="T64" fmla="*/ 519779 w 607"/>
                <a:gd name="T65" fmla="*/ 59704 h 690"/>
                <a:gd name="T66" fmla="*/ 513592 w 607"/>
                <a:gd name="T67" fmla="*/ 28658 h 690"/>
                <a:gd name="T68" fmla="*/ 481768 w 607"/>
                <a:gd name="T69" fmla="*/ 28658 h 690"/>
                <a:gd name="T70" fmla="*/ 422542 w 607"/>
                <a:gd name="T71" fmla="*/ 10349 h 690"/>
                <a:gd name="T72" fmla="*/ 397790 w 607"/>
                <a:gd name="T73" fmla="*/ 16717 h 690"/>
                <a:gd name="T74" fmla="*/ 355359 w 607"/>
                <a:gd name="T75" fmla="*/ 0 h 690"/>
                <a:gd name="T76" fmla="*/ 331492 w 607"/>
                <a:gd name="T77" fmla="*/ 16717 h 690"/>
                <a:gd name="T78" fmla="*/ 205083 w 607"/>
                <a:gd name="T79" fmla="*/ 46967 h 690"/>
                <a:gd name="T80" fmla="*/ 198895 w 607"/>
                <a:gd name="T81" fmla="*/ 59704 h 690"/>
                <a:gd name="T82" fmla="*/ 217459 w 607"/>
                <a:gd name="T83" fmla="*/ 88362 h 690"/>
                <a:gd name="T84" fmla="*/ 205083 w 607"/>
                <a:gd name="T85" fmla="*/ 99506 h 690"/>
                <a:gd name="T86" fmla="*/ 162652 w 607"/>
                <a:gd name="T87" fmla="*/ 111447 h 690"/>
                <a:gd name="T88" fmla="*/ 150276 w 607"/>
                <a:gd name="T89" fmla="*/ 105079 h 690"/>
                <a:gd name="T90" fmla="*/ 144089 w 607"/>
                <a:gd name="T91" fmla="*/ 70052 h 690"/>
                <a:gd name="T92" fmla="*/ 114033 w 607"/>
                <a:gd name="T93" fmla="*/ 76421 h 690"/>
                <a:gd name="T94" fmla="*/ 65414 w 607"/>
                <a:gd name="T95" fmla="*/ 59704 h 690"/>
                <a:gd name="T96" fmla="*/ 54807 w 607"/>
                <a:gd name="T97" fmla="*/ 63684 h 690"/>
                <a:gd name="T98" fmla="*/ 65414 w 607"/>
                <a:gd name="T99" fmla="*/ 111447 h 690"/>
                <a:gd name="T100" fmla="*/ 54807 w 607"/>
                <a:gd name="T101" fmla="*/ 141697 h 690"/>
                <a:gd name="T102" fmla="*/ 34475 w 607"/>
                <a:gd name="T103" fmla="*/ 148065 h 690"/>
                <a:gd name="T104" fmla="*/ 22983 w 607"/>
                <a:gd name="T105" fmla="*/ 134533 h 690"/>
                <a:gd name="T106" fmla="*/ 16796 w 607"/>
                <a:gd name="T107" fmla="*/ 177519 h 690"/>
                <a:gd name="T108" fmla="*/ 34475 w 607"/>
                <a:gd name="T109" fmla="*/ 183092 h 690"/>
                <a:gd name="T110" fmla="*/ 34475 w 607"/>
                <a:gd name="T111" fmla="*/ 212546 h 690"/>
                <a:gd name="T112" fmla="*/ 4420 w 607"/>
                <a:gd name="T113" fmla="*/ 241203 h 690"/>
                <a:gd name="T114" fmla="*/ 0 w 607"/>
                <a:gd name="T115" fmla="*/ 272249 h 6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7" h="690">
                  <a:moveTo>
                    <a:pt x="0" y="342"/>
                  </a:moveTo>
                  <a:lnTo>
                    <a:pt x="5" y="363"/>
                  </a:lnTo>
                  <a:lnTo>
                    <a:pt x="62" y="407"/>
                  </a:lnTo>
                  <a:lnTo>
                    <a:pt x="69" y="428"/>
                  </a:lnTo>
                  <a:lnTo>
                    <a:pt x="39" y="490"/>
                  </a:lnTo>
                  <a:lnTo>
                    <a:pt x="55" y="534"/>
                  </a:lnTo>
                  <a:lnTo>
                    <a:pt x="102" y="615"/>
                  </a:lnTo>
                  <a:lnTo>
                    <a:pt x="115" y="659"/>
                  </a:lnTo>
                  <a:lnTo>
                    <a:pt x="163" y="690"/>
                  </a:lnTo>
                  <a:lnTo>
                    <a:pt x="163" y="659"/>
                  </a:lnTo>
                  <a:lnTo>
                    <a:pt x="191" y="652"/>
                  </a:lnTo>
                  <a:lnTo>
                    <a:pt x="191" y="630"/>
                  </a:lnTo>
                  <a:lnTo>
                    <a:pt x="218" y="592"/>
                  </a:lnTo>
                  <a:lnTo>
                    <a:pt x="205" y="548"/>
                  </a:lnTo>
                  <a:lnTo>
                    <a:pt x="218" y="496"/>
                  </a:lnTo>
                  <a:lnTo>
                    <a:pt x="232" y="475"/>
                  </a:lnTo>
                  <a:lnTo>
                    <a:pt x="253" y="475"/>
                  </a:lnTo>
                  <a:lnTo>
                    <a:pt x="265" y="452"/>
                  </a:lnTo>
                  <a:lnTo>
                    <a:pt x="258" y="423"/>
                  </a:lnTo>
                  <a:lnTo>
                    <a:pt x="280" y="363"/>
                  </a:lnTo>
                  <a:lnTo>
                    <a:pt x="301" y="363"/>
                  </a:lnTo>
                  <a:lnTo>
                    <a:pt x="315" y="348"/>
                  </a:lnTo>
                  <a:lnTo>
                    <a:pt x="315" y="327"/>
                  </a:lnTo>
                  <a:lnTo>
                    <a:pt x="428" y="230"/>
                  </a:lnTo>
                  <a:lnTo>
                    <a:pt x="464" y="223"/>
                  </a:lnTo>
                  <a:lnTo>
                    <a:pt x="478" y="186"/>
                  </a:lnTo>
                  <a:lnTo>
                    <a:pt x="519" y="161"/>
                  </a:lnTo>
                  <a:lnTo>
                    <a:pt x="538" y="169"/>
                  </a:lnTo>
                  <a:lnTo>
                    <a:pt x="559" y="132"/>
                  </a:lnTo>
                  <a:lnTo>
                    <a:pt x="572" y="140"/>
                  </a:lnTo>
                  <a:lnTo>
                    <a:pt x="588" y="117"/>
                  </a:lnTo>
                  <a:lnTo>
                    <a:pt x="607" y="111"/>
                  </a:lnTo>
                  <a:lnTo>
                    <a:pt x="588" y="75"/>
                  </a:lnTo>
                  <a:lnTo>
                    <a:pt x="581" y="36"/>
                  </a:lnTo>
                  <a:lnTo>
                    <a:pt x="545" y="36"/>
                  </a:lnTo>
                  <a:lnTo>
                    <a:pt x="478" y="13"/>
                  </a:lnTo>
                  <a:lnTo>
                    <a:pt x="450" y="21"/>
                  </a:lnTo>
                  <a:lnTo>
                    <a:pt x="402" y="0"/>
                  </a:lnTo>
                  <a:lnTo>
                    <a:pt x="375" y="21"/>
                  </a:lnTo>
                  <a:lnTo>
                    <a:pt x="232" y="59"/>
                  </a:lnTo>
                  <a:lnTo>
                    <a:pt x="225" y="75"/>
                  </a:lnTo>
                  <a:lnTo>
                    <a:pt x="246" y="111"/>
                  </a:lnTo>
                  <a:lnTo>
                    <a:pt x="232" y="125"/>
                  </a:lnTo>
                  <a:lnTo>
                    <a:pt x="184" y="140"/>
                  </a:lnTo>
                  <a:lnTo>
                    <a:pt x="170" y="132"/>
                  </a:lnTo>
                  <a:lnTo>
                    <a:pt x="163" y="88"/>
                  </a:lnTo>
                  <a:lnTo>
                    <a:pt x="129" y="96"/>
                  </a:lnTo>
                  <a:lnTo>
                    <a:pt x="74" y="75"/>
                  </a:lnTo>
                  <a:lnTo>
                    <a:pt x="62" y="80"/>
                  </a:lnTo>
                  <a:lnTo>
                    <a:pt x="74" y="140"/>
                  </a:lnTo>
                  <a:lnTo>
                    <a:pt x="62" y="178"/>
                  </a:lnTo>
                  <a:lnTo>
                    <a:pt x="39" y="186"/>
                  </a:lnTo>
                  <a:lnTo>
                    <a:pt x="26" y="169"/>
                  </a:lnTo>
                  <a:lnTo>
                    <a:pt x="19" y="223"/>
                  </a:lnTo>
                  <a:lnTo>
                    <a:pt x="39" y="230"/>
                  </a:lnTo>
                  <a:lnTo>
                    <a:pt x="39" y="267"/>
                  </a:lnTo>
                  <a:lnTo>
                    <a:pt x="5" y="303"/>
                  </a:lnTo>
                  <a:lnTo>
                    <a:pt x="0" y="342"/>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60" name="Freeform 118">
              <a:extLst>
                <a:ext uri="{FF2B5EF4-FFF2-40B4-BE49-F238E27FC236}">
                  <a16:creationId xmlns:a16="http://schemas.microsoft.com/office/drawing/2014/main" id="{81B064FB-D566-42EE-9995-0BFDBEC1F4F8}"/>
                </a:ext>
              </a:extLst>
            </p:cNvPr>
            <p:cNvSpPr>
              <a:spLocks/>
            </p:cNvSpPr>
            <p:nvPr/>
          </p:nvSpPr>
          <p:spPr bwMode="auto">
            <a:xfrm>
              <a:off x="9188608" y="3534302"/>
              <a:ext cx="510148" cy="502511"/>
            </a:xfrm>
            <a:custGeom>
              <a:avLst/>
              <a:gdLst>
                <a:gd name="T0" fmla="*/ 0 w 600"/>
                <a:gd name="T1" fmla="*/ 423069 h 658"/>
                <a:gd name="T2" fmla="*/ 0 w 600"/>
                <a:gd name="T3" fmla="*/ 394494 h 658"/>
                <a:gd name="T4" fmla="*/ 18558 w 600"/>
                <a:gd name="T5" fmla="*/ 363538 h 658"/>
                <a:gd name="T6" fmla="*/ 48604 w 600"/>
                <a:gd name="T7" fmla="*/ 363538 h 658"/>
                <a:gd name="T8" fmla="*/ 78650 w 600"/>
                <a:gd name="T9" fmla="*/ 305594 h 658"/>
                <a:gd name="T10" fmla="*/ 78650 w 600"/>
                <a:gd name="T11" fmla="*/ 264319 h 658"/>
                <a:gd name="T12" fmla="*/ 121952 w 600"/>
                <a:gd name="T13" fmla="*/ 270669 h 658"/>
                <a:gd name="T14" fmla="*/ 212974 w 600"/>
                <a:gd name="T15" fmla="*/ 211138 h 658"/>
                <a:gd name="T16" fmla="*/ 200602 w 600"/>
                <a:gd name="T17" fmla="*/ 168275 h 658"/>
                <a:gd name="T18" fmla="*/ 229764 w 600"/>
                <a:gd name="T19" fmla="*/ 110331 h 658"/>
                <a:gd name="T20" fmla="*/ 253624 w 600"/>
                <a:gd name="T21" fmla="*/ 87313 h 658"/>
                <a:gd name="T22" fmla="*/ 236834 w 600"/>
                <a:gd name="T23" fmla="*/ 70644 h 658"/>
                <a:gd name="T24" fmla="*/ 217392 w 600"/>
                <a:gd name="T25" fmla="*/ 80963 h 658"/>
                <a:gd name="T26" fmla="*/ 200602 w 600"/>
                <a:gd name="T27" fmla="*/ 70644 h 658"/>
                <a:gd name="T28" fmla="*/ 200602 w 600"/>
                <a:gd name="T29" fmla="*/ 46038 h 658"/>
                <a:gd name="T30" fmla="*/ 253624 w 600"/>
                <a:gd name="T31" fmla="*/ 41275 h 658"/>
                <a:gd name="T32" fmla="*/ 272182 w 600"/>
                <a:gd name="T33" fmla="*/ 0 h 658"/>
                <a:gd name="T34" fmla="*/ 312833 w 600"/>
                <a:gd name="T35" fmla="*/ 4763 h 658"/>
                <a:gd name="T36" fmla="*/ 332274 w 600"/>
                <a:gd name="T37" fmla="*/ 16669 h 658"/>
                <a:gd name="T38" fmla="*/ 379995 w 600"/>
                <a:gd name="T39" fmla="*/ 11113 h 658"/>
                <a:gd name="T40" fmla="*/ 416227 w 600"/>
                <a:gd name="T41" fmla="*/ 27781 h 658"/>
                <a:gd name="T42" fmla="*/ 428599 w 600"/>
                <a:gd name="T43" fmla="*/ 46038 h 658"/>
                <a:gd name="T44" fmla="*/ 434785 w 600"/>
                <a:gd name="T45" fmla="*/ 87313 h 658"/>
                <a:gd name="T46" fmla="*/ 454226 w 600"/>
                <a:gd name="T47" fmla="*/ 93663 h 658"/>
                <a:gd name="T48" fmla="*/ 495760 w 600"/>
                <a:gd name="T49" fmla="*/ 87313 h 658"/>
                <a:gd name="T50" fmla="*/ 530225 w 600"/>
                <a:gd name="T51" fmla="*/ 123825 h 658"/>
                <a:gd name="T52" fmla="*/ 434785 w 600"/>
                <a:gd name="T53" fmla="*/ 275432 h 658"/>
                <a:gd name="T54" fmla="*/ 350832 w 600"/>
                <a:gd name="T55" fmla="*/ 357188 h 658"/>
                <a:gd name="T56" fmla="*/ 344646 w 600"/>
                <a:gd name="T57" fmla="*/ 404813 h 658"/>
                <a:gd name="T58" fmla="*/ 284554 w 600"/>
                <a:gd name="T59" fmla="*/ 522288 h 658"/>
                <a:gd name="T60" fmla="*/ 236834 w 600"/>
                <a:gd name="T61" fmla="*/ 487363 h 658"/>
                <a:gd name="T62" fmla="*/ 200602 w 600"/>
                <a:gd name="T63" fmla="*/ 487363 h 658"/>
                <a:gd name="T64" fmla="*/ 158184 w 600"/>
                <a:gd name="T65" fmla="*/ 504032 h 658"/>
                <a:gd name="T66" fmla="*/ 92789 w 600"/>
                <a:gd name="T67" fmla="*/ 511969 h 658"/>
                <a:gd name="T68" fmla="*/ 78650 w 600"/>
                <a:gd name="T69" fmla="*/ 504032 h 658"/>
                <a:gd name="T70" fmla="*/ 65394 w 600"/>
                <a:gd name="T71" fmla="*/ 476250 h 658"/>
                <a:gd name="T72" fmla="*/ 18558 w 600"/>
                <a:gd name="T73" fmla="*/ 446088 h 658"/>
                <a:gd name="T74" fmla="*/ 0 w 600"/>
                <a:gd name="T75" fmla="*/ 423069 h 6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0" h="658">
                  <a:moveTo>
                    <a:pt x="0" y="533"/>
                  </a:moveTo>
                  <a:lnTo>
                    <a:pt x="0" y="497"/>
                  </a:lnTo>
                  <a:lnTo>
                    <a:pt x="21" y="458"/>
                  </a:lnTo>
                  <a:lnTo>
                    <a:pt x="55" y="458"/>
                  </a:lnTo>
                  <a:lnTo>
                    <a:pt x="89" y="385"/>
                  </a:lnTo>
                  <a:lnTo>
                    <a:pt x="89" y="333"/>
                  </a:lnTo>
                  <a:lnTo>
                    <a:pt x="138" y="341"/>
                  </a:lnTo>
                  <a:lnTo>
                    <a:pt x="241" y="266"/>
                  </a:lnTo>
                  <a:lnTo>
                    <a:pt x="227" y="212"/>
                  </a:lnTo>
                  <a:lnTo>
                    <a:pt x="260" y="139"/>
                  </a:lnTo>
                  <a:lnTo>
                    <a:pt x="287" y="110"/>
                  </a:lnTo>
                  <a:lnTo>
                    <a:pt x="268" y="89"/>
                  </a:lnTo>
                  <a:lnTo>
                    <a:pt x="246" y="102"/>
                  </a:lnTo>
                  <a:lnTo>
                    <a:pt x="227" y="89"/>
                  </a:lnTo>
                  <a:lnTo>
                    <a:pt x="227" y="58"/>
                  </a:lnTo>
                  <a:lnTo>
                    <a:pt x="287" y="52"/>
                  </a:lnTo>
                  <a:lnTo>
                    <a:pt x="308" y="0"/>
                  </a:lnTo>
                  <a:lnTo>
                    <a:pt x="354" y="6"/>
                  </a:lnTo>
                  <a:lnTo>
                    <a:pt x="376" y="21"/>
                  </a:lnTo>
                  <a:lnTo>
                    <a:pt x="430" y="14"/>
                  </a:lnTo>
                  <a:lnTo>
                    <a:pt x="471" y="35"/>
                  </a:lnTo>
                  <a:lnTo>
                    <a:pt x="485" y="58"/>
                  </a:lnTo>
                  <a:lnTo>
                    <a:pt x="492" y="110"/>
                  </a:lnTo>
                  <a:lnTo>
                    <a:pt x="514" y="118"/>
                  </a:lnTo>
                  <a:lnTo>
                    <a:pt x="561" y="110"/>
                  </a:lnTo>
                  <a:lnTo>
                    <a:pt x="600" y="156"/>
                  </a:lnTo>
                  <a:lnTo>
                    <a:pt x="492" y="347"/>
                  </a:lnTo>
                  <a:lnTo>
                    <a:pt x="397" y="450"/>
                  </a:lnTo>
                  <a:lnTo>
                    <a:pt x="390" y="510"/>
                  </a:lnTo>
                  <a:lnTo>
                    <a:pt x="322" y="658"/>
                  </a:lnTo>
                  <a:lnTo>
                    <a:pt x="268" y="614"/>
                  </a:lnTo>
                  <a:lnTo>
                    <a:pt x="227" y="614"/>
                  </a:lnTo>
                  <a:lnTo>
                    <a:pt x="179" y="635"/>
                  </a:lnTo>
                  <a:lnTo>
                    <a:pt x="105" y="645"/>
                  </a:lnTo>
                  <a:lnTo>
                    <a:pt x="89" y="635"/>
                  </a:lnTo>
                  <a:lnTo>
                    <a:pt x="74" y="600"/>
                  </a:lnTo>
                  <a:lnTo>
                    <a:pt x="21" y="562"/>
                  </a:lnTo>
                  <a:lnTo>
                    <a:pt x="0" y="533"/>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sp>
          <p:nvSpPr>
            <p:cNvPr id="161" name="Freeform 119">
              <a:extLst>
                <a:ext uri="{FF2B5EF4-FFF2-40B4-BE49-F238E27FC236}">
                  <a16:creationId xmlns:a16="http://schemas.microsoft.com/office/drawing/2014/main" id="{F62525D6-AD05-4E97-8BBE-E164BBFB7645}"/>
                </a:ext>
              </a:extLst>
            </p:cNvPr>
            <p:cNvSpPr>
              <a:spLocks/>
            </p:cNvSpPr>
            <p:nvPr/>
          </p:nvSpPr>
          <p:spPr bwMode="auto">
            <a:xfrm>
              <a:off x="8950334" y="3932951"/>
              <a:ext cx="581934" cy="633864"/>
            </a:xfrm>
            <a:custGeom>
              <a:avLst/>
              <a:gdLst>
                <a:gd name="T0" fmla="*/ 0 w 684"/>
                <a:gd name="T1" fmla="*/ 196099237 h 831"/>
                <a:gd name="T2" fmla="*/ 5473598 w 684"/>
                <a:gd name="T3" fmla="*/ 228782179 h 831"/>
                <a:gd name="T4" fmla="*/ 39095992 w 684"/>
                <a:gd name="T5" fmla="*/ 260837228 h 831"/>
                <a:gd name="T6" fmla="*/ 123544147 w 684"/>
                <a:gd name="T7" fmla="*/ 280320938 h 831"/>
                <a:gd name="T8" fmla="*/ 112596951 w 684"/>
                <a:gd name="T9" fmla="*/ 336259706 h 831"/>
                <a:gd name="T10" fmla="*/ 96177041 w 684"/>
                <a:gd name="T11" fmla="*/ 368942648 h 831"/>
                <a:gd name="T12" fmla="*/ 101649755 w 684"/>
                <a:gd name="T13" fmla="*/ 401626383 h 831"/>
                <a:gd name="T14" fmla="*/ 112596951 w 684"/>
                <a:gd name="T15" fmla="*/ 419224829 h 831"/>
                <a:gd name="T16" fmla="*/ 197045107 w 684"/>
                <a:gd name="T17" fmla="*/ 424252730 h 831"/>
                <a:gd name="T18" fmla="*/ 218938614 w 684"/>
                <a:gd name="T19" fmla="*/ 434309324 h 831"/>
                <a:gd name="T20" fmla="*/ 218938614 w 684"/>
                <a:gd name="T21" fmla="*/ 481448076 h 831"/>
                <a:gd name="T22" fmla="*/ 261944824 w 684"/>
                <a:gd name="T23" fmla="*/ 494647307 h 831"/>
                <a:gd name="T24" fmla="*/ 288530240 w 684"/>
                <a:gd name="T25" fmla="*/ 489619406 h 831"/>
                <a:gd name="T26" fmla="*/ 294002954 w 684"/>
                <a:gd name="T27" fmla="*/ 517274447 h 831"/>
                <a:gd name="T28" fmla="*/ 304950150 w 684"/>
                <a:gd name="T29" fmla="*/ 522302348 h 831"/>
                <a:gd name="T30" fmla="*/ 342482761 w 684"/>
                <a:gd name="T31" fmla="*/ 512874439 h 831"/>
                <a:gd name="T32" fmla="*/ 353429957 w 684"/>
                <a:gd name="T33" fmla="*/ 504075216 h 831"/>
                <a:gd name="T34" fmla="*/ 337009163 w 684"/>
                <a:gd name="T35" fmla="*/ 481448076 h 831"/>
                <a:gd name="T36" fmla="*/ 342482761 w 684"/>
                <a:gd name="T37" fmla="*/ 471392274 h 831"/>
                <a:gd name="T38" fmla="*/ 454298023 w 684"/>
                <a:gd name="T39" fmla="*/ 447507763 h 831"/>
                <a:gd name="T40" fmla="*/ 475409840 w 684"/>
                <a:gd name="T41" fmla="*/ 434309324 h 831"/>
                <a:gd name="T42" fmla="*/ 512942452 w 684"/>
                <a:gd name="T43" fmla="*/ 447507763 h 831"/>
                <a:gd name="T44" fmla="*/ 534835960 w 684"/>
                <a:gd name="T45" fmla="*/ 442479862 h 831"/>
                <a:gd name="T46" fmla="*/ 502776946 w 684"/>
                <a:gd name="T47" fmla="*/ 414824821 h 831"/>
                <a:gd name="T48" fmla="*/ 470717932 w 684"/>
                <a:gd name="T49" fmla="*/ 368942648 h 831"/>
                <a:gd name="T50" fmla="*/ 459771621 w 684"/>
                <a:gd name="T51" fmla="*/ 344430243 h 831"/>
                <a:gd name="T52" fmla="*/ 454298023 w 684"/>
                <a:gd name="T53" fmla="*/ 290377533 h 831"/>
                <a:gd name="T54" fmla="*/ 422239009 w 684"/>
                <a:gd name="T55" fmla="*/ 233182187 h 831"/>
                <a:gd name="T56" fmla="*/ 422239009 w 684"/>
                <a:gd name="T57" fmla="*/ 200498452 h 831"/>
                <a:gd name="T58" fmla="*/ 459771621 w 684"/>
                <a:gd name="T59" fmla="*/ 130732560 h 831"/>
                <a:gd name="T60" fmla="*/ 470717932 w 684"/>
                <a:gd name="T61" fmla="*/ 93021717 h 831"/>
                <a:gd name="T62" fmla="*/ 428494297 w 684"/>
                <a:gd name="T63" fmla="*/ 65366677 h 831"/>
                <a:gd name="T64" fmla="*/ 396435283 w 684"/>
                <a:gd name="T65" fmla="*/ 65366677 h 831"/>
                <a:gd name="T66" fmla="*/ 358902671 w 684"/>
                <a:gd name="T67" fmla="*/ 78565115 h 831"/>
                <a:gd name="T68" fmla="*/ 301040816 w 684"/>
                <a:gd name="T69" fmla="*/ 84850387 h 831"/>
                <a:gd name="T70" fmla="*/ 288530240 w 684"/>
                <a:gd name="T71" fmla="*/ 78565115 h 831"/>
                <a:gd name="T72" fmla="*/ 276801354 w 684"/>
                <a:gd name="T73" fmla="*/ 56566661 h 831"/>
                <a:gd name="T74" fmla="*/ 235359408 w 684"/>
                <a:gd name="T75" fmla="*/ 32682942 h 831"/>
                <a:gd name="T76" fmla="*/ 209555682 w 684"/>
                <a:gd name="T77" fmla="*/ 43368222 h 831"/>
                <a:gd name="T78" fmla="*/ 181406003 w 684"/>
                <a:gd name="T79" fmla="*/ 5027901 h 831"/>
                <a:gd name="T80" fmla="*/ 155603161 w 684"/>
                <a:gd name="T81" fmla="*/ 0 h 831"/>
                <a:gd name="T82" fmla="*/ 132927079 w 684"/>
                <a:gd name="T83" fmla="*/ 9427909 h 831"/>
                <a:gd name="T84" fmla="*/ 107123353 w 684"/>
                <a:gd name="T85" fmla="*/ 37711636 h 831"/>
                <a:gd name="T86" fmla="*/ 101649755 w 684"/>
                <a:gd name="T87" fmla="*/ 93021717 h 831"/>
                <a:gd name="T88" fmla="*/ 84448155 w 684"/>
                <a:gd name="T89" fmla="*/ 117534122 h 831"/>
                <a:gd name="T90" fmla="*/ 48478924 w 684"/>
                <a:gd name="T91" fmla="*/ 121933337 h 831"/>
                <a:gd name="T92" fmla="*/ 0 w 684"/>
                <a:gd name="T93" fmla="*/ 196099237 h 8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4" h="831">
                  <a:moveTo>
                    <a:pt x="0" y="312"/>
                  </a:moveTo>
                  <a:lnTo>
                    <a:pt x="7" y="364"/>
                  </a:lnTo>
                  <a:lnTo>
                    <a:pt x="50" y="415"/>
                  </a:lnTo>
                  <a:lnTo>
                    <a:pt x="158" y="446"/>
                  </a:lnTo>
                  <a:lnTo>
                    <a:pt x="144" y="535"/>
                  </a:lnTo>
                  <a:lnTo>
                    <a:pt x="123" y="587"/>
                  </a:lnTo>
                  <a:lnTo>
                    <a:pt x="130" y="639"/>
                  </a:lnTo>
                  <a:lnTo>
                    <a:pt x="144" y="667"/>
                  </a:lnTo>
                  <a:lnTo>
                    <a:pt x="252" y="675"/>
                  </a:lnTo>
                  <a:lnTo>
                    <a:pt x="280" y="691"/>
                  </a:lnTo>
                  <a:lnTo>
                    <a:pt x="280" y="766"/>
                  </a:lnTo>
                  <a:lnTo>
                    <a:pt x="335" y="787"/>
                  </a:lnTo>
                  <a:lnTo>
                    <a:pt x="369" y="779"/>
                  </a:lnTo>
                  <a:lnTo>
                    <a:pt x="376" y="823"/>
                  </a:lnTo>
                  <a:lnTo>
                    <a:pt x="390" y="831"/>
                  </a:lnTo>
                  <a:lnTo>
                    <a:pt x="438" y="816"/>
                  </a:lnTo>
                  <a:lnTo>
                    <a:pt x="452" y="802"/>
                  </a:lnTo>
                  <a:lnTo>
                    <a:pt x="431" y="766"/>
                  </a:lnTo>
                  <a:lnTo>
                    <a:pt x="438" y="750"/>
                  </a:lnTo>
                  <a:lnTo>
                    <a:pt x="581" y="712"/>
                  </a:lnTo>
                  <a:lnTo>
                    <a:pt x="608" y="691"/>
                  </a:lnTo>
                  <a:lnTo>
                    <a:pt x="656" y="712"/>
                  </a:lnTo>
                  <a:lnTo>
                    <a:pt x="684" y="704"/>
                  </a:lnTo>
                  <a:lnTo>
                    <a:pt x="643" y="660"/>
                  </a:lnTo>
                  <a:lnTo>
                    <a:pt x="602" y="587"/>
                  </a:lnTo>
                  <a:lnTo>
                    <a:pt x="588" y="548"/>
                  </a:lnTo>
                  <a:lnTo>
                    <a:pt x="581" y="462"/>
                  </a:lnTo>
                  <a:lnTo>
                    <a:pt x="540" y="371"/>
                  </a:lnTo>
                  <a:lnTo>
                    <a:pt x="540" y="319"/>
                  </a:lnTo>
                  <a:lnTo>
                    <a:pt x="588" y="208"/>
                  </a:lnTo>
                  <a:lnTo>
                    <a:pt x="602" y="148"/>
                  </a:lnTo>
                  <a:lnTo>
                    <a:pt x="548" y="104"/>
                  </a:lnTo>
                  <a:lnTo>
                    <a:pt x="507" y="104"/>
                  </a:lnTo>
                  <a:lnTo>
                    <a:pt x="459" y="125"/>
                  </a:lnTo>
                  <a:lnTo>
                    <a:pt x="385" y="135"/>
                  </a:lnTo>
                  <a:lnTo>
                    <a:pt x="369" y="125"/>
                  </a:lnTo>
                  <a:lnTo>
                    <a:pt x="354" y="90"/>
                  </a:lnTo>
                  <a:lnTo>
                    <a:pt x="301" y="52"/>
                  </a:lnTo>
                  <a:lnTo>
                    <a:pt x="268" y="69"/>
                  </a:lnTo>
                  <a:lnTo>
                    <a:pt x="232" y="8"/>
                  </a:lnTo>
                  <a:lnTo>
                    <a:pt x="199" y="0"/>
                  </a:lnTo>
                  <a:lnTo>
                    <a:pt x="170" y="15"/>
                  </a:lnTo>
                  <a:lnTo>
                    <a:pt x="137" y="60"/>
                  </a:lnTo>
                  <a:lnTo>
                    <a:pt x="130" y="148"/>
                  </a:lnTo>
                  <a:lnTo>
                    <a:pt x="108" y="187"/>
                  </a:lnTo>
                  <a:lnTo>
                    <a:pt x="62" y="194"/>
                  </a:lnTo>
                  <a:lnTo>
                    <a:pt x="0" y="312"/>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Verdana"/>
                <a:ea typeface="+mn-ea"/>
                <a:cs typeface="+mn-cs"/>
              </a:endParaRPr>
            </a:p>
          </p:txBody>
        </p:sp>
        <p:sp>
          <p:nvSpPr>
            <p:cNvPr id="162" name="Freeform 34">
              <a:extLst>
                <a:ext uri="{FF2B5EF4-FFF2-40B4-BE49-F238E27FC236}">
                  <a16:creationId xmlns:a16="http://schemas.microsoft.com/office/drawing/2014/main" id="{8EA57A58-0E81-441C-A7C2-10C75942668D}"/>
                </a:ext>
              </a:extLst>
            </p:cNvPr>
            <p:cNvSpPr>
              <a:spLocks/>
            </p:cNvSpPr>
            <p:nvPr/>
          </p:nvSpPr>
          <p:spPr bwMode="auto">
            <a:xfrm>
              <a:off x="8406584" y="2501051"/>
              <a:ext cx="128301" cy="79425"/>
            </a:xfrm>
            <a:custGeom>
              <a:avLst/>
              <a:gdLst>
                <a:gd name="T0" fmla="*/ 0 w 151"/>
                <a:gd name="T1" fmla="*/ 16669 h 104"/>
                <a:gd name="T2" fmla="*/ 16779 w 151"/>
                <a:gd name="T3" fmla="*/ 53181 h 104"/>
                <a:gd name="T4" fmla="*/ 115688 w 151"/>
                <a:gd name="T5" fmla="*/ 82550 h 104"/>
                <a:gd name="T6" fmla="*/ 133350 w 151"/>
                <a:gd name="T7" fmla="*/ 76200 h 104"/>
                <a:gd name="T8" fmla="*/ 107740 w 151"/>
                <a:gd name="T9" fmla="*/ 53181 h 104"/>
                <a:gd name="T10" fmla="*/ 101558 w 151"/>
                <a:gd name="T11" fmla="*/ 6350 h 104"/>
                <a:gd name="T12" fmla="*/ 79480 w 151"/>
                <a:gd name="T13" fmla="*/ 10319 h 104"/>
                <a:gd name="T14" fmla="*/ 54753 w 151"/>
                <a:gd name="T15" fmla="*/ 0 h 104"/>
                <a:gd name="T16" fmla="*/ 16779 w 151"/>
                <a:gd name="T17" fmla="*/ 0 h 104"/>
                <a:gd name="T18" fmla="*/ 0 w 151"/>
                <a:gd name="T19" fmla="*/ 16669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4">
                  <a:moveTo>
                    <a:pt x="0" y="21"/>
                  </a:moveTo>
                  <a:lnTo>
                    <a:pt x="19" y="67"/>
                  </a:lnTo>
                  <a:lnTo>
                    <a:pt x="131" y="104"/>
                  </a:lnTo>
                  <a:lnTo>
                    <a:pt x="151" y="96"/>
                  </a:lnTo>
                  <a:lnTo>
                    <a:pt x="122" y="67"/>
                  </a:lnTo>
                  <a:lnTo>
                    <a:pt x="115" y="8"/>
                  </a:lnTo>
                  <a:lnTo>
                    <a:pt x="90" y="13"/>
                  </a:lnTo>
                  <a:lnTo>
                    <a:pt x="62" y="0"/>
                  </a:lnTo>
                  <a:lnTo>
                    <a:pt x="19" y="0"/>
                  </a:lnTo>
                  <a:lnTo>
                    <a:pt x="0" y="21"/>
                  </a:lnTo>
                  <a:close/>
                </a:path>
              </a:pathLst>
            </a:custGeom>
            <a:solidFill>
              <a:srgbClr val="E8E8E8"/>
            </a:solidFill>
            <a:ln w="1651">
              <a:solidFill>
                <a:schemeClr val="tx1">
                  <a:lumMod val="50000"/>
                  <a:lumOff val="5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4" name="Grupo 3">
            <a:extLst>
              <a:ext uri="{FF2B5EF4-FFF2-40B4-BE49-F238E27FC236}">
                <a16:creationId xmlns:a16="http://schemas.microsoft.com/office/drawing/2014/main" id="{407EEF17-E896-45D4-83B3-42FCBA07D50D}"/>
              </a:ext>
            </a:extLst>
          </p:cNvPr>
          <p:cNvGrpSpPr/>
          <p:nvPr/>
        </p:nvGrpSpPr>
        <p:grpSpPr>
          <a:xfrm>
            <a:off x="4658393" y="1834512"/>
            <a:ext cx="1046961" cy="4734074"/>
            <a:chOff x="4549336" y="1834512"/>
            <a:chExt cx="1046961" cy="4734074"/>
          </a:xfrm>
        </p:grpSpPr>
        <p:sp>
          <p:nvSpPr>
            <p:cNvPr id="79" name="Rectangle 9">
              <a:extLst>
                <a:ext uri="{FF2B5EF4-FFF2-40B4-BE49-F238E27FC236}">
                  <a16:creationId xmlns:a16="http://schemas.microsoft.com/office/drawing/2014/main" id="{6F4316D5-9D63-4009-985B-0E324DFBC000}"/>
                </a:ext>
              </a:extLst>
            </p:cNvPr>
            <p:cNvSpPr>
              <a:spLocks noChangeArrowheads="1"/>
            </p:cNvSpPr>
            <p:nvPr/>
          </p:nvSpPr>
          <p:spPr bwMode="auto">
            <a:xfrm>
              <a:off x="4798879" y="2268154"/>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72,8%</a:t>
              </a:r>
            </a:p>
          </p:txBody>
        </p:sp>
        <p:sp>
          <p:nvSpPr>
            <p:cNvPr id="80" name="Rectangle 9">
              <a:extLst>
                <a:ext uri="{FF2B5EF4-FFF2-40B4-BE49-F238E27FC236}">
                  <a16:creationId xmlns:a16="http://schemas.microsoft.com/office/drawing/2014/main" id="{CF213D07-3924-42E3-A6CF-1E73EC30217B}"/>
                </a:ext>
              </a:extLst>
            </p:cNvPr>
            <p:cNvSpPr>
              <a:spLocks noChangeArrowheads="1"/>
            </p:cNvSpPr>
            <p:nvPr/>
          </p:nvSpPr>
          <p:spPr bwMode="auto">
            <a:xfrm>
              <a:off x="4798879" y="2506216"/>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65,6%</a:t>
              </a:r>
            </a:p>
          </p:txBody>
        </p:sp>
        <p:sp>
          <p:nvSpPr>
            <p:cNvPr id="81" name="Rectangle 9">
              <a:extLst>
                <a:ext uri="{FF2B5EF4-FFF2-40B4-BE49-F238E27FC236}">
                  <a16:creationId xmlns:a16="http://schemas.microsoft.com/office/drawing/2014/main" id="{1067AA4E-26C8-48F2-BEC6-07D3F05BA098}"/>
                </a:ext>
              </a:extLst>
            </p:cNvPr>
            <p:cNvSpPr>
              <a:spLocks noChangeArrowheads="1"/>
            </p:cNvSpPr>
            <p:nvPr/>
          </p:nvSpPr>
          <p:spPr bwMode="auto">
            <a:xfrm>
              <a:off x="4798879" y="2744278"/>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65,2%</a:t>
              </a:r>
            </a:p>
          </p:txBody>
        </p:sp>
        <p:sp>
          <p:nvSpPr>
            <p:cNvPr id="82" name="Rectangle 9">
              <a:extLst>
                <a:ext uri="{FF2B5EF4-FFF2-40B4-BE49-F238E27FC236}">
                  <a16:creationId xmlns:a16="http://schemas.microsoft.com/office/drawing/2014/main" id="{B4AA391B-5904-4534-ADA8-E0779752F41B}"/>
                </a:ext>
              </a:extLst>
            </p:cNvPr>
            <p:cNvSpPr>
              <a:spLocks noChangeArrowheads="1"/>
            </p:cNvSpPr>
            <p:nvPr/>
          </p:nvSpPr>
          <p:spPr bwMode="auto">
            <a:xfrm>
              <a:off x="4798879" y="2982340"/>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63,6%</a:t>
              </a:r>
            </a:p>
          </p:txBody>
        </p:sp>
        <p:sp>
          <p:nvSpPr>
            <p:cNvPr id="83" name="Rectangle 9">
              <a:extLst>
                <a:ext uri="{FF2B5EF4-FFF2-40B4-BE49-F238E27FC236}">
                  <a16:creationId xmlns:a16="http://schemas.microsoft.com/office/drawing/2014/main" id="{60C09093-AA2C-487A-B41E-18A87284A1BC}"/>
                </a:ext>
              </a:extLst>
            </p:cNvPr>
            <p:cNvSpPr>
              <a:spLocks noChangeArrowheads="1"/>
            </p:cNvSpPr>
            <p:nvPr/>
          </p:nvSpPr>
          <p:spPr bwMode="auto">
            <a:xfrm>
              <a:off x="4798879" y="3220402"/>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63,6%</a:t>
              </a:r>
            </a:p>
          </p:txBody>
        </p:sp>
        <p:sp>
          <p:nvSpPr>
            <p:cNvPr id="84" name="Rectangle 9">
              <a:extLst>
                <a:ext uri="{FF2B5EF4-FFF2-40B4-BE49-F238E27FC236}">
                  <a16:creationId xmlns:a16="http://schemas.microsoft.com/office/drawing/2014/main" id="{41B7062C-7D30-4C78-9FE2-A84077F5D881}"/>
                </a:ext>
              </a:extLst>
            </p:cNvPr>
            <p:cNvSpPr>
              <a:spLocks noChangeArrowheads="1"/>
            </p:cNvSpPr>
            <p:nvPr/>
          </p:nvSpPr>
          <p:spPr bwMode="auto">
            <a:xfrm>
              <a:off x="4798879" y="3458464"/>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63,0%</a:t>
              </a:r>
            </a:p>
          </p:txBody>
        </p:sp>
        <p:sp>
          <p:nvSpPr>
            <p:cNvPr id="85" name="Rectangle 9">
              <a:extLst>
                <a:ext uri="{FF2B5EF4-FFF2-40B4-BE49-F238E27FC236}">
                  <a16:creationId xmlns:a16="http://schemas.microsoft.com/office/drawing/2014/main" id="{9F23C12F-C595-44D3-93EE-4013F8BF1EDD}"/>
                </a:ext>
              </a:extLst>
            </p:cNvPr>
            <p:cNvSpPr>
              <a:spLocks noChangeArrowheads="1"/>
            </p:cNvSpPr>
            <p:nvPr/>
          </p:nvSpPr>
          <p:spPr bwMode="auto">
            <a:xfrm>
              <a:off x="4798879" y="4648774"/>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60,0%</a:t>
              </a:r>
            </a:p>
          </p:txBody>
        </p:sp>
        <p:sp>
          <p:nvSpPr>
            <p:cNvPr id="86" name="Rectangle 9">
              <a:extLst>
                <a:ext uri="{FF2B5EF4-FFF2-40B4-BE49-F238E27FC236}">
                  <a16:creationId xmlns:a16="http://schemas.microsoft.com/office/drawing/2014/main" id="{6354C4C7-8F5B-48A8-B744-5A6C23D00250}"/>
                </a:ext>
              </a:extLst>
            </p:cNvPr>
            <p:cNvSpPr>
              <a:spLocks noChangeArrowheads="1"/>
            </p:cNvSpPr>
            <p:nvPr/>
          </p:nvSpPr>
          <p:spPr bwMode="auto">
            <a:xfrm>
              <a:off x="4798879" y="5124898"/>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59,6%</a:t>
              </a:r>
            </a:p>
          </p:txBody>
        </p:sp>
        <p:sp>
          <p:nvSpPr>
            <p:cNvPr id="87" name="Rectangle 9">
              <a:extLst>
                <a:ext uri="{FF2B5EF4-FFF2-40B4-BE49-F238E27FC236}">
                  <a16:creationId xmlns:a16="http://schemas.microsoft.com/office/drawing/2014/main" id="{78490E1C-C4F5-4E91-937B-00AD781F65C5}"/>
                </a:ext>
              </a:extLst>
            </p:cNvPr>
            <p:cNvSpPr>
              <a:spLocks noChangeArrowheads="1"/>
            </p:cNvSpPr>
            <p:nvPr/>
          </p:nvSpPr>
          <p:spPr bwMode="auto">
            <a:xfrm>
              <a:off x="4798879" y="5362960"/>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58,8%</a:t>
              </a:r>
            </a:p>
          </p:txBody>
        </p:sp>
        <p:sp>
          <p:nvSpPr>
            <p:cNvPr id="88" name="Rectangle 9">
              <a:extLst>
                <a:ext uri="{FF2B5EF4-FFF2-40B4-BE49-F238E27FC236}">
                  <a16:creationId xmlns:a16="http://schemas.microsoft.com/office/drawing/2014/main" id="{288A12FA-1CDB-4453-A31E-13B3FCBF6C63}"/>
                </a:ext>
              </a:extLst>
            </p:cNvPr>
            <p:cNvSpPr>
              <a:spLocks noChangeArrowheads="1"/>
            </p:cNvSpPr>
            <p:nvPr/>
          </p:nvSpPr>
          <p:spPr bwMode="auto">
            <a:xfrm>
              <a:off x="4798879" y="5601022"/>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58,7%</a:t>
              </a:r>
            </a:p>
          </p:txBody>
        </p:sp>
        <p:sp>
          <p:nvSpPr>
            <p:cNvPr id="89" name="Rectangle 9">
              <a:extLst>
                <a:ext uri="{FF2B5EF4-FFF2-40B4-BE49-F238E27FC236}">
                  <a16:creationId xmlns:a16="http://schemas.microsoft.com/office/drawing/2014/main" id="{38F77871-7C65-4924-A040-1F2B0D0E9727}"/>
                </a:ext>
              </a:extLst>
            </p:cNvPr>
            <p:cNvSpPr>
              <a:spLocks noChangeArrowheads="1"/>
            </p:cNvSpPr>
            <p:nvPr/>
          </p:nvSpPr>
          <p:spPr bwMode="auto">
            <a:xfrm>
              <a:off x="4798879" y="6315203"/>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52,2%</a:t>
              </a:r>
            </a:p>
          </p:txBody>
        </p:sp>
        <p:sp>
          <p:nvSpPr>
            <p:cNvPr id="90" name="Rectangle 9">
              <a:extLst>
                <a:ext uri="{FF2B5EF4-FFF2-40B4-BE49-F238E27FC236}">
                  <a16:creationId xmlns:a16="http://schemas.microsoft.com/office/drawing/2014/main" id="{58E39B96-CAEC-494E-A898-7C50EFA45F1C}"/>
                </a:ext>
              </a:extLst>
            </p:cNvPr>
            <p:cNvSpPr>
              <a:spLocks noChangeArrowheads="1"/>
            </p:cNvSpPr>
            <p:nvPr/>
          </p:nvSpPr>
          <p:spPr bwMode="auto">
            <a:xfrm>
              <a:off x="4549336" y="1834512"/>
              <a:ext cx="1046961" cy="337843"/>
            </a:xfrm>
            <a:prstGeom prst="roundRect">
              <a:avLst/>
            </a:prstGeom>
            <a:noFill/>
            <a:ln>
              <a:noFill/>
              <a:prstDash val="sysDash"/>
            </a:ln>
          </p:spPr>
          <p:txBody>
            <a:bodyPr wrap="square">
              <a:spAutoFit/>
            </a:bodyPr>
            <a:lstStyle/>
            <a:p>
              <a:pPr algn="ctr"/>
              <a:r>
                <a:rPr lang="es-ES_tradnl" sz="1400" b="1"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2019</a:t>
              </a:r>
            </a:p>
          </p:txBody>
        </p:sp>
        <p:sp>
          <p:nvSpPr>
            <p:cNvPr id="92" name="Rectangle 9">
              <a:extLst>
                <a:ext uri="{FF2B5EF4-FFF2-40B4-BE49-F238E27FC236}">
                  <a16:creationId xmlns:a16="http://schemas.microsoft.com/office/drawing/2014/main" id="{018F8E9B-5B68-4FC9-A6F6-C9159CFBC8A9}"/>
                </a:ext>
              </a:extLst>
            </p:cNvPr>
            <p:cNvSpPr>
              <a:spLocks noChangeArrowheads="1"/>
            </p:cNvSpPr>
            <p:nvPr/>
          </p:nvSpPr>
          <p:spPr bwMode="auto">
            <a:xfrm>
              <a:off x="4798879" y="3696526"/>
              <a:ext cx="553070" cy="253383"/>
            </a:xfrm>
            <a:prstGeom prst="roundRect">
              <a:avLst/>
            </a:prstGeom>
            <a:noFill/>
            <a:ln>
              <a:noFill/>
              <a:prstDash val="sysDash"/>
            </a:ln>
          </p:spPr>
          <p:txBody>
            <a:bodyPr wrap="square">
              <a:spAutoFit/>
            </a:bodyPr>
            <a:lstStyle/>
            <a:p>
              <a:pPr algn="ctr"/>
              <a:r>
                <a:rPr lang="es-ES_tradnl" sz="900" b="1"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62,2%</a:t>
              </a:r>
            </a:p>
          </p:txBody>
        </p:sp>
        <p:sp>
          <p:nvSpPr>
            <p:cNvPr id="93" name="Rectangle 9">
              <a:extLst>
                <a:ext uri="{FF2B5EF4-FFF2-40B4-BE49-F238E27FC236}">
                  <a16:creationId xmlns:a16="http://schemas.microsoft.com/office/drawing/2014/main" id="{C052A42E-0794-454F-BDB6-E7FF89763E0D}"/>
                </a:ext>
              </a:extLst>
            </p:cNvPr>
            <p:cNvSpPr>
              <a:spLocks noChangeArrowheads="1"/>
            </p:cNvSpPr>
            <p:nvPr/>
          </p:nvSpPr>
          <p:spPr bwMode="auto">
            <a:xfrm>
              <a:off x="4798879" y="3934588"/>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62,0%</a:t>
              </a:r>
            </a:p>
          </p:txBody>
        </p:sp>
        <p:sp>
          <p:nvSpPr>
            <p:cNvPr id="94" name="Rectangle 9">
              <a:extLst>
                <a:ext uri="{FF2B5EF4-FFF2-40B4-BE49-F238E27FC236}">
                  <a16:creationId xmlns:a16="http://schemas.microsoft.com/office/drawing/2014/main" id="{4404FE48-7A4F-4CEE-BAB6-728BECD10D06}"/>
                </a:ext>
              </a:extLst>
            </p:cNvPr>
            <p:cNvSpPr>
              <a:spLocks noChangeArrowheads="1"/>
            </p:cNvSpPr>
            <p:nvPr/>
          </p:nvSpPr>
          <p:spPr bwMode="auto">
            <a:xfrm>
              <a:off x="4798879" y="4172650"/>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61,9%</a:t>
              </a:r>
            </a:p>
          </p:txBody>
        </p:sp>
        <p:sp>
          <p:nvSpPr>
            <p:cNvPr id="95" name="Rectangle 9">
              <a:extLst>
                <a:ext uri="{FF2B5EF4-FFF2-40B4-BE49-F238E27FC236}">
                  <a16:creationId xmlns:a16="http://schemas.microsoft.com/office/drawing/2014/main" id="{50325DF4-7CCF-4CFE-A0C0-1C6F65B1B572}"/>
                </a:ext>
              </a:extLst>
            </p:cNvPr>
            <p:cNvSpPr>
              <a:spLocks noChangeArrowheads="1"/>
            </p:cNvSpPr>
            <p:nvPr/>
          </p:nvSpPr>
          <p:spPr bwMode="auto">
            <a:xfrm>
              <a:off x="4798879" y="4410712"/>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61,5%</a:t>
              </a:r>
            </a:p>
          </p:txBody>
        </p:sp>
        <p:sp>
          <p:nvSpPr>
            <p:cNvPr id="96" name="Rectangle 9">
              <a:extLst>
                <a:ext uri="{FF2B5EF4-FFF2-40B4-BE49-F238E27FC236}">
                  <a16:creationId xmlns:a16="http://schemas.microsoft.com/office/drawing/2014/main" id="{D5516297-7415-43C0-94C2-142B04DC1027}"/>
                </a:ext>
              </a:extLst>
            </p:cNvPr>
            <p:cNvSpPr>
              <a:spLocks noChangeArrowheads="1"/>
            </p:cNvSpPr>
            <p:nvPr/>
          </p:nvSpPr>
          <p:spPr bwMode="auto">
            <a:xfrm>
              <a:off x="4798879" y="4886836"/>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60,9%</a:t>
              </a:r>
            </a:p>
          </p:txBody>
        </p:sp>
        <p:sp>
          <p:nvSpPr>
            <p:cNvPr id="97" name="Rectangle 9">
              <a:extLst>
                <a:ext uri="{FF2B5EF4-FFF2-40B4-BE49-F238E27FC236}">
                  <a16:creationId xmlns:a16="http://schemas.microsoft.com/office/drawing/2014/main" id="{9A0755D8-8CCA-4DF5-A3BC-85F257A74D4F}"/>
                </a:ext>
              </a:extLst>
            </p:cNvPr>
            <p:cNvSpPr>
              <a:spLocks noChangeArrowheads="1"/>
            </p:cNvSpPr>
            <p:nvPr/>
          </p:nvSpPr>
          <p:spPr bwMode="auto">
            <a:xfrm>
              <a:off x="4798879" y="5839084"/>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57,0%</a:t>
              </a:r>
            </a:p>
          </p:txBody>
        </p:sp>
        <p:sp>
          <p:nvSpPr>
            <p:cNvPr id="163" name="Rectangle 9">
              <a:extLst>
                <a:ext uri="{FF2B5EF4-FFF2-40B4-BE49-F238E27FC236}">
                  <a16:creationId xmlns:a16="http://schemas.microsoft.com/office/drawing/2014/main" id="{C7C7E2C5-4201-4233-A59C-832B2C807E99}"/>
                </a:ext>
              </a:extLst>
            </p:cNvPr>
            <p:cNvSpPr>
              <a:spLocks noChangeArrowheads="1"/>
            </p:cNvSpPr>
            <p:nvPr/>
          </p:nvSpPr>
          <p:spPr bwMode="auto">
            <a:xfrm>
              <a:off x="4798879" y="6077146"/>
              <a:ext cx="553070" cy="253383"/>
            </a:xfrm>
            <a:prstGeom prst="roundRect">
              <a:avLst/>
            </a:prstGeom>
            <a:noFill/>
            <a:ln>
              <a:noFill/>
              <a:prstDash val="sysDash"/>
            </a:ln>
          </p:spPr>
          <p:txBody>
            <a:bodyPr wrap="square">
              <a:spAutoFit/>
            </a:bodyPr>
            <a:lstStyle/>
            <a:p>
              <a:pPr algn="ctr"/>
              <a:r>
                <a:rPr lang="es-ES_tradnl" sz="90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57,1%</a:t>
              </a:r>
            </a:p>
          </p:txBody>
        </p:sp>
      </p:grpSp>
    </p:spTree>
    <p:extLst>
      <p:ext uri="{BB962C8B-B14F-4D97-AF65-F5344CB8AC3E}">
        <p14:creationId xmlns:p14="http://schemas.microsoft.com/office/powerpoint/2010/main" val="2220031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ángulo 41">
            <a:extLst>
              <a:ext uri="{FF2B5EF4-FFF2-40B4-BE49-F238E27FC236}">
                <a16:creationId xmlns:a16="http://schemas.microsoft.com/office/drawing/2014/main" id="{760D02DB-5335-40F9-9ED1-3C358E884692}"/>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Object 11">
            <a:extLst>
              <a:ext uri="{FF2B5EF4-FFF2-40B4-BE49-F238E27FC236}">
                <a16:creationId xmlns:a16="http://schemas.microsoft.com/office/drawing/2014/main" id="{521366D5-560E-4CA0-AB8E-259D11334564}"/>
              </a:ext>
            </a:extLst>
          </p:cNvPr>
          <p:cNvGraphicFramePr>
            <a:graphicFrameLocks noChangeAspect="1"/>
          </p:cNvGraphicFramePr>
          <p:nvPr/>
        </p:nvGraphicFramePr>
        <p:xfrm>
          <a:off x="7733249" y="3247630"/>
          <a:ext cx="2353405" cy="3395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15 Tabla">
            <a:extLst>
              <a:ext uri="{FF2B5EF4-FFF2-40B4-BE49-F238E27FC236}">
                <a16:creationId xmlns:a16="http://schemas.microsoft.com/office/drawing/2014/main" id="{C5DBEE89-7DA3-489A-9446-E7117AA0416A}"/>
              </a:ext>
            </a:extLst>
          </p:cNvPr>
          <p:cNvGraphicFramePr>
            <a:graphicFrameLocks noGrp="1"/>
          </p:cNvGraphicFramePr>
          <p:nvPr/>
        </p:nvGraphicFramePr>
        <p:xfrm>
          <a:off x="4874326" y="3205807"/>
          <a:ext cx="2858923" cy="3437057"/>
        </p:xfrm>
        <a:graphic>
          <a:graphicData uri="http://schemas.openxmlformats.org/drawingml/2006/table">
            <a:tbl>
              <a:tblPr>
                <a:effectLst>
                  <a:outerShdw blurRad="50800" dist="38100" dir="5400000" algn="t" rotWithShape="0">
                    <a:prstClr val="black">
                      <a:alpha val="40000"/>
                    </a:prstClr>
                  </a:outerShdw>
                </a:effectLst>
              </a:tblPr>
              <a:tblGrid>
                <a:gridCol w="2858923">
                  <a:extLst>
                    <a:ext uri="{9D8B030D-6E8A-4147-A177-3AD203B41FA5}">
                      <a16:colId xmlns:a16="http://schemas.microsoft.com/office/drawing/2014/main" val="20000"/>
                    </a:ext>
                  </a:extLst>
                </a:gridCol>
              </a:tblGrid>
              <a:tr h="654224">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400" b="0" kern="1200" dirty="0">
                          <a:solidFill>
                            <a:schemeClr val="tx1"/>
                          </a:solidFill>
                          <a:latin typeface="+mj-lt"/>
                          <a:ea typeface="+mn-ea"/>
                          <a:cs typeface="Verdana" panose="020B0604030504040204" pitchFamily="34" charset="0"/>
                        </a:rPr>
                        <a:t>La falta de tiempo</a:t>
                      </a:r>
                      <a:br>
                        <a:rPr lang="es-ES" sz="1050" b="0" kern="1200" dirty="0">
                          <a:solidFill>
                            <a:schemeClr val="tx1"/>
                          </a:solidFill>
                          <a:latin typeface="+mj-lt"/>
                          <a:ea typeface="+mn-ea"/>
                          <a:cs typeface="Verdana" panose="020B0604030504040204" pitchFamily="34" charset="0"/>
                        </a:rPr>
                      </a:br>
                      <a:r>
                        <a:rPr lang="es-ES" sz="1050" b="0" kern="1200" dirty="0">
                          <a:solidFill>
                            <a:schemeClr val="tx1"/>
                          </a:solidFill>
                          <a:latin typeface="+mj-lt"/>
                          <a:ea typeface="+mn-ea"/>
                          <a:cs typeface="Verdana" panose="020B0604030504040204" pitchFamily="34" charset="0"/>
                        </a:rPr>
                        <a:t>(trabajo, estudios, cuidado familia, etc.)</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r h="55787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050" b="1" kern="1200" dirty="0">
                          <a:solidFill>
                            <a:schemeClr val="tx1"/>
                          </a:solidFill>
                          <a:latin typeface="+mj-lt"/>
                          <a:ea typeface="+mn-ea"/>
                          <a:cs typeface="Verdana" panose="020B0604030504040204" pitchFamily="34" charset="0"/>
                        </a:rPr>
                        <a:t>Falta de interés</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57094">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050" b="1" kern="1200" dirty="0">
                          <a:solidFill>
                            <a:schemeClr val="tx1"/>
                          </a:solidFill>
                          <a:latin typeface="+mj-lt"/>
                          <a:ea typeface="+mn-ea"/>
                          <a:cs typeface="Verdana" panose="020B0604030504040204" pitchFamily="34" charset="0"/>
                        </a:rPr>
                        <a:t>Prefiere </a:t>
                      </a:r>
                      <a:r>
                        <a:rPr lang="es-ES" sz="1050" b="0" kern="1200" dirty="0">
                          <a:solidFill>
                            <a:schemeClr val="tx1"/>
                          </a:solidFill>
                          <a:latin typeface="+mj-lt"/>
                          <a:ea typeface="+mn-ea"/>
                          <a:cs typeface="Verdana" panose="020B0604030504040204" pitchFamily="34" charset="0"/>
                        </a:rPr>
                        <a:t>emplear su tiempo libre</a:t>
                      </a:r>
                      <a:br>
                        <a:rPr lang="es-ES" sz="1050" b="0" kern="1200" dirty="0">
                          <a:solidFill>
                            <a:schemeClr val="tx1"/>
                          </a:solidFill>
                          <a:latin typeface="+mj-lt"/>
                          <a:ea typeface="+mn-ea"/>
                          <a:cs typeface="Verdana" panose="020B0604030504040204" pitchFamily="34" charset="0"/>
                        </a:rPr>
                      </a:br>
                      <a:r>
                        <a:rPr lang="es-ES" sz="1050" b="0" kern="1200" dirty="0">
                          <a:solidFill>
                            <a:schemeClr val="tx1"/>
                          </a:solidFill>
                          <a:latin typeface="+mj-lt"/>
                          <a:ea typeface="+mn-ea"/>
                          <a:cs typeface="Verdana" panose="020B0604030504040204" pitchFamily="34" charset="0"/>
                        </a:rPr>
                        <a:t>en </a:t>
                      </a:r>
                      <a:r>
                        <a:rPr lang="es-ES" sz="1050" b="1" kern="1200" dirty="0">
                          <a:solidFill>
                            <a:schemeClr val="tx1"/>
                          </a:solidFill>
                          <a:latin typeface="+mj-lt"/>
                          <a:ea typeface="+mn-ea"/>
                          <a:cs typeface="Verdana" panose="020B0604030504040204" pitchFamily="34" charset="0"/>
                        </a:rPr>
                        <a:t>otros entretenimientos</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50461">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050" b="0" kern="1200" dirty="0">
                          <a:solidFill>
                            <a:schemeClr val="tx1"/>
                          </a:solidFill>
                          <a:latin typeface="+mj-lt"/>
                          <a:ea typeface="+mn-ea"/>
                          <a:cs typeface="Verdana" panose="020B0604030504040204" pitchFamily="34" charset="0"/>
                        </a:rPr>
                        <a:t>Motivos de vista, </a:t>
                      </a:r>
                      <a:r>
                        <a:rPr lang="es-ES" sz="1050" b="1" kern="1200" dirty="0">
                          <a:solidFill>
                            <a:schemeClr val="tx1"/>
                          </a:solidFill>
                          <a:latin typeface="+mj-lt"/>
                          <a:ea typeface="+mn-ea"/>
                          <a:cs typeface="Verdana" panose="020B0604030504040204" pitchFamily="34" charset="0"/>
                        </a:rPr>
                        <a:t>salud</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5870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050" b="0" kern="1200" dirty="0">
                          <a:solidFill>
                            <a:schemeClr val="tx1"/>
                          </a:solidFill>
                          <a:latin typeface="+mj-lt"/>
                          <a:ea typeface="+mn-ea"/>
                          <a:cs typeface="Verdana" panose="020B0604030504040204" pitchFamily="34" charset="0"/>
                        </a:rPr>
                        <a:t>Lee con dificultad</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58700">
                <a:tc>
                  <a:txBody>
                    <a:bodyPr/>
                    <a:lstStyle/>
                    <a:p>
                      <a:pPr marL="0" marR="0" lvl="0" indent="0" algn="r" defTabSz="914400" rtl="0" eaLnBrk="1" fontAlgn="base" latinLnBrk="0" hangingPunct="1">
                        <a:lnSpc>
                          <a:spcPct val="100000"/>
                        </a:lnSpc>
                        <a:spcBef>
                          <a:spcPts val="600"/>
                        </a:spcBef>
                        <a:spcAft>
                          <a:spcPts val="600"/>
                        </a:spcAft>
                        <a:buClr>
                          <a:srgbClr val="FF6600"/>
                        </a:buClr>
                        <a:buSzTx/>
                        <a:buFont typeface="Wingdings 2" pitchFamily="18" charset="2"/>
                        <a:buNone/>
                        <a:tabLst/>
                      </a:pPr>
                      <a:r>
                        <a:rPr lang="es-ES" sz="1050" b="0" kern="1200" dirty="0">
                          <a:solidFill>
                            <a:schemeClr val="tx1"/>
                          </a:solidFill>
                          <a:latin typeface="+mj-lt"/>
                          <a:ea typeface="+mn-ea"/>
                          <a:cs typeface="Verdana" panose="020B0604030504040204" pitchFamily="34" charset="0"/>
                        </a:rPr>
                        <a:t>Otros</a:t>
                      </a:r>
                    </a:p>
                  </a:txBody>
                  <a:tcPr marL="72264" marR="72264" marT="0" marB="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281759010"/>
                  </a:ext>
                </a:extLst>
              </a:tr>
            </a:tbl>
          </a:graphicData>
        </a:graphic>
      </p:graphicFrame>
      <p:sp>
        <p:nvSpPr>
          <p:cNvPr id="43" name="Rectángulo 42">
            <a:extLst>
              <a:ext uri="{FF2B5EF4-FFF2-40B4-BE49-F238E27FC236}">
                <a16:creationId xmlns:a16="http://schemas.microsoft.com/office/drawing/2014/main" id="{CA1FF521-F0AA-4BA3-9BA1-AD35C87F9312}"/>
              </a:ext>
            </a:extLst>
          </p:cNvPr>
          <p:cNvSpPr/>
          <p:nvPr/>
        </p:nvSpPr>
        <p:spPr>
          <a:xfrm>
            <a:off x="69574" y="108059"/>
            <a:ext cx="11753975"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200"/>
              </a:spcAft>
            </a:pPr>
            <a:r>
              <a:rPr lang="es-ES" dirty="0">
                <a:solidFill>
                  <a:schemeClr val="tx1"/>
                </a:solidFill>
                <a:latin typeface="+mj-lt"/>
              </a:rPr>
              <a:t>La </a:t>
            </a:r>
            <a:r>
              <a:rPr lang="es-ES" b="1" dirty="0">
                <a:solidFill>
                  <a:schemeClr val="tx1"/>
                </a:solidFill>
                <a:latin typeface="+mj-lt"/>
              </a:rPr>
              <a:t>falta de tiempo es el principal motivo para </a:t>
            </a:r>
            <a:r>
              <a:rPr lang="es-ES" dirty="0">
                <a:solidFill>
                  <a:schemeClr val="tx1"/>
                </a:solidFill>
                <a:latin typeface="+mj-lt"/>
              </a:rPr>
              <a:t>que la mitad de los lectores ocasionales/ no lectores </a:t>
            </a:r>
            <a:r>
              <a:rPr lang="es-ES" b="1" dirty="0">
                <a:solidFill>
                  <a:schemeClr val="tx1"/>
                </a:solidFill>
                <a:latin typeface="+mj-lt"/>
              </a:rPr>
              <a:t>no lean con mayor frecuencia, </a:t>
            </a:r>
            <a:r>
              <a:rPr lang="es-ES" dirty="0">
                <a:solidFill>
                  <a:schemeClr val="tx1"/>
                </a:solidFill>
                <a:latin typeface="+mj-lt"/>
              </a:rPr>
              <a:t>aunque un 30% de los no lectores declaran que no les gusta leer </a:t>
            </a:r>
          </a:p>
        </p:txBody>
      </p:sp>
      <p:sp>
        <p:nvSpPr>
          <p:cNvPr id="48" name="Marcador de número de diapositiva 1">
            <a:extLst>
              <a:ext uri="{FF2B5EF4-FFF2-40B4-BE49-F238E27FC236}">
                <a16:creationId xmlns:a16="http://schemas.microsoft.com/office/drawing/2014/main" id="{E2A4B413-D46E-41EC-B97C-5F70DC98106B}"/>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38</a:t>
            </a:fld>
            <a:endParaRPr lang="es-ES_tradnl" dirty="0"/>
          </a:p>
        </p:txBody>
      </p:sp>
      <p:sp>
        <p:nvSpPr>
          <p:cNvPr id="49" name="Rectangle 3">
            <a:extLst>
              <a:ext uri="{FF2B5EF4-FFF2-40B4-BE49-F238E27FC236}">
                <a16:creationId xmlns:a16="http://schemas.microsoft.com/office/drawing/2014/main" id="{3AE18995-18AB-4BB9-A36A-D203DC4B9DC9}"/>
              </a:ext>
            </a:extLst>
          </p:cNvPr>
          <p:cNvSpPr>
            <a:spLocks noChangeArrowheads="1"/>
          </p:cNvSpPr>
          <p:nvPr/>
        </p:nvSpPr>
        <p:spPr bwMode="auto">
          <a:xfrm>
            <a:off x="521714" y="1464179"/>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50" name="Rectangle 3">
            <a:extLst>
              <a:ext uri="{FF2B5EF4-FFF2-40B4-BE49-F238E27FC236}">
                <a16:creationId xmlns:a16="http://schemas.microsoft.com/office/drawing/2014/main" id="{74B43C08-8863-452E-A7F3-2057F29E691F}"/>
              </a:ext>
            </a:extLst>
          </p:cNvPr>
          <p:cNvSpPr>
            <a:spLocks noChangeArrowheads="1"/>
          </p:cNvSpPr>
          <p:nvPr/>
        </p:nvSpPr>
        <p:spPr bwMode="auto">
          <a:xfrm>
            <a:off x="521713" y="1681327"/>
            <a:ext cx="5130667" cy="35305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Razones de NO lectura en tiempo libre</a:t>
            </a:r>
          </a:p>
        </p:txBody>
      </p:sp>
      <p:grpSp>
        <p:nvGrpSpPr>
          <p:cNvPr id="62" name="Grupo 61">
            <a:extLst>
              <a:ext uri="{FF2B5EF4-FFF2-40B4-BE49-F238E27FC236}">
                <a16:creationId xmlns:a16="http://schemas.microsoft.com/office/drawing/2014/main" id="{019345EC-0DD6-4850-9802-FC16E5A835EC}"/>
              </a:ext>
            </a:extLst>
          </p:cNvPr>
          <p:cNvGrpSpPr/>
          <p:nvPr/>
        </p:nvGrpSpPr>
        <p:grpSpPr>
          <a:xfrm>
            <a:off x="221946" y="1686475"/>
            <a:ext cx="299766" cy="299766"/>
            <a:chOff x="97049" y="325732"/>
            <a:chExt cx="542925" cy="542925"/>
          </a:xfrm>
        </p:grpSpPr>
        <p:pic>
          <p:nvPicPr>
            <p:cNvPr id="63" name="Picture 2" descr="https://d30y9cdsu7xlg0.cloudfront.net/png/625484-200.png">
              <a:extLst>
                <a:ext uri="{FF2B5EF4-FFF2-40B4-BE49-F238E27FC236}">
                  <a16:creationId xmlns:a16="http://schemas.microsoft.com/office/drawing/2014/main" id="{A342AF66-D090-471F-8DBE-06AC49F596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049" y="325732"/>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https://d30y9cdsu7xlg0.cloudfront.net/png/754596-200.png">
              <a:extLst>
                <a:ext uri="{FF2B5EF4-FFF2-40B4-BE49-F238E27FC236}">
                  <a16:creationId xmlns:a16="http://schemas.microsoft.com/office/drawing/2014/main" id="{1416EB10-A03F-443B-9B4E-60915A8EB8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831" y="348250"/>
              <a:ext cx="487186" cy="48718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ángulo 35">
            <a:extLst>
              <a:ext uri="{FF2B5EF4-FFF2-40B4-BE49-F238E27FC236}">
                <a16:creationId xmlns:a16="http://schemas.microsoft.com/office/drawing/2014/main" id="{717F139E-093E-406E-BA49-31B5B9A88E76}"/>
              </a:ext>
            </a:extLst>
          </p:cNvPr>
          <p:cNvSpPr/>
          <p:nvPr/>
        </p:nvSpPr>
        <p:spPr>
          <a:xfrm>
            <a:off x="8042669" y="2884083"/>
            <a:ext cx="1927131" cy="261610"/>
          </a:xfrm>
          <a:prstGeom prst="rect">
            <a:avLst/>
          </a:prstGeom>
        </p:spPr>
        <p:txBody>
          <a:bodyPr wrap="none">
            <a:spAutoFit/>
          </a:bodyPr>
          <a:lstStyle/>
          <a:p>
            <a:r>
              <a:rPr lang="es-ES" sz="1100" cap="small"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 de respuesta múltiple</a:t>
            </a:r>
            <a:endParaRPr lang="es-ES" sz="1200" dirty="0"/>
          </a:p>
        </p:txBody>
      </p:sp>
      <p:graphicFrame>
        <p:nvGraphicFramePr>
          <p:cNvPr id="16" name="Gráfico 15">
            <a:extLst>
              <a:ext uri="{FF2B5EF4-FFF2-40B4-BE49-F238E27FC236}">
                <a16:creationId xmlns:a16="http://schemas.microsoft.com/office/drawing/2014/main" id="{794D58C8-01BF-47B5-B0E1-4947E8FAD010}"/>
              </a:ext>
            </a:extLst>
          </p:cNvPr>
          <p:cNvGraphicFramePr/>
          <p:nvPr/>
        </p:nvGraphicFramePr>
        <p:xfrm>
          <a:off x="622148" y="2572669"/>
          <a:ext cx="2735427" cy="1879561"/>
        </p:xfrm>
        <a:graphic>
          <a:graphicData uri="http://schemas.openxmlformats.org/drawingml/2006/chart">
            <c:chart xmlns:c="http://schemas.openxmlformats.org/drawingml/2006/chart" xmlns:r="http://schemas.openxmlformats.org/officeDocument/2006/relationships" r:id="rId5"/>
          </a:graphicData>
        </a:graphic>
      </p:graphicFrame>
      <p:sp>
        <p:nvSpPr>
          <p:cNvPr id="17" name="17 Rectángulo">
            <a:extLst>
              <a:ext uri="{FF2B5EF4-FFF2-40B4-BE49-F238E27FC236}">
                <a16:creationId xmlns:a16="http://schemas.microsoft.com/office/drawing/2014/main" id="{DC1D74CF-B5C8-4CD6-87F1-B62D5E792053}"/>
              </a:ext>
            </a:extLst>
          </p:cNvPr>
          <p:cNvSpPr>
            <a:spLocks noChangeArrowheads="1"/>
          </p:cNvSpPr>
          <p:nvPr/>
        </p:nvSpPr>
        <p:spPr bwMode="auto">
          <a:xfrm>
            <a:off x="2416462" y="3791345"/>
            <a:ext cx="1086430" cy="307777"/>
          </a:xfrm>
          <a:prstGeom prst="rect">
            <a:avLst/>
          </a:prstGeom>
          <a:noFill/>
          <a:ln w="9525">
            <a:noFill/>
            <a:miter lim="800000"/>
            <a:headEnd/>
            <a:tailEnd/>
          </a:ln>
        </p:spPr>
        <p:txBody>
          <a:bodyPr wrap="square">
            <a:spAutoFit/>
          </a:bodyPr>
          <a:lstStyle/>
          <a:p>
            <a:pPr algn="ctr"/>
            <a:r>
              <a:rPr lang="es-ES" sz="14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No Lector</a:t>
            </a:r>
          </a:p>
        </p:txBody>
      </p:sp>
      <p:sp>
        <p:nvSpPr>
          <p:cNvPr id="18" name="12 Forma libre">
            <a:extLst>
              <a:ext uri="{FF2B5EF4-FFF2-40B4-BE49-F238E27FC236}">
                <a16:creationId xmlns:a16="http://schemas.microsoft.com/office/drawing/2014/main" id="{8C826556-1D1F-43CD-9E22-C904F2976016}"/>
              </a:ext>
            </a:extLst>
          </p:cNvPr>
          <p:cNvSpPr/>
          <p:nvPr/>
        </p:nvSpPr>
        <p:spPr bwMode="auto">
          <a:xfrm flipV="1">
            <a:off x="3585361" y="2359808"/>
            <a:ext cx="2510639" cy="425717"/>
          </a:xfrm>
          <a:custGeom>
            <a:avLst/>
            <a:gdLst>
              <a:gd name="connsiteX0" fmla="*/ 1793 w 916193"/>
              <a:gd name="connsiteY0" fmla="*/ 0 h 2587214"/>
              <a:gd name="connsiteX1" fmla="*/ 152400 w 916193"/>
              <a:gd name="connsiteY1" fmla="*/ 2162287 h 2587214"/>
              <a:gd name="connsiteX2" fmla="*/ 916193 w 916193"/>
              <a:gd name="connsiteY2" fmla="*/ 2549562 h 2587214"/>
            </a:gdLst>
            <a:ahLst/>
            <a:cxnLst>
              <a:cxn ang="0">
                <a:pos x="connsiteX0" y="connsiteY0"/>
              </a:cxn>
              <a:cxn ang="0">
                <a:pos x="connsiteX1" y="connsiteY1"/>
              </a:cxn>
              <a:cxn ang="0">
                <a:pos x="connsiteX2" y="connsiteY2"/>
              </a:cxn>
            </a:cxnLst>
            <a:rect l="l" t="t" r="r" b="b"/>
            <a:pathLst>
              <a:path w="916193" h="2587214">
                <a:moveTo>
                  <a:pt x="1793" y="0"/>
                </a:moveTo>
                <a:cubicBezTo>
                  <a:pt x="896" y="868680"/>
                  <a:pt x="0" y="1737360"/>
                  <a:pt x="152400" y="2162287"/>
                </a:cubicBezTo>
                <a:cubicBezTo>
                  <a:pt x="304800" y="2587214"/>
                  <a:pt x="610496" y="2568388"/>
                  <a:pt x="916193" y="2549562"/>
                </a:cubicBezTo>
              </a:path>
            </a:pathLst>
          </a:custGeom>
          <a:noFill/>
          <a:ln w="19050" cap="flat" cmpd="sng" algn="ctr">
            <a:solidFill>
              <a:schemeClr val="bg1">
                <a:lumMod val="50000"/>
              </a:schemeClr>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pPr>
            <a:endParaRPr lang="es-ES" sz="1400" b="1" dirty="0">
              <a:latin typeface="Arial" panose="020B0604020202020204" pitchFamily="34" charset="0"/>
            </a:endParaRPr>
          </a:p>
        </p:txBody>
      </p:sp>
      <p:sp>
        <p:nvSpPr>
          <p:cNvPr id="19" name="17 Rectángulo">
            <a:extLst>
              <a:ext uri="{FF2B5EF4-FFF2-40B4-BE49-F238E27FC236}">
                <a16:creationId xmlns:a16="http://schemas.microsoft.com/office/drawing/2014/main" id="{11B36FA0-EC98-4563-9483-37790554EE83}"/>
              </a:ext>
            </a:extLst>
          </p:cNvPr>
          <p:cNvSpPr>
            <a:spLocks noChangeArrowheads="1"/>
          </p:cNvSpPr>
          <p:nvPr/>
        </p:nvSpPr>
        <p:spPr bwMode="auto">
          <a:xfrm>
            <a:off x="2290898" y="2609355"/>
            <a:ext cx="1066678" cy="523220"/>
          </a:xfrm>
          <a:prstGeom prst="rect">
            <a:avLst/>
          </a:prstGeom>
          <a:noFill/>
          <a:ln w="9525">
            <a:noFill/>
            <a:miter lim="800000"/>
            <a:headEnd/>
            <a:tailEnd/>
          </a:ln>
        </p:spPr>
        <p:txBody>
          <a:bodyPr wrap="square">
            <a:spAutoFit/>
          </a:bodyPr>
          <a:lstStyle/>
          <a:p>
            <a:pPr algn="ctr"/>
            <a:r>
              <a:rPr lang="es-ES" sz="14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Lector</a:t>
            </a:r>
            <a:r>
              <a:rPr lang="es-ES" sz="1100"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 </a:t>
            </a:r>
            <a:r>
              <a:rPr lang="es-ES" sz="14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Ocasional</a:t>
            </a:r>
          </a:p>
        </p:txBody>
      </p:sp>
      <p:sp>
        <p:nvSpPr>
          <p:cNvPr id="20" name="17 Rectángulo">
            <a:extLst>
              <a:ext uri="{FF2B5EF4-FFF2-40B4-BE49-F238E27FC236}">
                <a16:creationId xmlns:a16="http://schemas.microsoft.com/office/drawing/2014/main" id="{D5165E23-C860-4265-B15D-0C40E42C87C8}"/>
              </a:ext>
            </a:extLst>
          </p:cNvPr>
          <p:cNvSpPr>
            <a:spLocks noChangeArrowheads="1"/>
          </p:cNvSpPr>
          <p:nvPr/>
        </p:nvSpPr>
        <p:spPr bwMode="auto">
          <a:xfrm>
            <a:off x="170003" y="3260933"/>
            <a:ext cx="942975" cy="430887"/>
          </a:xfrm>
          <a:prstGeom prst="rect">
            <a:avLst/>
          </a:prstGeom>
          <a:noFill/>
          <a:ln w="9525">
            <a:noFill/>
            <a:miter lim="800000"/>
            <a:headEnd/>
            <a:tailEnd/>
          </a:ln>
        </p:spPr>
        <p:txBody>
          <a:bodyPr wrap="square">
            <a:spAutoFit/>
          </a:bodyPr>
          <a:lstStyle/>
          <a:p>
            <a:pPr algn="ctr"/>
            <a:r>
              <a:rPr lang="es-ES" sz="11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Lector Frecuente</a:t>
            </a:r>
          </a:p>
        </p:txBody>
      </p:sp>
      <p:sp>
        <p:nvSpPr>
          <p:cNvPr id="21" name="Elipse 20">
            <a:extLst>
              <a:ext uri="{FF2B5EF4-FFF2-40B4-BE49-F238E27FC236}">
                <a16:creationId xmlns:a16="http://schemas.microsoft.com/office/drawing/2014/main" id="{78E0877C-BA2B-416A-BAC7-6512448A5AE0}"/>
              </a:ext>
            </a:extLst>
          </p:cNvPr>
          <p:cNvSpPr/>
          <p:nvPr/>
        </p:nvSpPr>
        <p:spPr>
          <a:xfrm rot="1031420">
            <a:off x="1715342" y="2613214"/>
            <a:ext cx="2546949" cy="1964732"/>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Arial" panose="020B0604020202020204" pitchFamily="34" charset="0"/>
            </a:endParaRPr>
          </a:p>
        </p:txBody>
      </p:sp>
      <p:sp>
        <p:nvSpPr>
          <p:cNvPr id="22" name="17 Rectángulo">
            <a:extLst>
              <a:ext uri="{FF2B5EF4-FFF2-40B4-BE49-F238E27FC236}">
                <a16:creationId xmlns:a16="http://schemas.microsoft.com/office/drawing/2014/main" id="{09BA47AC-5EA9-4868-9627-0BFFE8A8EB1F}"/>
              </a:ext>
            </a:extLst>
          </p:cNvPr>
          <p:cNvSpPr>
            <a:spLocks noChangeArrowheads="1"/>
          </p:cNvSpPr>
          <p:nvPr/>
        </p:nvSpPr>
        <p:spPr bwMode="auto">
          <a:xfrm>
            <a:off x="3162705" y="3332636"/>
            <a:ext cx="1181040" cy="369332"/>
          </a:xfrm>
          <a:prstGeom prst="rect">
            <a:avLst/>
          </a:prstGeom>
          <a:noFill/>
          <a:ln w="9525">
            <a:noFill/>
            <a:miter lim="800000"/>
            <a:headEnd/>
            <a:tailEnd/>
          </a:ln>
        </p:spPr>
        <p:txBody>
          <a:bodyPr wrap="square">
            <a:spAutoFit/>
          </a:bodyPr>
          <a:lstStyle/>
          <a:p>
            <a:pPr algn="ctr"/>
            <a:r>
              <a:rPr lang="es-ES" b="1"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47,3%</a:t>
            </a:r>
          </a:p>
        </p:txBody>
      </p:sp>
      <p:sp>
        <p:nvSpPr>
          <p:cNvPr id="23" name="CuadroTexto 22">
            <a:extLst>
              <a:ext uri="{FF2B5EF4-FFF2-40B4-BE49-F238E27FC236}">
                <a16:creationId xmlns:a16="http://schemas.microsoft.com/office/drawing/2014/main" id="{380008B9-1357-4CEE-B9E1-1430AFA3B1A1}"/>
              </a:ext>
            </a:extLst>
          </p:cNvPr>
          <p:cNvSpPr txBox="1"/>
          <p:nvPr/>
        </p:nvSpPr>
        <p:spPr>
          <a:xfrm>
            <a:off x="221946" y="2163839"/>
            <a:ext cx="3013843" cy="246221"/>
          </a:xfrm>
          <a:prstGeom prst="rect">
            <a:avLst/>
          </a:prstGeom>
          <a:noFill/>
        </p:spPr>
        <p:txBody>
          <a:bodyPr wrap="square" rtlCol="0">
            <a:spAutoFit/>
          </a:bodyPr>
          <a:lstStyle/>
          <a:p>
            <a:r>
              <a:rPr lang="es-ES" sz="1000" b="1" dirty="0">
                <a:solidFill>
                  <a:srgbClr val="002060"/>
                </a:solidFill>
                <a:ea typeface="Roboto" pitchFamily="2" charset="0"/>
              </a:rPr>
              <a:t>Base: </a:t>
            </a:r>
            <a:r>
              <a:rPr lang="es-ES" sz="1000" dirty="0">
                <a:solidFill>
                  <a:srgbClr val="002060"/>
                </a:solidFill>
                <a:ea typeface="Roboto" pitchFamily="2" charset="0"/>
              </a:rPr>
              <a:t>Población de 14 o más años (2.414)</a:t>
            </a:r>
          </a:p>
        </p:txBody>
      </p:sp>
      <p:sp>
        <p:nvSpPr>
          <p:cNvPr id="24" name="Rectangle 3">
            <a:extLst>
              <a:ext uri="{FF2B5EF4-FFF2-40B4-BE49-F238E27FC236}">
                <a16:creationId xmlns:a16="http://schemas.microsoft.com/office/drawing/2014/main" id="{DD537FE2-044D-4B9F-9E2C-AE1F782B3475}"/>
              </a:ext>
            </a:extLst>
          </p:cNvPr>
          <p:cNvSpPr>
            <a:spLocks noChangeArrowheads="1"/>
          </p:cNvSpPr>
          <p:nvPr/>
        </p:nvSpPr>
        <p:spPr bwMode="auto">
          <a:xfrm>
            <a:off x="6198695" y="2319201"/>
            <a:ext cx="4001542" cy="366713"/>
          </a:xfrm>
          <a:prstGeom prst="rect">
            <a:avLst/>
          </a:prstGeom>
          <a:noFill/>
          <a:ln w="9525">
            <a:noFill/>
            <a:miter lim="800000"/>
            <a:headEnd/>
            <a:tailEnd/>
          </a:ln>
          <a:effectLst/>
        </p:spPr>
        <p:txBody>
          <a:bodyPr anchor="ctr"/>
          <a:lstStyle/>
          <a:p>
            <a:pPr algn="ctr"/>
            <a:r>
              <a:rPr lang="es-ES_tradnl" sz="1600" b="1" dirty="0">
                <a:solidFill>
                  <a:srgbClr val="233616"/>
                </a:solidFill>
                <a:latin typeface="Arial" panose="020B0604020202020204" pitchFamily="34" charset="0"/>
                <a:ea typeface="Verdana" panose="020B0604030504040204" pitchFamily="34" charset="0"/>
                <a:cs typeface="Arial" panose="020B0604020202020204" pitchFamily="34" charset="0"/>
              </a:rPr>
              <a:t>¿A qué se debe que no lea libros o que no los lea con mayor frecuencia?</a:t>
            </a:r>
            <a:endParaRPr lang="es-ES" sz="1600" b="1" dirty="0">
              <a:solidFill>
                <a:srgbClr val="233616"/>
              </a:solidFill>
              <a:latin typeface="Arial" panose="020B0604020202020204" pitchFamily="34" charset="0"/>
              <a:ea typeface="Verdana" panose="020B060403050404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1D808ED3-142B-4BDD-A51C-1FC276416628}"/>
              </a:ext>
            </a:extLst>
          </p:cNvPr>
          <p:cNvSpPr txBox="1"/>
          <p:nvPr/>
        </p:nvSpPr>
        <p:spPr>
          <a:xfrm>
            <a:off x="7126310" y="1850742"/>
            <a:ext cx="5065690" cy="246221"/>
          </a:xfrm>
          <a:prstGeom prst="rect">
            <a:avLst/>
          </a:prstGeom>
          <a:noFill/>
        </p:spPr>
        <p:txBody>
          <a:bodyPr wrap="square" rtlCol="0">
            <a:spAutoFit/>
          </a:bodyPr>
          <a:lstStyle/>
          <a:p>
            <a:pPr lvl="0"/>
            <a:r>
              <a:rPr lang="es-ES_tradnl" sz="1000" b="1" dirty="0">
                <a:solidFill>
                  <a:srgbClr val="002060"/>
                </a:solidFill>
                <a:ea typeface="Roboto" pitchFamily="2" charset="0"/>
              </a:rPr>
              <a:t>Base: </a:t>
            </a:r>
            <a:r>
              <a:rPr lang="es-ES_tradnl" sz="1000" dirty="0">
                <a:solidFill>
                  <a:srgbClr val="002060"/>
                </a:solidFill>
                <a:ea typeface="Roboto" pitchFamily="2" charset="0"/>
              </a:rPr>
              <a:t>Población de 14 o más años </a:t>
            </a:r>
            <a:r>
              <a:rPr lang="es-ES" sz="1000" dirty="0">
                <a:solidFill>
                  <a:srgbClr val="002060"/>
                </a:solidFill>
                <a:ea typeface="Roboto" pitchFamily="2" charset="0"/>
              </a:rPr>
              <a:t>no lectora / lector ocasional </a:t>
            </a:r>
            <a:r>
              <a:rPr lang="es-ES_tradnl" sz="1000" dirty="0">
                <a:solidFill>
                  <a:srgbClr val="002060"/>
                </a:solidFill>
                <a:ea typeface="Roboto" pitchFamily="2" charset="0"/>
              </a:rPr>
              <a:t>(1.143)</a:t>
            </a:r>
            <a:endParaRPr lang="es-ES" sz="1000" dirty="0">
              <a:solidFill>
                <a:srgbClr val="002060"/>
              </a:solidFill>
              <a:ea typeface="Roboto" pitchFamily="2" charset="0"/>
            </a:endParaRPr>
          </a:p>
        </p:txBody>
      </p:sp>
      <p:pic>
        <p:nvPicPr>
          <p:cNvPr id="31" name="Imagen 30">
            <a:extLst>
              <a:ext uri="{FF2B5EF4-FFF2-40B4-BE49-F238E27FC236}">
                <a16:creationId xmlns:a16="http://schemas.microsoft.com/office/drawing/2014/main" id="{94D23B8F-17D7-470E-B84D-91F7A5150D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08533" y="3374179"/>
            <a:ext cx="891704" cy="323538"/>
          </a:xfrm>
          <a:prstGeom prst="rect">
            <a:avLst/>
          </a:prstGeom>
        </p:spPr>
      </p:pic>
      <p:sp>
        <p:nvSpPr>
          <p:cNvPr id="27" name="Bocadillo: rectángulo con esquinas redondeadas 26">
            <a:extLst>
              <a:ext uri="{FF2B5EF4-FFF2-40B4-BE49-F238E27FC236}">
                <a16:creationId xmlns:a16="http://schemas.microsoft.com/office/drawing/2014/main" id="{276C09E8-0FCD-4A98-A10C-5BB234E2DB2D}"/>
              </a:ext>
            </a:extLst>
          </p:cNvPr>
          <p:cNvSpPr/>
          <p:nvPr/>
        </p:nvSpPr>
        <p:spPr>
          <a:xfrm>
            <a:off x="9338606" y="4461070"/>
            <a:ext cx="1360831" cy="783164"/>
          </a:xfrm>
          <a:prstGeom prst="wedgeRoundRectCallout">
            <a:avLst>
              <a:gd name="adj1" fmla="val -47613"/>
              <a:gd name="adj2" fmla="val -80781"/>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200" b="1" dirty="0">
                <a:solidFill>
                  <a:schemeClr val="tx1"/>
                </a:solidFill>
                <a:ea typeface="Verdana" panose="020B0604030504040204" pitchFamily="34" charset="0"/>
                <a:cs typeface="Verdana" panose="020B0604030504040204" pitchFamily="34" charset="0"/>
              </a:rPr>
              <a:t>49% </a:t>
            </a:r>
            <a:r>
              <a:rPr lang="es-ES" sz="1200" dirty="0">
                <a:solidFill>
                  <a:schemeClr val="tx1"/>
                </a:solidFill>
                <a:ea typeface="Verdana" panose="020B0604030504040204" pitchFamily="34" charset="0"/>
                <a:cs typeface="Verdana" panose="020B0604030504040204" pitchFamily="34" charset="0"/>
              </a:rPr>
              <a:t>entre la población de </a:t>
            </a:r>
            <a:r>
              <a:rPr lang="es-ES" sz="1200" b="1" dirty="0">
                <a:solidFill>
                  <a:schemeClr val="tx1"/>
                </a:solidFill>
                <a:ea typeface="Verdana" panose="020B0604030504040204" pitchFamily="34" charset="0"/>
                <a:cs typeface="Verdana" panose="020B0604030504040204" pitchFamily="34" charset="0"/>
              </a:rPr>
              <a:t>14 a 24 años</a:t>
            </a:r>
          </a:p>
        </p:txBody>
      </p:sp>
      <p:sp>
        <p:nvSpPr>
          <p:cNvPr id="32" name="Bocadillo: rectángulo con esquinas redondeadas 31">
            <a:extLst>
              <a:ext uri="{FF2B5EF4-FFF2-40B4-BE49-F238E27FC236}">
                <a16:creationId xmlns:a16="http://schemas.microsoft.com/office/drawing/2014/main" id="{4671CED6-7E5D-406F-8B2D-2FD76E9272C0}"/>
              </a:ext>
            </a:extLst>
          </p:cNvPr>
          <p:cNvSpPr/>
          <p:nvPr/>
        </p:nvSpPr>
        <p:spPr>
          <a:xfrm>
            <a:off x="10541609" y="3181910"/>
            <a:ext cx="1360831" cy="783164"/>
          </a:xfrm>
          <a:prstGeom prst="wedgeRoundRectCallout">
            <a:avLst>
              <a:gd name="adj1" fmla="val -70255"/>
              <a:gd name="adj2" fmla="val -7173"/>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200" b="1" dirty="0">
                <a:solidFill>
                  <a:schemeClr val="tx1"/>
                </a:solidFill>
                <a:ea typeface="Verdana" panose="020B0604030504040204" pitchFamily="34" charset="0"/>
                <a:cs typeface="Verdana" panose="020B0604030504040204" pitchFamily="34" charset="0"/>
              </a:rPr>
              <a:t>67% </a:t>
            </a:r>
            <a:r>
              <a:rPr lang="es-ES" sz="1200" dirty="0">
                <a:solidFill>
                  <a:schemeClr val="tx1"/>
                </a:solidFill>
                <a:ea typeface="Verdana" panose="020B0604030504040204" pitchFamily="34" charset="0"/>
                <a:cs typeface="Verdana" panose="020B0604030504040204" pitchFamily="34" charset="0"/>
              </a:rPr>
              <a:t>entre la población de </a:t>
            </a:r>
            <a:r>
              <a:rPr lang="es-ES" sz="1200" b="1" dirty="0">
                <a:solidFill>
                  <a:schemeClr val="tx1"/>
                </a:solidFill>
                <a:ea typeface="Verdana" panose="020B0604030504040204" pitchFamily="34" charset="0"/>
                <a:cs typeface="Verdana" panose="020B0604030504040204" pitchFamily="34" charset="0"/>
              </a:rPr>
              <a:t>35 a 54 años</a:t>
            </a:r>
          </a:p>
        </p:txBody>
      </p:sp>
    </p:spTree>
    <p:extLst>
      <p:ext uri="{BB962C8B-B14F-4D97-AF65-F5344CB8AC3E}">
        <p14:creationId xmlns:p14="http://schemas.microsoft.com/office/powerpoint/2010/main" val="3749755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60E70B59-E193-41AD-9262-FE5A5A8F08DB}"/>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20 Gráfico"/>
          <p:cNvGraphicFramePr/>
          <p:nvPr/>
        </p:nvGraphicFramePr>
        <p:xfrm>
          <a:off x="374538" y="2056157"/>
          <a:ext cx="6659808" cy="441865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
          <p:cNvSpPr>
            <a:spLocks noChangeArrowheads="1"/>
          </p:cNvSpPr>
          <p:nvPr/>
        </p:nvSpPr>
        <p:spPr bwMode="auto">
          <a:xfrm>
            <a:off x="339501" y="1594026"/>
            <a:ext cx="5756499" cy="547513"/>
          </a:xfrm>
          <a:prstGeom prst="rect">
            <a:avLst/>
          </a:prstGeom>
          <a:noFill/>
          <a:ln w="9525">
            <a:noFill/>
            <a:miter lim="800000"/>
            <a:headEnd/>
            <a:tailEnd/>
          </a:ln>
          <a:effectLst/>
        </p:spPr>
        <p:txBody>
          <a:bodyPr anchor="ctr"/>
          <a:lstStyle/>
          <a:p>
            <a:pPr algn="ctr"/>
            <a:r>
              <a:rPr lang="es-ES_tradnl" sz="1600" b="1" dirty="0">
                <a:solidFill>
                  <a:srgbClr val="233616"/>
                </a:solidFill>
                <a:latin typeface="+mj-lt"/>
                <a:ea typeface="Verdana" panose="020B0604030504040204" pitchFamily="34" charset="0"/>
                <a:cs typeface="Verdana" panose="020B0604030504040204" pitchFamily="34" charset="0"/>
              </a:rPr>
              <a:t>¿Cuál era la materia del último libro leído?</a:t>
            </a:r>
            <a:endParaRPr lang="es-ES" sz="1600" b="1" dirty="0">
              <a:solidFill>
                <a:srgbClr val="233616"/>
              </a:solidFill>
              <a:latin typeface="+mj-lt"/>
              <a:ea typeface="Verdana" panose="020B0604030504040204" pitchFamily="34" charset="0"/>
              <a:cs typeface="Verdana" panose="020B0604030504040204" pitchFamily="34" charset="0"/>
            </a:endParaRPr>
          </a:p>
        </p:txBody>
      </p:sp>
      <p:pic>
        <p:nvPicPr>
          <p:cNvPr id="29698" name="Picture 2" descr="https://d30y9cdsu7xlg0.cloudfront.net/png/21764-2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96" y="1371516"/>
            <a:ext cx="250063" cy="250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15 Gráfico"/>
          <p:cNvGraphicFramePr/>
          <p:nvPr/>
        </p:nvGraphicFramePr>
        <p:xfrm>
          <a:off x="4179423" y="2900387"/>
          <a:ext cx="2986337" cy="2489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21 Tabla"/>
          <p:cNvGraphicFramePr>
            <a:graphicFrameLocks noGrp="1"/>
          </p:cNvGraphicFramePr>
          <p:nvPr/>
        </p:nvGraphicFramePr>
        <p:xfrm>
          <a:off x="-70039" y="2219216"/>
          <a:ext cx="2558031" cy="4183284"/>
        </p:xfrm>
        <a:graphic>
          <a:graphicData uri="http://schemas.openxmlformats.org/drawingml/2006/table">
            <a:tbl>
              <a:tblPr firstRow="1" bandRow="1">
                <a:tableStyleId>{5C22544A-7EE6-4342-B048-85BDC9FD1C3A}</a:tableStyleId>
              </a:tblPr>
              <a:tblGrid>
                <a:gridCol w="2558031">
                  <a:extLst>
                    <a:ext uri="{9D8B030D-6E8A-4147-A177-3AD203B41FA5}">
                      <a16:colId xmlns:a16="http://schemas.microsoft.com/office/drawing/2014/main" val="20000"/>
                    </a:ext>
                  </a:extLst>
                </a:gridCol>
              </a:tblGrid>
              <a:tr h="697214">
                <a:tc>
                  <a:txBody>
                    <a:bodyPr/>
                    <a:lstStyle/>
                    <a:p>
                      <a:pPr algn="r" rtl="0" fontAlgn="ctr"/>
                      <a:r>
                        <a:rPr lang="es-ES" sz="1800" b="1" i="0" u="none" strike="noStrike" dirty="0">
                          <a:solidFill>
                            <a:schemeClr val="tx1"/>
                          </a:solidFill>
                          <a:effectLst/>
                          <a:latin typeface="Verdana" panose="020B0604030504040204" pitchFamily="34" charset="0"/>
                        </a:rPr>
                        <a:t>LITERATURA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7214">
                <a:tc>
                  <a:txBody>
                    <a:bodyPr/>
                    <a:lstStyle/>
                    <a:p>
                      <a:pPr algn="r" rtl="0" fontAlgn="ctr"/>
                      <a:r>
                        <a:rPr lang="es-ES" sz="900" b="0" i="0" u="none" strike="noStrike" dirty="0">
                          <a:solidFill>
                            <a:schemeClr val="tx1"/>
                          </a:solidFill>
                          <a:effectLst/>
                          <a:latin typeface="Verdana" panose="020B0604030504040204" pitchFamily="34" charset="0"/>
                        </a:rPr>
                        <a:t>HUMANIDADES Y CIENCIAS SOCIALES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63087"/>
                  </a:ext>
                </a:extLst>
              </a:tr>
              <a:tr h="69721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chemeClr val="tx1"/>
                          </a:solidFill>
                          <a:effectLst/>
                          <a:latin typeface="Verdana" panose="020B0604030504040204" pitchFamily="34" charset="0"/>
                        </a:rPr>
                        <a:t>CIENTÍFICO, MEDICINA Y BIOLOGÍA</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721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chemeClr val="tx1"/>
                          </a:solidFill>
                          <a:effectLst/>
                          <a:latin typeface="Verdana" panose="020B0604030504040204" pitchFamily="34" charset="0"/>
                        </a:rPr>
                        <a:t>PRÁCTICOS/ENSEÑANZA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721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900" b="0" i="0" u="none" strike="noStrike" dirty="0">
                          <a:solidFill>
                            <a:schemeClr val="tx1"/>
                          </a:solidFill>
                          <a:effectLst/>
                          <a:latin typeface="Verdana" panose="020B0604030504040204" pitchFamily="34" charset="0"/>
                        </a:rPr>
                        <a:t>INFANTIL Y JUVENIL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7214">
                <a:tc>
                  <a:txBody>
                    <a:bodyPr/>
                    <a:lstStyle/>
                    <a:p>
                      <a:pPr algn="r" fontAlgn="b"/>
                      <a:r>
                        <a:rPr lang="es-ES" sz="900" b="0" i="0" u="none" strike="noStrike" dirty="0">
                          <a:solidFill>
                            <a:schemeClr val="tx1"/>
                          </a:solidFill>
                          <a:effectLst/>
                          <a:latin typeface="Verdana" panose="020B0604030504040204" pitchFamily="34" charset="0"/>
                        </a:rPr>
                        <a:t>OTROS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2" name="Elipse 21"/>
          <p:cNvSpPr/>
          <p:nvPr/>
        </p:nvSpPr>
        <p:spPr>
          <a:xfrm>
            <a:off x="3997415" y="2378362"/>
            <a:ext cx="840157" cy="320985"/>
          </a:xfrm>
          <a:prstGeom prst="ellipse">
            <a:avLst/>
          </a:prstGeom>
          <a:no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Forma libre 4"/>
          <p:cNvSpPr/>
          <p:nvPr/>
        </p:nvSpPr>
        <p:spPr>
          <a:xfrm rot="2240612">
            <a:off x="4639356" y="2585030"/>
            <a:ext cx="718780" cy="607632"/>
          </a:xfrm>
          <a:custGeom>
            <a:avLst/>
            <a:gdLst>
              <a:gd name="connsiteX0" fmla="*/ 0 w 426720"/>
              <a:gd name="connsiteY0" fmla="*/ 155509 h 782526"/>
              <a:gd name="connsiteX1" fmla="*/ 235131 w 426720"/>
              <a:gd name="connsiteY1" fmla="*/ 42298 h 782526"/>
              <a:gd name="connsiteX2" fmla="*/ 426720 w 426720"/>
              <a:gd name="connsiteY2" fmla="*/ 782526 h 782526"/>
            </a:gdLst>
            <a:ahLst/>
            <a:cxnLst>
              <a:cxn ang="0">
                <a:pos x="connsiteX0" y="connsiteY0"/>
              </a:cxn>
              <a:cxn ang="0">
                <a:pos x="connsiteX1" y="connsiteY1"/>
              </a:cxn>
              <a:cxn ang="0">
                <a:pos x="connsiteX2" y="connsiteY2"/>
              </a:cxn>
            </a:cxnLst>
            <a:rect l="l" t="t" r="r" b="b"/>
            <a:pathLst>
              <a:path w="426720" h="782526">
                <a:moveTo>
                  <a:pt x="0" y="155509"/>
                </a:moveTo>
                <a:cubicBezTo>
                  <a:pt x="82005" y="46652"/>
                  <a:pt x="164011" y="-62205"/>
                  <a:pt x="235131" y="42298"/>
                </a:cubicBezTo>
                <a:cubicBezTo>
                  <a:pt x="306251" y="146801"/>
                  <a:pt x="366485" y="464663"/>
                  <a:pt x="426720" y="782526"/>
                </a:cubicBezTo>
              </a:path>
            </a:pathLst>
          </a:custGeom>
          <a:noFill/>
          <a:ln w="28575">
            <a:solidFill>
              <a:srgbClr val="385723"/>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0" name="39 Gráfico">
            <a:extLst>
              <a:ext uri="{FF2B5EF4-FFF2-40B4-BE49-F238E27FC236}">
                <a16:creationId xmlns:a16="http://schemas.microsoft.com/office/drawing/2014/main" id="{D3B75148-251B-4330-A706-B83ABBFDA866}"/>
              </a:ext>
            </a:extLst>
          </p:cNvPr>
          <p:cNvGraphicFramePr/>
          <p:nvPr/>
        </p:nvGraphicFramePr>
        <p:xfrm>
          <a:off x="7478923" y="2378361"/>
          <a:ext cx="4303501" cy="3011965"/>
        </p:xfrm>
        <a:graphic>
          <a:graphicData uri="http://schemas.openxmlformats.org/drawingml/2006/chart">
            <c:chart xmlns:c="http://schemas.openxmlformats.org/drawingml/2006/chart" xmlns:r="http://schemas.openxmlformats.org/officeDocument/2006/relationships" r:id="rId6"/>
          </a:graphicData>
        </a:graphic>
      </p:graphicFrame>
      <p:sp>
        <p:nvSpPr>
          <p:cNvPr id="28" name="Rectángulo 27">
            <a:extLst>
              <a:ext uri="{FF2B5EF4-FFF2-40B4-BE49-F238E27FC236}">
                <a16:creationId xmlns:a16="http://schemas.microsoft.com/office/drawing/2014/main" id="{C045A162-D70B-4D12-A650-E36C573C2952}"/>
              </a:ext>
            </a:extLst>
          </p:cNvPr>
          <p:cNvSpPr/>
          <p:nvPr/>
        </p:nvSpPr>
        <p:spPr>
          <a:xfrm>
            <a:off x="7478923" y="1722762"/>
            <a:ext cx="3939711" cy="307777"/>
          </a:xfrm>
          <a:prstGeom prst="rect">
            <a:avLst/>
          </a:prstGeom>
          <a:noFill/>
          <a:ln w="9525">
            <a:noFill/>
            <a:miter lim="800000"/>
            <a:headEnd/>
            <a:tailEnd/>
          </a:ln>
          <a:effectLst/>
        </p:spPr>
        <p:txBody>
          <a:bodyPr anchor="ctr"/>
          <a:lstStyle/>
          <a:p>
            <a:pPr algn="ctr"/>
            <a:r>
              <a:rPr lang="es-ES" altLang="es-ES" sz="1600" b="1" dirty="0">
                <a:solidFill>
                  <a:srgbClr val="233616"/>
                </a:solidFill>
                <a:latin typeface="+mj-lt"/>
                <a:ea typeface="Verdana" panose="020B0604030504040204" pitchFamily="34" charset="0"/>
                <a:cs typeface="Verdana" panose="020B0604030504040204" pitchFamily="34" charset="0"/>
              </a:rPr>
              <a:t>¿En qué formato estaba?</a:t>
            </a:r>
            <a:endParaRPr lang="es-ES_tradnl" altLang="es-ES" sz="1600" b="1" dirty="0">
              <a:solidFill>
                <a:srgbClr val="233616"/>
              </a:solidFill>
              <a:latin typeface="+mj-lt"/>
              <a:ea typeface="Verdana" panose="020B0604030504040204" pitchFamily="34" charset="0"/>
              <a:cs typeface="Verdana" panose="020B0604030504040204" pitchFamily="34" charset="0"/>
            </a:endParaRPr>
          </a:p>
        </p:txBody>
      </p:sp>
      <p:sp>
        <p:nvSpPr>
          <p:cNvPr id="31" name="Rectángulo 30">
            <a:extLst>
              <a:ext uri="{FF2B5EF4-FFF2-40B4-BE49-F238E27FC236}">
                <a16:creationId xmlns:a16="http://schemas.microsoft.com/office/drawing/2014/main" id="{89672A2B-6AFB-44E7-9493-47709D97A7C4}"/>
              </a:ext>
            </a:extLst>
          </p:cNvPr>
          <p:cNvSpPr/>
          <p:nvPr/>
        </p:nvSpPr>
        <p:spPr>
          <a:xfrm>
            <a:off x="7936955" y="4222303"/>
            <a:ext cx="912429"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i="0" u="none" strike="noStrike" kern="0" cap="none" spc="0" normalizeH="0" baseline="0" noProof="0" dirty="0">
                <a:ln>
                  <a:noFill/>
                </a:ln>
                <a:solidFill>
                  <a:prstClr val="black"/>
                </a:solidFill>
                <a:effectLst/>
                <a:uLnTx/>
                <a:uFillTx/>
                <a:ea typeface="Times New Roman" panose="02020603050405020304" pitchFamily="18" charset="0"/>
              </a:rPr>
              <a:t>De bolsillo</a:t>
            </a:r>
            <a:endParaRPr kumimoji="0" lang="es-ES" sz="1100" i="0" u="none" strike="noStrike" kern="0" cap="none" spc="0" normalizeH="0" baseline="0" noProof="0" dirty="0">
              <a:ln>
                <a:noFill/>
              </a:ln>
              <a:solidFill>
                <a:prstClr val="black"/>
              </a:solidFill>
              <a:effectLst/>
              <a:uLnTx/>
              <a:uFillTx/>
            </a:endParaRPr>
          </a:p>
        </p:txBody>
      </p:sp>
      <p:sp>
        <p:nvSpPr>
          <p:cNvPr id="32" name="Rectángulo 31">
            <a:extLst>
              <a:ext uri="{FF2B5EF4-FFF2-40B4-BE49-F238E27FC236}">
                <a16:creationId xmlns:a16="http://schemas.microsoft.com/office/drawing/2014/main" id="{8D823C40-FD57-40A6-B21D-A36D388C7C1B}"/>
              </a:ext>
            </a:extLst>
          </p:cNvPr>
          <p:cNvSpPr/>
          <p:nvPr/>
        </p:nvSpPr>
        <p:spPr>
          <a:xfrm>
            <a:off x="8725777" y="2726904"/>
            <a:ext cx="615874"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i="0" u="none" strike="noStrike" kern="0" cap="none" spc="0" normalizeH="0" baseline="0" noProof="0" dirty="0" err="1">
                <a:ln>
                  <a:noFill/>
                </a:ln>
                <a:solidFill>
                  <a:prstClr val="black"/>
                </a:solidFill>
                <a:effectLst/>
                <a:uLnTx/>
                <a:uFillTx/>
                <a:ea typeface="Times New Roman" panose="02020603050405020304" pitchFamily="18" charset="0"/>
              </a:rPr>
              <a:t>Ebook</a:t>
            </a:r>
            <a:endParaRPr kumimoji="0" lang="es-ES" sz="1100" i="0" u="none" strike="noStrike" kern="0" cap="none" spc="0" normalizeH="0" baseline="0" noProof="0" dirty="0">
              <a:ln>
                <a:noFill/>
              </a:ln>
              <a:solidFill>
                <a:prstClr val="black"/>
              </a:solidFill>
              <a:effectLst/>
              <a:uLnTx/>
              <a:uFillTx/>
            </a:endParaRPr>
          </a:p>
        </p:txBody>
      </p:sp>
      <p:sp>
        <p:nvSpPr>
          <p:cNvPr id="33" name="Rectángulo 32">
            <a:extLst>
              <a:ext uri="{FF2B5EF4-FFF2-40B4-BE49-F238E27FC236}">
                <a16:creationId xmlns:a16="http://schemas.microsoft.com/office/drawing/2014/main" id="{DB7AACEC-0F42-4D4A-B361-121AF5350823}"/>
              </a:ext>
            </a:extLst>
          </p:cNvPr>
          <p:cNvSpPr/>
          <p:nvPr/>
        </p:nvSpPr>
        <p:spPr>
          <a:xfrm>
            <a:off x="10570981" y="2900387"/>
            <a:ext cx="1416230" cy="6001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i="0" u="none" strike="noStrike" kern="0" cap="none" spc="0" normalizeH="0" baseline="0" noProof="0" dirty="0">
                <a:ln>
                  <a:noFill/>
                </a:ln>
                <a:solidFill>
                  <a:prstClr val="black"/>
                </a:solidFill>
                <a:effectLst/>
                <a:uLnTx/>
                <a:uFillTx/>
                <a:ea typeface="Times New Roman" panose="02020603050405020304" pitchFamily="18" charset="0"/>
              </a:rPr>
              <a:t>Formato en papel (rustica,…)</a:t>
            </a:r>
          </a:p>
          <a:p>
            <a:pPr marL="0" marR="0" lvl="0" indent="0" algn="ctr" defTabSz="914400" eaLnBrk="1" fontAlgn="auto" latinLnBrk="0" hangingPunct="1">
              <a:lnSpc>
                <a:spcPct val="100000"/>
              </a:lnSpc>
              <a:spcBef>
                <a:spcPts val="0"/>
              </a:spcBef>
              <a:spcAft>
                <a:spcPts val="0"/>
              </a:spcAft>
              <a:buClrTx/>
              <a:buSzTx/>
              <a:buFontTx/>
              <a:buNone/>
              <a:tabLst/>
              <a:defRPr/>
            </a:pPr>
            <a:r>
              <a:rPr lang="es-ES" sz="1000" i="1" kern="0" dirty="0">
                <a:solidFill>
                  <a:schemeClr val="accent4">
                    <a:lumMod val="90000"/>
                    <a:lumOff val="10000"/>
                  </a:schemeClr>
                </a:solidFill>
              </a:rPr>
              <a:t>No de bolsillo</a:t>
            </a:r>
            <a:endParaRPr kumimoji="0" lang="es-ES" sz="1000" i="1" u="none" strike="noStrike" kern="0" cap="none" spc="0" normalizeH="0" baseline="0" noProof="0" dirty="0">
              <a:ln>
                <a:noFill/>
              </a:ln>
              <a:solidFill>
                <a:schemeClr val="accent4">
                  <a:lumMod val="90000"/>
                  <a:lumOff val="10000"/>
                </a:schemeClr>
              </a:solidFill>
              <a:effectLst/>
              <a:uLnTx/>
              <a:uFillTx/>
            </a:endParaRPr>
          </a:p>
        </p:txBody>
      </p:sp>
      <p:pic>
        <p:nvPicPr>
          <p:cNvPr id="35" name="Picture 8" descr="https://d30y9cdsu7xlg0.cloudfront.net/png/611358-200.png">
            <a:extLst>
              <a:ext uri="{FF2B5EF4-FFF2-40B4-BE49-F238E27FC236}">
                <a16:creationId xmlns:a16="http://schemas.microsoft.com/office/drawing/2014/main" id="{18B24493-82CF-4779-A967-A17A5FA07415}"/>
              </a:ext>
            </a:extLst>
          </p:cNvPr>
          <p:cNvPicPr>
            <a:picLocks noChangeAspect="1" noChangeArrowheads="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22471" y="2719239"/>
            <a:ext cx="324283" cy="324283"/>
          </a:xfrm>
          <a:prstGeom prst="rect">
            <a:avLst/>
          </a:prstGeom>
          <a:extLst>
            <a:ext uri="{909E8E84-426E-40DD-AFC4-6F175D3DCCD1}">
              <a14:hiddenFill xmlns:a14="http://schemas.microsoft.com/office/drawing/2010/main">
                <a:solidFill>
                  <a:srgbClr val="FFFFFF"/>
                </a:solidFill>
              </a14:hiddenFill>
            </a:ext>
          </a:extLst>
        </p:spPr>
      </p:pic>
      <p:pic>
        <p:nvPicPr>
          <p:cNvPr id="38" name="Picture 2" descr="https://d30y9cdsu7xlg0.cloudfront.net/png/851261-200.png">
            <a:extLst>
              <a:ext uri="{FF2B5EF4-FFF2-40B4-BE49-F238E27FC236}">
                <a16:creationId xmlns:a16="http://schemas.microsoft.com/office/drawing/2014/main" id="{78C891CE-EE01-4CFD-B112-52D9B6D9A068}"/>
              </a:ext>
            </a:extLst>
          </p:cNvPr>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06798" y="4231155"/>
            <a:ext cx="281448" cy="281448"/>
          </a:xfrm>
          <a:prstGeom prst="rect">
            <a:avLst/>
          </a:prstGeom>
          <a:extLst>
            <a:ext uri="{909E8E84-426E-40DD-AFC4-6F175D3DCCD1}">
              <a14:hiddenFill xmlns:a14="http://schemas.microsoft.com/office/drawing/2010/main">
                <a:solidFill>
                  <a:srgbClr val="FFFFFF"/>
                </a:solidFill>
              </a14:hiddenFill>
            </a:ext>
          </a:extLst>
        </p:spPr>
      </p:pic>
      <p:sp>
        <p:nvSpPr>
          <p:cNvPr id="34" name="Rectangle 3">
            <a:extLst>
              <a:ext uri="{FF2B5EF4-FFF2-40B4-BE49-F238E27FC236}">
                <a16:creationId xmlns:a16="http://schemas.microsoft.com/office/drawing/2014/main" id="{8B8A57BE-DD87-464F-8715-7FBA98636A9D}"/>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40" name="Rectangle 3">
            <a:extLst>
              <a:ext uri="{FF2B5EF4-FFF2-40B4-BE49-F238E27FC236}">
                <a16:creationId xmlns:a16="http://schemas.microsoft.com/office/drawing/2014/main" id="{84E41862-6DCC-49D9-A5BF-6F83B913F41C}"/>
              </a:ext>
            </a:extLst>
          </p:cNvPr>
          <p:cNvSpPr>
            <a:spLocks noChangeArrowheads="1"/>
          </p:cNvSpPr>
          <p:nvPr/>
        </p:nvSpPr>
        <p:spPr bwMode="auto">
          <a:xfrm>
            <a:off x="270008" y="1334675"/>
            <a:ext cx="2636821"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Último libro leído</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Marcador de número de diapositiva 1">
            <a:extLst>
              <a:ext uri="{FF2B5EF4-FFF2-40B4-BE49-F238E27FC236}">
                <a16:creationId xmlns:a16="http://schemas.microsoft.com/office/drawing/2014/main" id="{927C057A-A3FE-45E6-9F2C-C1D862B81D59}"/>
              </a:ext>
            </a:extLst>
          </p:cNvPr>
          <p:cNvSpPr>
            <a:spLocks noGrp="1"/>
          </p:cNvSpPr>
          <p:nvPr>
            <p:ph type="sldNum" sz="quarter" idx="12"/>
          </p:nvPr>
        </p:nvSpPr>
        <p:spPr>
          <a:xfrm>
            <a:off x="11782424" y="0"/>
            <a:ext cx="409575" cy="365125"/>
          </a:xfrm>
        </p:spPr>
        <p:txBody>
          <a:bodyPr/>
          <a:lstStyle/>
          <a:p>
            <a:fld id="{1A85DD5C-56C3-43D9-A91F-D75BD50A17B5}" type="slidenum">
              <a:rPr lang="es-ES_tradnl" smtClean="0"/>
              <a:pPr/>
              <a:t>39</a:t>
            </a:fld>
            <a:endParaRPr lang="es-ES_tradnl" dirty="0"/>
          </a:p>
        </p:txBody>
      </p:sp>
      <p:sp>
        <p:nvSpPr>
          <p:cNvPr id="39" name="Rectángulo 38">
            <a:extLst>
              <a:ext uri="{FF2B5EF4-FFF2-40B4-BE49-F238E27FC236}">
                <a16:creationId xmlns:a16="http://schemas.microsoft.com/office/drawing/2014/main" id="{B868F092-3FA7-42D2-875C-FB50DFAC2469}"/>
              </a:ext>
            </a:extLst>
          </p:cNvPr>
          <p:cNvSpPr/>
          <p:nvPr/>
        </p:nvSpPr>
        <p:spPr>
          <a:xfrm>
            <a:off x="9099826" y="5067481"/>
            <a:ext cx="893193"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i="0" u="none" strike="noStrike" kern="0" cap="none" spc="0" normalizeH="0" baseline="0" noProof="0" dirty="0">
                <a:ln>
                  <a:noFill/>
                </a:ln>
                <a:solidFill>
                  <a:prstClr val="black"/>
                </a:solidFill>
                <a:effectLst/>
                <a:uLnTx/>
                <a:uFillTx/>
                <a:ea typeface="Times New Roman" panose="02020603050405020304" pitchFamily="18" charset="0"/>
              </a:rPr>
              <a:t>Audiolibro</a:t>
            </a:r>
            <a:endParaRPr kumimoji="0" lang="es-ES" sz="1100" i="0" u="none" strike="noStrike" kern="0" cap="none" spc="0" normalizeH="0" baseline="0" noProof="0" dirty="0">
              <a:ln>
                <a:noFill/>
              </a:ln>
              <a:solidFill>
                <a:prstClr val="black"/>
              </a:solidFill>
              <a:effectLst/>
              <a:uLnTx/>
              <a:uFillTx/>
            </a:endParaRPr>
          </a:p>
        </p:txBody>
      </p:sp>
      <p:pic>
        <p:nvPicPr>
          <p:cNvPr id="2" name="Imagen 1">
            <a:extLst>
              <a:ext uri="{FF2B5EF4-FFF2-40B4-BE49-F238E27FC236}">
                <a16:creationId xmlns:a16="http://schemas.microsoft.com/office/drawing/2014/main" id="{B620DA45-EBBC-457A-952B-EEF2F84C54FF}"/>
              </a:ext>
            </a:extLst>
          </p:cNvPr>
          <p:cNvPicPr>
            <a:picLocks noChangeAspect="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857191" y="5063559"/>
            <a:ext cx="285188" cy="269453"/>
          </a:xfrm>
          <a:prstGeom prst="rect">
            <a:avLst/>
          </a:prstGeom>
        </p:spPr>
      </p:pic>
      <p:sp>
        <p:nvSpPr>
          <p:cNvPr id="50" name="CuadroTexto 49">
            <a:extLst>
              <a:ext uri="{FF2B5EF4-FFF2-40B4-BE49-F238E27FC236}">
                <a16:creationId xmlns:a16="http://schemas.microsoft.com/office/drawing/2014/main" id="{888B7759-E05F-4F7F-879A-61481FCD4C7F}"/>
              </a:ext>
            </a:extLst>
          </p:cNvPr>
          <p:cNvSpPr txBox="1"/>
          <p:nvPr/>
        </p:nvSpPr>
        <p:spPr>
          <a:xfrm>
            <a:off x="6896100" y="1174165"/>
            <a:ext cx="521017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en tiempo libre (1.546)</a:t>
            </a:r>
          </a:p>
        </p:txBody>
      </p:sp>
      <p:sp>
        <p:nvSpPr>
          <p:cNvPr id="26" name="Rectángulo 25">
            <a:extLst>
              <a:ext uri="{FF2B5EF4-FFF2-40B4-BE49-F238E27FC236}">
                <a16:creationId xmlns:a16="http://schemas.microsoft.com/office/drawing/2014/main" id="{B3928396-508E-43B7-BEF8-518B68864904}"/>
              </a:ext>
            </a:extLst>
          </p:cNvPr>
          <p:cNvSpPr/>
          <p:nvPr/>
        </p:nvSpPr>
        <p:spPr>
          <a:xfrm>
            <a:off x="42862" y="50271"/>
            <a:ext cx="12106275" cy="87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lvl="0" indent="-285750">
              <a:spcBef>
                <a:spcPts val="200"/>
              </a:spcBef>
              <a:spcAft>
                <a:spcPts val="200"/>
              </a:spcAft>
              <a:buClr>
                <a:srgbClr val="233616"/>
              </a:buClr>
              <a:buFont typeface="Arial" panose="020B0604020202020204" pitchFamily="34" charset="0"/>
              <a:buChar char="•"/>
            </a:pPr>
            <a:r>
              <a:rPr lang="es-ES" sz="1600" dirty="0">
                <a:solidFill>
                  <a:schemeClr val="tx1"/>
                </a:solidFill>
                <a:latin typeface="+mj-lt"/>
              </a:rPr>
              <a:t>Para el </a:t>
            </a:r>
            <a:r>
              <a:rPr lang="es-ES" sz="1600" b="1" dirty="0">
                <a:solidFill>
                  <a:schemeClr val="tx1"/>
                </a:solidFill>
                <a:latin typeface="+mj-lt"/>
              </a:rPr>
              <a:t>73,6% de los lectores</a:t>
            </a:r>
            <a:r>
              <a:rPr lang="es-ES" sz="1600" dirty="0">
                <a:solidFill>
                  <a:schemeClr val="tx1"/>
                </a:solidFill>
                <a:latin typeface="+mj-lt"/>
              </a:rPr>
              <a:t>, la materia del </a:t>
            </a:r>
            <a:r>
              <a:rPr lang="es-ES" sz="1600" b="1" dirty="0">
                <a:solidFill>
                  <a:schemeClr val="tx1"/>
                </a:solidFill>
                <a:latin typeface="+mj-lt"/>
              </a:rPr>
              <a:t>último libro que leyeron fue Novela y cuento </a:t>
            </a:r>
            <a:r>
              <a:rPr lang="es-ES" sz="1600" dirty="0">
                <a:solidFill>
                  <a:schemeClr val="tx1"/>
                </a:solidFill>
                <a:latin typeface="+mj-lt"/>
              </a:rPr>
              <a:t>(literatura).</a:t>
            </a:r>
          </a:p>
          <a:p>
            <a:pPr marL="190500" indent="-285750">
              <a:spcBef>
                <a:spcPts val="200"/>
              </a:spcBef>
              <a:spcAft>
                <a:spcPts val="200"/>
              </a:spcAft>
              <a:buClr>
                <a:srgbClr val="233616"/>
              </a:buClr>
              <a:buFont typeface="Arial" panose="020B0604020202020204" pitchFamily="34" charset="0"/>
              <a:buChar char="•"/>
            </a:pPr>
            <a:r>
              <a:rPr lang="es-ES" sz="1400" dirty="0">
                <a:solidFill>
                  <a:schemeClr val="tx1"/>
                </a:solidFill>
                <a:latin typeface="+mj-lt"/>
              </a:rPr>
              <a:t>Uno de cada dos lo leyeron en formato papel (rústica), un 32,8% en formato de bolsillo y el 18,0% en formato digital.</a:t>
            </a:r>
          </a:p>
          <a:p>
            <a:pPr marL="190500" indent="-285750">
              <a:spcBef>
                <a:spcPts val="200"/>
              </a:spcBef>
              <a:spcAft>
                <a:spcPts val="200"/>
              </a:spcAft>
              <a:buClr>
                <a:srgbClr val="233616"/>
              </a:buClr>
              <a:buFont typeface="Arial" panose="020B0604020202020204" pitchFamily="34" charset="0"/>
              <a:buChar char="•"/>
            </a:pPr>
            <a:r>
              <a:rPr lang="es-ES" sz="1400" dirty="0">
                <a:solidFill>
                  <a:schemeClr val="tx1"/>
                </a:solidFill>
                <a:latin typeface="+mj-lt"/>
              </a:rPr>
              <a:t>El 90% el ultimo libro lo leyó en castellano y el 10% restante en otra lengua (principalmente catalán e inglés).</a:t>
            </a:r>
          </a:p>
        </p:txBody>
      </p:sp>
    </p:spTree>
    <p:extLst>
      <p:ext uri="{BB962C8B-B14F-4D97-AF65-F5344CB8AC3E}">
        <p14:creationId xmlns:p14="http://schemas.microsoft.com/office/powerpoint/2010/main" val="4169159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1FA0FD-10B9-471F-A946-B290DC253AC2}"/>
              </a:ext>
            </a:extLst>
          </p:cNvPr>
          <p:cNvSpPr txBox="1">
            <a:spLocks/>
          </p:cNvSpPr>
          <p:nvPr/>
        </p:nvSpPr>
        <p:spPr>
          <a:xfrm>
            <a:off x="268985" y="164360"/>
            <a:ext cx="4169665" cy="646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t>ANTECEDENTES</a:t>
            </a:r>
          </a:p>
        </p:txBody>
      </p:sp>
      <p:sp>
        <p:nvSpPr>
          <p:cNvPr id="4" name="Marcador de contenido 2">
            <a:extLst>
              <a:ext uri="{FF2B5EF4-FFF2-40B4-BE49-F238E27FC236}">
                <a16:creationId xmlns:a16="http://schemas.microsoft.com/office/drawing/2014/main" id="{29150EF8-EFBA-40DB-AD99-DADB826CFBCF}"/>
              </a:ext>
            </a:extLst>
          </p:cNvPr>
          <p:cNvSpPr txBox="1">
            <a:spLocks/>
          </p:cNvSpPr>
          <p:nvPr/>
        </p:nvSpPr>
        <p:spPr>
          <a:xfrm>
            <a:off x="355600" y="1349767"/>
            <a:ext cx="11407895" cy="4793857"/>
          </a:xfrm>
          <a:prstGeom prst="rect">
            <a:avLst/>
          </a:prstGeom>
        </p:spPr>
        <p:txBody>
          <a:bodyPr numCol="2" spcCol="36000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61950" algn="just">
              <a:lnSpc>
                <a:spcPct val="100000"/>
              </a:lnSpc>
              <a:spcBef>
                <a:spcPts val="600"/>
              </a:spcBef>
              <a:buFont typeface="Arial" panose="020B0604020202020204" pitchFamily="34" charset="0"/>
              <a:buNone/>
            </a:pPr>
            <a:r>
              <a:rPr lang="es-ES" sz="1400" dirty="0">
                <a:latin typeface="+mj-lt"/>
              </a:rPr>
              <a:t>Entre los años 2000 y 2012, la Federación de Gremios de Editores de España (FGEE), con la colaboración de la Dirección General del Libro, Archivos y Bibliotecas del Ministerio de Cultura, realizó el estudio de “Hábitos de lectura y compra de libros en España”. </a:t>
            </a:r>
          </a:p>
          <a:p>
            <a:pPr marL="0" indent="361950" algn="just">
              <a:lnSpc>
                <a:spcPct val="100000"/>
              </a:lnSpc>
              <a:spcBef>
                <a:spcPts val="1200"/>
              </a:spcBef>
              <a:buFont typeface="Arial" panose="020B0604020202020204" pitchFamily="34" charset="0"/>
              <a:buNone/>
            </a:pPr>
            <a:r>
              <a:rPr lang="es-ES" sz="1400" dirty="0">
                <a:latin typeface="+mj-lt"/>
              </a:rPr>
              <a:t>Este estudio ha permitido monitorizar el estado de salud de la lectura y compra de libros en nuestro país. Es posible mediante el seguimiento continuo diversos indicadores como la proporción de lectores frecuentes y ocasionales, el </a:t>
            </a:r>
            <a:r>
              <a:rPr lang="es-ES" sz="1400" dirty="0" err="1">
                <a:latin typeface="+mj-lt"/>
              </a:rPr>
              <a:t>nº</a:t>
            </a:r>
            <a:r>
              <a:rPr lang="es-ES" sz="1400" dirty="0">
                <a:latin typeface="+mj-lt"/>
              </a:rPr>
              <a:t> de libros comprados y leídos, las horas dedicadas a la lectura, la adopción de nuevos hábitos de lectura digital o la medición de la lectura entre la población infantil.</a:t>
            </a:r>
          </a:p>
          <a:p>
            <a:pPr marL="0" indent="361950" algn="just">
              <a:lnSpc>
                <a:spcPct val="100000"/>
              </a:lnSpc>
              <a:spcBef>
                <a:spcPts val="1200"/>
              </a:spcBef>
              <a:buFont typeface="Arial" panose="020B0604020202020204" pitchFamily="34" charset="0"/>
              <a:buNone/>
            </a:pPr>
            <a:r>
              <a:rPr lang="es-ES" sz="1400" dirty="0">
                <a:latin typeface="+mj-lt"/>
              </a:rPr>
              <a:t>Desde 2012, año en que se suspende la realización de este estudio, la única fuente de referencia para el seguimiento de la evolución del fenómeno de la lectura es la Encuesta de hábitos y prácticas culturares que el MECD realiza aproximadamente cada 4 años.</a:t>
            </a:r>
          </a:p>
          <a:p>
            <a:pPr marL="0" indent="361950" algn="just">
              <a:lnSpc>
                <a:spcPct val="100000"/>
              </a:lnSpc>
              <a:spcBef>
                <a:spcPts val="1200"/>
              </a:spcBef>
              <a:buFont typeface="Arial" panose="020B0604020202020204" pitchFamily="34" charset="0"/>
              <a:buNone/>
            </a:pPr>
            <a:r>
              <a:rPr lang="es-ES" sz="1400" dirty="0">
                <a:latin typeface="+mj-lt"/>
              </a:rPr>
              <a:t>La última edición de este estudio corresponde a los años 2014-2015.</a:t>
            </a:r>
          </a:p>
          <a:p>
            <a:pPr marL="0" indent="361950" algn="just">
              <a:lnSpc>
                <a:spcPct val="100000"/>
              </a:lnSpc>
              <a:spcBef>
                <a:spcPts val="1200"/>
              </a:spcBef>
              <a:buFont typeface="Arial" panose="020B0604020202020204" pitchFamily="34" charset="0"/>
              <a:buNone/>
            </a:pPr>
            <a:r>
              <a:rPr lang="es-ES" sz="1400" dirty="0">
                <a:latin typeface="+mj-lt"/>
              </a:rPr>
              <a:t>En un momento de grandes cambios, en el que la introducción de nuevas tecnologías está modificando los hábitos de compra y lectura de libros, se hace más necesario que nunca conocer la evolución de esta práctica cultural.</a:t>
            </a:r>
          </a:p>
          <a:p>
            <a:pPr marL="0" indent="361950" algn="just">
              <a:lnSpc>
                <a:spcPct val="100000"/>
              </a:lnSpc>
              <a:spcBef>
                <a:spcPts val="1200"/>
              </a:spcBef>
              <a:buNone/>
            </a:pPr>
            <a:r>
              <a:rPr lang="es-ES" sz="1400" dirty="0">
                <a:latin typeface="+mj-lt"/>
              </a:rPr>
              <a:t>Por este motivo, la FGEE retomó en 2017 el estudio de “Hábitos de lectura y compra de libros en España”, con la intención de recuperar la herramienta de seguimiento continuo de información </a:t>
            </a:r>
            <a:r>
              <a:rPr lang="es-ES" sz="1400" dirty="0"/>
              <a:t>que ayude a profundizar en el papel de la lectura en nuestra sociedad y su evolución en el tiempo</a:t>
            </a:r>
            <a:r>
              <a:rPr lang="es-ES" sz="1400" dirty="0">
                <a:latin typeface="+mj-lt"/>
              </a:rPr>
              <a:t>.</a:t>
            </a:r>
          </a:p>
          <a:p>
            <a:pPr marL="0" indent="361950" algn="just">
              <a:lnSpc>
                <a:spcPct val="100000"/>
              </a:lnSpc>
              <a:spcBef>
                <a:spcPts val="1200"/>
              </a:spcBef>
              <a:buNone/>
            </a:pPr>
            <a:r>
              <a:rPr lang="es-ES" sz="1400" dirty="0">
                <a:latin typeface="+mj-lt"/>
              </a:rPr>
              <a:t>A continuación se presentan los resultados </a:t>
            </a:r>
            <a:r>
              <a:rPr lang="es-ES" sz="1400" dirty="0"/>
              <a:t>del estudio de </a:t>
            </a:r>
            <a:r>
              <a:rPr lang="es-ES" sz="1400" b="1" dirty="0"/>
              <a:t>“Hábitos de lectura y compra de libros en España” en el año 2020</a:t>
            </a:r>
            <a:r>
              <a:rPr lang="es-ES" sz="1400" dirty="0"/>
              <a:t> realizado por Conecta para la Federación de Gremios de Editores de España (FGEE).</a:t>
            </a:r>
            <a:endParaRPr lang="es-ES" sz="1400" dirty="0">
              <a:latin typeface="+mj-lt"/>
            </a:endParaRPr>
          </a:p>
        </p:txBody>
      </p:sp>
    </p:spTree>
    <p:extLst>
      <p:ext uri="{BB962C8B-B14F-4D97-AF65-F5344CB8AC3E}">
        <p14:creationId xmlns:p14="http://schemas.microsoft.com/office/powerpoint/2010/main" val="10788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la 60">
            <a:extLst>
              <a:ext uri="{FF2B5EF4-FFF2-40B4-BE49-F238E27FC236}">
                <a16:creationId xmlns:a16="http://schemas.microsoft.com/office/drawing/2014/main" id="{325CF23E-D40F-4070-8112-AD2027D11C25}"/>
              </a:ext>
            </a:extLst>
          </p:cNvPr>
          <p:cNvGraphicFramePr>
            <a:graphicFrameLocks noGrp="1"/>
          </p:cNvGraphicFramePr>
          <p:nvPr>
            <p:extLst>
              <p:ext uri="{D42A27DB-BD31-4B8C-83A1-F6EECF244321}">
                <p14:modId xmlns:p14="http://schemas.microsoft.com/office/powerpoint/2010/main" val="2552725690"/>
              </p:ext>
            </p:extLst>
          </p:nvPr>
        </p:nvGraphicFramePr>
        <p:xfrm>
          <a:off x="380298" y="5073406"/>
          <a:ext cx="11568661" cy="457200"/>
        </p:xfrm>
        <a:graphic>
          <a:graphicData uri="http://schemas.openxmlformats.org/drawingml/2006/table">
            <a:tbl>
              <a:tblPr firstRow="1" bandRow="1">
                <a:tableStyleId>{5C22544A-7EE6-4342-B048-85BDC9FD1C3A}</a:tableStyleId>
              </a:tblPr>
              <a:tblGrid>
                <a:gridCol w="1811336">
                  <a:extLst>
                    <a:ext uri="{9D8B030D-6E8A-4147-A177-3AD203B41FA5}">
                      <a16:colId xmlns:a16="http://schemas.microsoft.com/office/drawing/2014/main" val="1822653126"/>
                    </a:ext>
                  </a:extLst>
                </a:gridCol>
                <a:gridCol w="2208629">
                  <a:extLst>
                    <a:ext uri="{9D8B030D-6E8A-4147-A177-3AD203B41FA5}">
                      <a16:colId xmlns:a16="http://schemas.microsoft.com/office/drawing/2014/main" val="1301290602"/>
                    </a:ext>
                  </a:extLst>
                </a:gridCol>
                <a:gridCol w="1887174">
                  <a:extLst>
                    <a:ext uri="{9D8B030D-6E8A-4147-A177-3AD203B41FA5}">
                      <a16:colId xmlns:a16="http://schemas.microsoft.com/office/drawing/2014/main" val="1990739707"/>
                    </a:ext>
                  </a:extLst>
                </a:gridCol>
                <a:gridCol w="1887174">
                  <a:extLst>
                    <a:ext uri="{9D8B030D-6E8A-4147-A177-3AD203B41FA5}">
                      <a16:colId xmlns:a16="http://schemas.microsoft.com/office/drawing/2014/main" val="771548732"/>
                    </a:ext>
                  </a:extLst>
                </a:gridCol>
                <a:gridCol w="1887174">
                  <a:extLst>
                    <a:ext uri="{9D8B030D-6E8A-4147-A177-3AD203B41FA5}">
                      <a16:colId xmlns:a16="http://schemas.microsoft.com/office/drawing/2014/main" val="977622717"/>
                    </a:ext>
                  </a:extLst>
                </a:gridCol>
                <a:gridCol w="1887174">
                  <a:extLst>
                    <a:ext uri="{9D8B030D-6E8A-4147-A177-3AD203B41FA5}">
                      <a16:colId xmlns:a16="http://schemas.microsoft.com/office/drawing/2014/main" val="2221176680"/>
                    </a:ext>
                  </a:extLst>
                </a:gridCol>
              </a:tblGrid>
              <a:tr h="253573">
                <a:tc>
                  <a:txBody>
                    <a:bodyPr/>
                    <a:lstStyle/>
                    <a:p>
                      <a:pPr marL="177800" indent="0" algn="ctr"/>
                      <a:r>
                        <a:rPr lang="es-ES" sz="1200" b="0" kern="1200" dirty="0">
                          <a:solidFill>
                            <a:schemeClr val="tx1">
                              <a:lumMod val="95000"/>
                              <a:lumOff val="5000"/>
                            </a:schemeClr>
                          </a:solidFill>
                          <a:latin typeface="+mn-lt"/>
                          <a:ea typeface="+mn-ea"/>
                          <a:cs typeface="Calibri" pitchFamily="34" charset="0"/>
                        </a:rPr>
                        <a:t>Literatura</a:t>
                      </a:r>
                      <a:endParaRPr lang="es-ES" sz="1200" b="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algn="ctr">
                        <a:spcBef>
                          <a:spcPts val="0"/>
                        </a:spcBef>
                      </a:pPr>
                      <a:r>
                        <a:rPr lang="es-ES" sz="1200" b="0" kern="1200" dirty="0">
                          <a:solidFill>
                            <a:schemeClr val="tx1">
                              <a:lumMod val="95000"/>
                              <a:lumOff val="5000"/>
                            </a:schemeClr>
                          </a:solidFill>
                          <a:latin typeface="+mn-lt"/>
                          <a:ea typeface="+mn-ea"/>
                          <a:cs typeface="Calibri" pitchFamily="34" charset="0"/>
                        </a:rPr>
                        <a:t>Humanidades </a:t>
                      </a:r>
                    </a:p>
                    <a:p>
                      <a:pPr algn="ctr">
                        <a:spcBef>
                          <a:spcPts val="0"/>
                        </a:spcBef>
                      </a:pPr>
                      <a:r>
                        <a:rPr lang="es-ES" sz="1200" b="0" kern="1200" dirty="0">
                          <a:solidFill>
                            <a:schemeClr val="tx1">
                              <a:lumMod val="95000"/>
                              <a:lumOff val="5000"/>
                            </a:schemeClr>
                          </a:solidFill>
                          <a:latin typeface="+mn-lt"/>
                          <a:ea typeface="+mn-ea"/>
                          <a:cs typeface="Calibri" pitchFamily="34" charset="0"/>
                        </a:rPr>
                        <a:t>y Ciencias Sociales</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algn="l"/>
                      <a:r>
                        <a:rPr lang="es-ES" sz="1200" b="0" kern="1200" dirty="0">
                          <a:solidFill>
                            <a:schemeClr val="tx1">
                              <a:lumMod val="95000"/>
                              <a:lumOff val="5000"/>
                            </a:schemeClr>
                          </a:solidFill>
                          <a:latin typeface="+mn-lt"/>
                          <a:ea typeface="+mn-ea"/>
                          <a:cs typeface="Calibri" pitchFamily="34" charset="0"/>
                        </a:rPr>
                        <a:t>Científico-Técnico,</a:t>
                      </a:r>
                    </a:p>
                    <a:p>
                      <a:pPr algn="l">
                        <a:spcBef>
                          <a:spcPts val="0"/>
                        </a:spcBef>
                      </a:pPr>
                      <a:r>
                        <a:rPr lang="es-ES" sz="1200" b="0" kern="1200" dirty="0">
                          <a:solidFill>
                            <a:schemeClr val="tx1">
                              <a:lumMod val="95000"/>
                              <a:lumOff val="5000"/>
                            </a:schemeClr>
                          </a:solidFill>
                          <a:latin typeface="+mn-lt"/>
                          <a:ea typeface="+mn-ea"/>
                          <a:cs typeface="Calibri" pitchFamily="34" charset="0"/>
                        </a:rPr>
                        <a:t>Medicina y Biología</a:t>
                      </a:r>
                      <a:endParaRPr lang="es-ES" sz="1200" b="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algn="ctr">
                        <a:spcBef>
                          <a:spcPts val="0"/>
                        </a:spcBef>
                      </a:pPr>
                      <a:r>
                        <a:rPr lang="es-ES" sz="1200" b="0" kern="1200" dirty="0">
                          <a:solidFill>
                            <a:schemeClr val="tx1">
                              <a:lumMod val="95000"/>
                              <a:lumOff val="5000"/>
                            </a:schemeClr>
                          </a:solidFill>
                          <a:latin typeface="+mn-lt"/>
                          <a:ea typeface="+mn-ea"/>
                          <a:cs typeface="Calibri" pitchFamily="34" charset="0"/>
                        </a:rPr>
                        <a:t>Libros Prácticos</a:t>
                      </a:r>
                    </a:p>
                    <a:p>
                      <a:pPr algn="ctr">
                        <a:spcBef>
                          <a:spcPts val="0"/>
                        </a:spcBef>
                      </a:pPr>
                      <a:r>
                        <a:rPr lang="es-ES" sz="1200" b="0" kern="1200" dirty="0">
                          <a:solidFill>
                            <a:schemeClr val="tx1">
                              <a:lumMod val="95000"/>
                              <a:lumOff val="5000"/>
                            </a:schemeClr>
                          </a:solidFill>
                          <a:latin typeface="+mn-lt"/>
                          <a:ea typeface="+mn-ea"/>
                          <a:cs typeface="Calibri" pitchFamily="34" charset="0"/>
                        </a:rPr>
                        <a:t>y Enseñanza</a:t>
                      </a:r>
                      <a:endParaRPr lang="es-ES" sz="1200" b="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algn="ctr">
                        <a:spcBef>
                          <a:spcPts val="0"/>
                        </a:spcBef>
                      </a:pPr>
                      <a:r>
                        <a:rPr lang="es-ES" sz="1200" b="0" kern="1200" dirty="0">
                          <a:solidFill>
                            <a:schemeClr val="tx1">
                              <a:lumMod val="95000"/>
                              <a:lumOff val="5000"/>
                            </a:schemeClr>
                          </a:solidFill>
                          <a:latin typeface="+mn-lt"/>
                          <a:ea typeface="+mn-ea"/>
                          <a:cs typeface="Calibri" pitchFamily="34" charset="0"/>
                        </a:rPr>
                        <a:t>Infantil </a:t>
                      </a:r>
                    </a:p>
                    <a:p>
                      <a:pPr algn="ctr">
                        <a:spcBef>
                          <a:spcPts val="0"/>
                        </a:spcBef>
                      </a:pPr>
                      <a:r>
                        <a:rPr lang="es-ES" sz="1200" b="0" kern="1200" dirty="0">
                          <a:solidFill>
                            <a:schemeClr val="tx1">
                              <a:lumMod val="95000"/>
                              <a:lumOff val="5000"/>
                            </a:schemeClr>
                          </a:solidFill>
                          <a:latin typeface="+mn-lt"/>
                          <a:ea typeface="+mn-ea"/>
                          <a:cs typeface="Calibri" pitchFamily="34" charset="0"/>
                        </a:rPr>
                        <a:t>y Juvenil</a:t>
                      </a:r>
                      <a:endParaRPr lang="es-ES" sz="1200" b="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algn="ctr">
                        <a:spcBef>
                          <a:spcPts val="0"/>
                        </a:spcBef>
                      </a:pPr>
                      <a:r>
                        <a:rPr lang="es-ES" sz="1200" b="0" kern="1200" dirty="0">
                          <a:solidFill>
                            <a:schemeClr val="tx1">
                              <a:lumMod val="95000"/>
                              <a:lumOff val="5000"/>
                            </a:schemeClr>
                          </a:solidFill>
                          <a:latin typeface="+mn-lt"/>
                          <a:ea typeface="+mn-ea"/>
                          <a:cs typeface="Calibri" pitchFamily="34" charset="0"/>
                        </a:rPr>
                        <a:t>Otros</a:t>
                      </a:r>
                      <a:endParaRPr lang="es-ES" sz="1200" b="0" kern="1200" dirty="0">
                        <a:solidFill>
                          <a:schemeClr val="tx1"/>
                        </a:solidFill>
                        <a:latin typeface="+mn-lt"/>
                        <a:ea typeface="+mn-ea"/>
                        <a:cs typeface="+mn-cs"/>
                      </a:endParaRP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37419665"/>
                  </a:ext>
                </a:extLst>
              </a:tr>
            </a:tbl>
          </a:graphicData>
        </a:graphic>
      </p:graphicFrame>
      <p:sp>
        <p:nvSpPr>
          <p:cNvPr id="2" name="Marcador de número de diapositiva 1">
            <a:extLst>
              <a:ext uri="{FF2B5EF4-FFF2-40B4-BE49-F238E27FC236}">
                <a16:creationId xmlns:a16="http://schemas.microsoft.com/office/drawing/2014/main" id="{5FF018BC-C0DD-4A76-AF10-EB24EDF3DDF8}"/>
              </a:ext>
            </a:extLst>
          </p:cNvPr>
          <p:cNvSpPr>
            <a:spLocks noGrp="1"/>
          </p:cNvSpPr>
          <p:nvPr>
            <p:ph type="sldNum" sz="quarter" idx="12"/>
          </p:nvPr>
        </p:nvSpPr>
        <p:spPr/>
        <p:txBody>
          <a:bodyPr/>
          <a:lstStyle/>
          <a:p>
            <a:fld id="{1A85DD5C-56C3-43D9-A91F-D75BD50A17B5}" type="slidenum">
              <a:rPr lang="es-ES_tradnl" smtClean="0"/>
              <a:pPr/>
              <a:t>40</a:t>
            </a:fld>
            <a:endParaRPr lang="es-ES_tradnl" dirty="0"/>
          </a:p>
        </p:txBody>
      </p:sp>
      <p:sp>
        <p:nvSpPr>
          <p:cNvPr id="5" name="Rectangle 2">
            <a:extLst>
              <a:ext uri="{FF2B5EF4-FFF2-40B4-BE49-F238E27FC236}">
                <a16:creationId xmlns:a16="http://schemas.microsoft.com/office/drawing/2014/main" id="{548F96C6-A6C1-49DD-97C1-2002955B8F2F}"/>
              </a:ext>
            </a:extLst>
          </p:cNvPr>
          <p:cNvSpPr>
            <a:spLocks noChangeArrowheads="1"/>
          </p:cNvSpPr>
          <p:nvPr/>
        </p:nvSpPr>
        <p:spPr bwMode="auto">
          <a:xfrm>
            <a:off x="3472959" y="1259604"/>
            <a:ext cx="5141937" cy="547513"/>
          </a:xfrm>
          <a:prstGeom prst="rect">
            <a:avLst/>
          </a:prstGeom>
          <a:noFill/>
          <a:ln w="9525">
            <a:noFill/>
            <a:miter lim="800000"/>
            <a:headEnd/>
            <a:tailEnd/>
          </a:ln>
          <a:effectLst/>
        </p:spPr>
        <p:txBody>
          <a:bodyPr anchor="ctr"/>
          <a:lstStyle/>
          <a:p>
            <a:pPr algn="ctr"/>
            <a:r>
              <a:rPr lang="es-ES_tradnl" sz="1600" b="1" dirty="0">
                <a:solidFill>
                  <a:srgbClr val="233616"/>
                </a:solidFill>
                <a:latin typeface="+mj-lt"/>
                <a:ea typeface="Verdana" panose="020B0604030504040204" pitchFamily="34" charset="0"/>
                <a:cs typeface="Verdana" panose="020B0604030504040204" pitchFamily="34" charset="0"/>
              </a:rPr>
              <a:t>¿Cuál era la materia del último libro leído?</a:t>
            </a:r>
            <a:endParaRPr lang="es-ES" sz="1600" b="1" dirty="0">
              <a:solidFill>
                <a:srgbClr val="233616"/>
              </a:solidFill>
              <a:latin typeface="+mj-lt"/>
              <a:ea typeface="Verdana" panose="020B0604030504040204" pitchFamily="34" charset="0"/>
              <a:cs typeface="Verdana" panose="020B0604030504040204" pitchFamily="34" charset="0"/>
            </a:endParaRPr>
          </a:p>
        </p:txBody>
      </p:sp>
      <p:graphicFrame>
        <p:nvGraphicFramePr>
          <p:cNvPr id="17" name="2 Gráfico">
            <a:extLst>
              <a:ext uri="{FF2B5EF4-FFF2-40B4-BE49-F238E27FC236}">
                <a16:creationId xmlns:a16="http://schemas.microsoft.com/office/drawing/2014/main" id="{778EF748-A0EC-4455-A351-1F0BAAF7AC4D}"/>
              </a:ext>
            </a:extLst>
          </p:cNvPr>
          <p:cNvGraphicFramePr/>
          <p:nvPr>
            <p:extLst>
              <p:ext uri="{D42A27DB-BD31-4B8C-83A1-F6EECF244321}">
                <p14:modId xmlns:p14="http://schemas.microsoft.com/office/powerpoint/2010/main" val="835303120"/>
              </p:ext>
            </p:extLst>
          </p:nvPr>
        </p:nvGraphicFramePr>
        <p:xfrm>
          <a:off x="380298" y="2844783"/>
          <a:ext cx="1882322" cy="1706207"/>
        </p:xfrm>
        <a:graphic>
          <a:graphicData uri="http://schemas.openxmlformats.org/drawingml/2006/chart">
            <c:chart xmlns:c="http://schemas.openxmlformats.org/drawingml/2006/chart" xmlns:r="http://schemas.openxmlformats.org/officeDocument/2006/relationships" r:id="rId2"/>
          </a:graphicData>
        </a:graphic>
      </p:graphicFrame>
      <p:sp>
        <p:nvSpPr>
          <p:cNvPr id="45" name="Rectángulo 44">
            <a:extLst>
              <a:ext uri="{FF2B5EF4-FFF2-40B4-BE49-F238E27FC236}">
                <a16:creationId xmlns:a16="http://schemas.microsoft.com/office/drawing/2014/main" id="{2D217A40-0A93-4025-A827-A54CBF33417D}"/>
              </a:ext>
            </a:extLst>
          </p:cNvPr>
          <p:cNvSpPr/>
          <p:nvPr/>
        </p:nvSpPr>
        <p:spPr bwMode="auto">
          <a:xfrm>
            <a:off x="2318179"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6" name="Rectángulo 45">
            <a:extLst>
              <a:ext uri="{FF2B5EF4-FFF2-40B4-BE49-F238E27FC236}">
                <a16:creationId xmlns:a16="http://schemas.microsoft.com/office/drawing/2014/main" id="{E1FA3D77-B5ED-4019-BC30-D01DD73BA06F}"/>
              </a:ext>
            </a:extLst>
          </p:cNvPr>
          <p:cNvSpPr/>
          <p:nvPr/>
        </p:nvSpPr>
        <p:spPr bwMode="auto">
          <a:xfrm>
            <a:off x="380298"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7" name="Rectángulo 46">
            <a:extLst>
              <a:ext uri="{FF2B5EF4-FFF2-40B4-BE49-F238E27FC236}">
                <a16:creationId xmlns:a16="http://schemas.microsoft.com/office/drawing/2014/main" id="{676A1B6D-9423-4F97-813C-C72924CC52D1}"/>
              </a:ext>
            </a:extLst>
          </p:cNvPr>
          <p:cNvSpPr/>
          <p:nvPr/>
        </p:nvSpPr>
        <p:spPr bwMode="auto">
          <a:xfrm>
            <a:off x="6192825"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8" name="Rectángulo 47">
            <a:extLst>
              <a:ext uri="{FF2B5EF4-FFF2-40B4-BE49-F238E27FC236}">
                <a16:creationId xmlns:a16="http://schemas.microsoft.com/office/drawing/2014/main" id="{0F56FA31-44B9-4D98-BDF9-317716EEDFA4}"/>
              </a:ext>
            </a:extLst>
          </p:cNvPr>
          <p:cNvSpPr/>
          <p:nvPr/>
        </p:nvSpPr>
        <p:spPr bwMode="auto">
          <a:xfrm>
            <a:off x="4254944"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9" name="Rectángulo 48">
            <a:extLst>
              <a:ext uri="{FF2B5EF4-FFF2-40B4-BE49-F238E27FC236}">
                <a16:creationId xmlns:a16="http://schemas.microsoft.com/office/drawing/2014/main" id="{A6161F0D-A806-4A36-B2A7-D930E17A8209}"/>
              </a:ext>
            </a:extLst>
          </p:cNvPr>
          <p:cNvSpPr/>
          <p:nvPr/>
        </p:nvSpPr>
        <p:spPr bwMode="auto">
          <a:xfrm>
            <a:off x="10068587"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50" name="Rectángulo 49">
            <a:extLst>
              <a:ext uri="{FF2B5EF4-FFF2-40B4-BE49-F238E27FC236}">
                <a16:creationId xmlns:a16="http://schemas.microsoft.com/office/drawing/2014/main" id="{73F587CA-9373-4CD2-8286-4717E2A66CF2}"/>
              </a:ext>
            </a:extLst>
          </p:cNvPr>
          <p:cNvSpPr/>
          <p:nvPr/>
        </p:nvSpPr>
        <p:spPr bwMode="auto">
          <a:xfrm>
            <a:off x="8130706" y="2582386"/>
            <a:ext cx="1880372" cy="305109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graphicFrame>
        <p:nvGraphicFramePr>
          <p:cNvPr id="51" name="2 Gráfico">
            <a:extLst>
              <a:ext uri="{FF2B5EF4-FFF2-40B4-BE49-F238E27FC236}">
                <a16:creationId xmlns:a16="http://schemas.microsoft.com/office/drawing/2014/main" id="{D87754B3-4B32-42C9-9273-645B962A4DF4}"/>
              </a:ext>
            </a:extLst>
          </p:cNvPr>
          <p:cNvGraphicFramePr/>
          <p:nvPr>
            <p:extLst>
              <p:ext uri="{D42A27DB-BD31-4B8C-83A1-F6EECF244321}">
                <p14:modId xmlns:p14="http://schemas.microsoft.com/office/powerpoint/2010/main" val="2869465452"/>
              </p:ext>
            </p:extLst>
          </p:nvPr>
        </p:nvGraphicFramePr>
        <p:xfrm>
          <a:off x="2308449" y="2844783"/>
          <a:ext cx="1882322" cy="1706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2 Gráfico">
            <a:extLst>
              <a:ext uri="{FF2B5EF4-FFF2-40B4-BE49-F238E27FC236}">
                <a16:creationId xmlns:a16="http://schemas.microsoft.com/office/drawing/2014/main" id="{6189D9E5-8FE4-4314-985D-AA76BF66C7DC}"/>
              </a:ext>
            </a:extLst>
          </p:cNvPr>
          <p:cNvGraphicFramePr/>
          <p:nvPr>
            <p:extLst>
              <p:ext uri="{D42A27DB-BD31-4B8C-83A1-F6EECF244321}">
                <p14:modId xmlns:p14="http://schemas.microsoft.com/office/powerpoint/2010/main" val="586263156"/>
              </p:ext>
            </p:extLst>
          </p:nvPr>
        </p:nvGraphicFramePr>
        <p:xfrm>
          <a:off x="4252994" y="2844783"/>
          <a:ext cx="1882322" cy="1706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2 Gráfico">
            <a:extLst>
              <a:ext uri="{FF2B5EF4-FFF2-40B4-BE49-F238E27FC236}">
                <a16:creationId xmlns:a16="http://schemas.microsoft.com/office/drawing/2014/main" id="{0A562D03-8F34-4F57-98A9-1AA8F1FA3B46}"/>
              </a:ext>
            </a:extLst>
          </p:cNvPr>
          <p:cNvGraphicFramePr/>
          <p:nvPr>
            <p:extLst>
              <p:ext uri="{D42A27DB-BD31-4B8C-83A1-F6EECF244321}">
                <p14:modId xmlns:p14="http://schemas.microsoft.com/office/powerpoint/2010/main" val="766838272"/>
              </p:ext>
            </p:extLst>
          </p:nvPr>
        </p:nvGraphicFramePr>
        <p:xfrm>
          <a:off x="6183095" y="2844783"/>
          <a:ext cx="1882322" cy="17062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2 Gráfico">
            <a:extLst>
              <a:ext uri="{FF2B5EF4-FFF2-40B4-BE49-F238E27FC236}">
                <a16:creationId xmlns:a16="http://schemas.microsoft.com/office/drawing/2014/main" id="{C74B5DE5-3061-4D12-BE98-8839C3A2DAB7}"/>
              </a:ext>
            </a:extLst>
          </p:cNvPr>
          <p:cNvGraphicFramePr/>
          <p:nvPr>
            <p:extLst>
              <p:ext uri="{D42A27DB-BD31-4B8C-83A1-F6EECF244321}">
                <p14:modId xmlns:p14="http://schemas.microsoft.com/office/powerpoint/2010/main" val="3202766379"/>
              </p:ext>
            </p:extLst>
          </p:nvPr>
        </p:nvGraphicFramePr>
        <p:xfrm>
          <a:off x="8127687" y="2844783"/>
          <a:ext cx="1882322" cy="17062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2 Gráfico">
            <a:extLst>
              <a:ext uri="{FF2B5EF4-FFF2-40B4-BE49-F238E27FC236}">
                <a16:creationId xmlns:a16="http://schemas.microsoft.com/office/drawing/2014/main" id="{FC5EC853-032C-4C41-8DAF-3472BEB4720E}"/>
              </a:ext>
            </a:extLst>
          </p:cNvPr>
          <p:cNvGraphicFramePr/>
          <p:nvPr>
            <p:extLst>
              <p:ext uri="{D42A27DB-BD31-4B8C-83A1-F6EECF244321}">
                <p14:modId xmlns:p14="http://schemas.microsoft.com/office/powerpoint/2010/main" val="3647426911"/>
              </p:ext>
            </p:extLst>
          </p:nvPr>
        </p:nvGraphicFramePr>
        <p:xfrm>
          <a:off x="10066637" y="2844783"/>
          <a:ext cx="1882322" cy="1706207"/>
        </p:xfrm>
        <a:graphic>
          <a:graphicData uri="http://schemas.openxmlformats.org/drawingml/2006/chart">
            <c:chart xmlns:c="http://schemas.openxmlformats.org/drawingml/2006/chart" xmlns:r="http://schemas.openxmlformats.org/officeDocument/2006/relationships" r:id="rId7"/>
          </a:graphicData>
        </a:graphic>
      </p:graphicFrame>
      <p:pic>
        <p:nvPicPr>
          <p:cNvPr id="34" name="Imagen 33">
            <a:extLst>
              <a:ext uri="{FF2B5EF4-FFF2-40B4-BE49-F238E27FC236}">
                <a16:creationId xmlns:a16="http://schemas.microsoft.com/office/drawing/2014/main" id="{EC94BCBE-B8E3-4C67-82F4-7152ACDE27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472" b="18611"/>
          <a:stretch/>
        </p:blipFill>
        <p:spPr>
          <a:xfrm>
            <a:off x="494251" y="1351779"/>
            <a:ext cx="519113" cy="326609"/>
          </a:xfrm>
          <a:prstGeom prst="rect">
            <a:avLst/>
          </a:prstGeom>
        </p:spPr>
      </p:pic>
      <p:sp>
        <p:nvSpPr>
          <p:cNvPr id="35" name="Rectángulo 34">
            <a:extLst>
              <a:ext uri="{FF2B5EF4-FFF2-40B4-BE49-F238E27FC236}">
                <a16:creationId xmlns:a16="http://schemas.microsoft.com/office/drawing/2014/main" id="{A5C6015F-D283-46BB-8742-3B439D3324CD}"/>
              </a:ext>
            </a:extLst>
          </p:cNvPr>
          <p:cNvSpPr/>
          <p:nvPr/>
        </p:nvSpPr>
        <p:spPr>
          <a:xfrm>
            <a:off x="1086340" y="1366382"/>
            <a:ext cx="1466361" cy="323165"/>
          </a:xfrm>
          <a:prstGeom prst="rect">
            <a:avLst/>
          </a:prstGeom>
        </p:spPr>
        <p:txBody>
          <a:bodyPr wrap="square">
            <a:spAutoFit/>
          </a:bodyPr>
          <a:lstStyle/>
          <a:p>
            <a:pPr lvl="0"/>
            <a:r>
              <a:rPr lang="es-ES" sz="1500" b="1" dirty="0">
                <a:solidFill>
                  <a:srgbClr val="233616"/>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233616"/>
              </a:solidFill>
            </a:endParaRPr>
          </a:p>
        </p:txBody>
      </p:sp>
      <p:pic>
        <p:nvPicPr>
          <p:cNvPr id="52" name="Picture 2" descr="https://d30y9cdsu7xlg0.cloudfront.net/png/21764-200.png">
            <a:extLst>
              <a:ext uri="{FF2B5EF4-FFF2-40B4-BE49-F238E27FC236}">
                <a16:creationId xmlns:a16="http://schemas.microsoft.com/office/drawing/2014/main" id="{CFB9F2F4-A0BC-472C-8851-6CE4BDE718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96" y="266616"/>
            <a:ext cx="250063" cy="250063"/>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3">
            <a:extLst>
              <a:ext uri="{FF2B5EF4-FFF2-40B4-BE49-F238E27FC236}">
                <a16:creationId xmlns:a16="http://schemas.microsoft.com/office/drawing/2014/main" id="{CB78B2ED-8EF2-4214-A39A-8BA166CBDAE2}"/>
              </a:ext>
            </a:extLst>
          </p:cNvPr>
          <p:cNvSpPr>
            <a:spLocks noChangeArrowheads="1"/>
          </p:cNvSpPr>
          <p:nvPr/>
        </p:nvSpPr>
        <p:spPr bwMode="auto">
          <a:xfrm>
            <a:off x="270009" y="126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sp>
        <p:nvSpPr>
          <p:cNvPr id="56" name="Rectangle 3">
            <a:extLst>
              <a:ext uri="{FF2B5EF4-FFF2-40B4-BE49-F238E27FC236}">
                <a16:creationId xmlns:a16="http://schemas.microsoft.com/office/drawing/2014/main" id="{5333F765-E31B-43BE-A1B5-8EFEE7ABA408}"/>
              </a:ext>
            </a:extLst>
          </p:cNvPr>
          <p:cNvSpPr>
            <a:spLocks noChangeArrowheads="1"/>
          </p:cNvSpPr>
          <p:nvPr/>
        </p:nvSpPr>
        <p:spPr bwMode="auto">
          <a:xfrm>
            <a:off x="270008" y="229775"/>
            <a:ext cx="2636821"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Último libro leído</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8" name="CuadroTexto 57">
            <a:extLst>
              <a:ext uri="{FF2B5EF4-FFF2-40B4-BE49-F238E27FC236}">
                <a16:creationId xmlns:a16="http://schemas.microsoft.com/office/drawing/2014/main" id="{3C1B7A3C-803E-4FFE-BA89-FCF1F1EF26F5}"/>
              </a:ext>
            </a:extLst>
          </p:cNvPr>
          <p:cNvSpPr txBox="1"/>
          <p:nvPr/>
        </p:nvSpPr>
        <p:spPr>
          <a:xfrm>
            <a:off x="7959012" y="64606"/>
            <a:ext cx="4012303"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(1.650)</a:t>
            </a:r>
          </a:p>
        </p:txBody>
      </p:sp>
      <p:grpSp>
        <p:nvGrpSpPr>
          <p:cNvPr id="37" name="Grupo 36">
            <a:extLst>
              <a:ext uri="{FF2B5EF4-FFF2-40B4-BE49-F238E27FC236}">
                <a16:creationId xmlns:a16="http://schemas.microsoft.com/office/drawing/2014/main" id="{AD466B5E-C268-4A9E-91E0-821ECD6A6DED}"/>
              </a:ext>
            </a:extLst>
          </p:cNvPr>
          <p:cNvGrpSpPr/>
          <p:nvPr/>
        </p:nvGrpSpPr>
        <p:grpSpPr>
          <a:xfrm>
            <a:off x="3497605" y="1910273"/>
            <a:ext cx="5196789" cy="400110"/>
            <a:chOff x="3806881" y="1841655"/>
            <a:chExt cx="5196789" cy="400110"/>
          </a:xfrm>
        </p:grpSpPr>
        <p:sp>
          <p:nvSpPr>
            <p:cNvPr id="38" name="Rectángulo 37">
              <a:extLst>
                <a:ext uri="{FF2B5EF4-FFF2-40B4-BE49-F238E27FC236}">
                  <a16:creationId xmlns:a16="http://schemas.microsoft.com/office/drawing/2014/main" id="{3E9F974D-B226-41BF-9081-6B911FC84EC8}"/>
                </a:ext>
              </a:extLst>
            </p:cNvPr>
            <p:cNvSpPr/>
            <p:nvPr/>
          </p:nvSpPr>
          <p:spPr>
            <a:xfrm>
              <a:off x="3986080" y="1859506"/>
              <a:ext cx="704039" cy="338554"/>
            </a:xfrm>
            <a:prstGeom prst="rect">
              <a:avLst/>
            </a:prstGeom>
          </p:spPr>
          <p:txBody>
            <a:bodyPr wrap="none">
              <a:spAutoFit/>
            </a:bodyPr>
            <a:lstStyle/>
            <a:p>
              <a:r>
                <a:rPr lang="es-ES" sz="1600" dirty="0">
                  <a:solidFill>
                    <a:srgbClr val="000000"/>
                  </a:solidFill>
                  <a:latin typeface="+mj-lt"/>
                </a:rPr>
                <a:t>2012</a:t>
              </a:r>
              <a:endParaRPr lang="es-ES" sz="1600" dirty="0">
                <a:latin typeface="+mj-lt"/>
              </a:endParaRPr>
            </a:p>
          </p:txBody>
        </p:sp>
        <p:sp>
          <p:nvSpPr>
            <p:cNvPr id="39" name="Rectángulo 38">
              <a:extLst>
                <a:ext uri="{FF2B5EF4-FFF2-40B4-BE49-F238E27FC236}">
                  <a16:creationId xmlns:a16="http://schemas.microsoft.com/office/drawing/2014/main" id="{C73772A7-27FA-45C7-91AB-16A76843F44A}"/>
                </a:ext>
              </a:extLst>
            </p:cNvPr>
            <p:cNvSpPr/>
            <p:nvPr/>
          </p:nvSpPr>
          <p:spPr>
            <a:xfrm>
              <a:off x="5068579" y="1859506"/>
              <a:ext cx="704039" cy="338554"/>
            </a:xfrm>
            <a:prstGeom prst="rect">
              <a:avLst/>
            </a:prstGeom>
          </p:spPr>
          <p:txBody>
            <a:bodyPr wrap="none">
              <a:spAutoFit/>
            </a:bodyPr>
            <a:lstStyle/>
            <a:p>
              <a:r>
                <a:rPr lang="es-ES" sz="1600" dirty="0">
                  <a:solidFill>
                    <a:srgbClr val="000000"/>
                  </a:solidFill>
                  <a:latin typeface="+mj-lt"/>
                </a:rPr>
                <a:t>2017</a:t>
              </a:r>
              <a:endParaRPr lang="es-ES" sz="1600" dirty="0">
                <a:latin typeface="+mj-lt"/>
              </a:endParaRPr>
            </a:p>
          </p:txBody>
        </p:sp>
        <p:sp>
          <p:nvSpPr>
            <p:cNvPr id="40" name="Rectángulo 39">
              <a:extLst>
                <a:ext uri="{FF2B5EF4-FFF2-40B4-BE49-F238E27FC236}">
                  <a16:creationId xmlns:a16="http://schemas.microsoft.com/office/drawing/2014/main" id="{71C178F5-EB16-4158-BF51-7EF7F488B3F9}"/>
                </a:ext>
              </a:extLst>
            </p:cNvPr>
            <p:cNvSpPr/>
            <p:nvPr/>
          </p:nvSpPr>
          <p:spPr>
            <a:xfrm>
              <a:off x="6074739" y="1867352"/>
              <a:ext cx="704039" cy="338554"/>
            </a:xfrm>
            <a:prstGeom prst="rect">
              <a:avLst/>
            </a:prstGeom>
          </p:spPr>
          <p:txBody>
            <a:bodyPr wrap="none">
              <a:spAutoFit/>
            </a:bodyPr>
            <a:lstStyle/>
            <a:p>
              <a:r>
                <a:rPr lang="es-ES" sz="1600" dirty="0">
                  <a:solidFill>
                    <a:srgbClr val="000000"/>
                  </a:solidFill>
                  <a:latin typeface="+mj-lt"/>
                </a:rPr>
                <a:t>2018</a:t>
              </a:r>
              <a:endParaRPr lang="es-ES" sz="2000" dirty="0">
                <a:latin typeface="+mj-lt"/>
              </a:endParaRPr>
            </a:p>
          </p:txBody>
        </p:sp>
        <p:sp>
          <p:nvSpPr>
            <p:cNvPr id="41" name="Elipse 40">
              <a:extLst>
                <a:ext uri="{FF2B5EF4-FFF2-40B4-BE49-F238E27FC236}">
                  <a16:creationId xmlns:a16="http://schemas.microsoft.com/office/drawing/2014/main" id="{B9C0183E-17C1-4C74-8BB3-F432F2FC07F2}"/>
                </a:ext>
              </a:extLst>
            </p:cNvPr>
            <p:cNvSpPr/>
            <p:nvPr/>
          </p:nvSpPr>
          <p:spPr>
            <a:xfrm>
              <a:off x="3806881" y="1919522"/>
              <a:ext cx="209550" cy="209550"/>
            </a:xfrm>
            <a:prstGeom prst="ellipse">
              <a:avLst/>
            </a:prstGeom>
            <a:solidFill>
              <a:srgbClr val="E2F0D9"/>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42" name="Elipse 41">
              <a:extLst>
                <a:ext uri="{FF2B5EF4-FFF2-40B4-BE49-F238E27FC236}">
                  <a16:creationId xmlns:a16="http://schemas.microsoft.com/office/drawing/2014/main" id="{1E525DF6-130A-47D3-B81C-33F7FEA4B114}"/>
                </a:ext>
              </a:extLst>
            </p:cNvPr>
            <p:cNvSpPr/>
            <p:nvPr/>
          </p:nvSpPr>
          <p:spPr>
            <a:xfrm>
              <a:off x="4873722" y="1919522"/>
              <a:ext cx="209550" cy="209550"/>
            </a:xfrm>
            <a:prstGeom prst="ellipse">
              <a:avLst/>
            </a:prstGeom>
            <a:solidFill>
              <a:srgbClr val="A9D18E"/>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43" name="Elipse 42">
              <a:extLst>
                <a:ext uri="{FF2B5EF4-FFF2-40B4-BE49-F238E27FC236}">
                  <a16:creationId xmlns:a16="http://schemas.microsoft.com/office/drawing/2014/main" id="{74066F17-5DCA-4305-9D86-BEC57AB485E3}"/>
                </a:ext>
              </a:extLst>
            </p:cNvPr>
            <p:cNvSpPr/>
            <p:nvPr/>
          </p:nvSpPr>
          <p:spPr>
            <a:xfrm>
              <a:off x="5877728" y="1921389"/>
              <a:ext cx="209550" cy="209550"/>
            </a:xfrm>
            <a:prstGeom prst="ellipse">
              <a:avLst/>
            </a:prstGeom>
            <a:solidFill>
              <a:srgbClr val="548235"/>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44" name="Rectángulo 43">
              <a:extLst>
                <a:ext uri="{FF2B5EF4-FFF2-40B4-BE49-F238E27FC236}">
                  <a16:creationId xmlns:a16="http://schemas.microsoft.com/office/drawing/2014/main" id="{728CF3A2-BEF1-47FD-9D91-8C019D230511}"/>
                </a:ext>
              </a:extLst>
            </p:cNvPr>
            <p:cNvSpPr/>
            <p:nvPr/>
          </p:nvSpPr>
          <p:spPr>
            <a:xfrm>
              <a:off x="7076140" y="1882776"/>
              <a:ext cx="704039" cy="338554"/>
            </a:xfrm>
            <a:prstGeom prst="rect">
              <a:avLst/>
            </a:prstGeom>
          </p:spPr>
          <p:txBody>
            <a:bodyPr wrap="none">
              <a:spAutoFit/>
            </a:bodyPr>
            <a:lstStyle/>
            <a:p>
              <a:r>
                <a:rPr lang="es-ES" sz="1600" dirty="0">
                  <a:solidFill>
                    <a:srgbClr val="000000"/>
                  </a:solidFill>
                  <a:latin typeface="+mj-lt"/>
                </a:rPr>
                <a:t>2019</a:t>
              </a:r>
              <a:endParaRPr lang="es-ES" sz="1600" dirty="0">
                <a:latin typeface="+mj-lt"/>
              </a:endParaRPr>
            </a:p>
          </p:txBody>
        </p:sp>
        <p:sp>
          <p:nvSpPr>
            <p:cNvPr id="70" name="Elipse 69">
              <a:extLst>
                <a:ext uri="{FF2B5EF4-FFF2-40B4-BE49-F238E27FC236}">
                  <a16:creationId xmlns:a16="http://schemas.microsoft.com/office/drawing/2014/main" id="{399144F5-EEC0-4BB4-91F6-EF5F9BEBC587}"/>
                </a:ext>
              </a:extLst>
            </p:cNvPr>
            <p:cNvSpPr/>
            <p:nvPr/>
          </p:nvSpPr>
          <p:spPr>
            <a:xfrm>
              <a:off x="6876115" y="1933859"/>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71" name="Rectángulo 70">
              <a:extLst>
                <a:ext uri="{FF2B5EF4-FFF2-40B4-BE49-F238E27FC236}">
                  <a16:creationId xmlns:a16="http://schemas.microsoft.com/office/drawing/2014/main" id="{35822CF5-AD5F-4405-8E6A-941242035F9A}"/>
                </a:ext>
              </a:extLst>
            </p:cNvPr>
            <p:cNvSpPr/>
            <p:nvPr/>
          </p:nvSpPr>
          <p:spPr>
            <a:xfrm>
              <a:off x="8088035" y="1841655"/>
              <a:ext cx="915635" cy="400110"/>
            </a:xfrm>
            <a:prstGeom prst="rect">
              <a:avLst/>
            </a:prstGeom>
          </p:spPr>
          <p:txBody>
            <a:bodyPr wrap="none">
              <a:spAutoFit/>
            </a:bodyPr>
            <a:lstStyle/>
            <a:p>
              <a:r>
                <a:rPr lang="es-ES" sz="2000" b="1" dirty="0">
                  <a:solidFill>
                    <a:srgbClr val="000000"/>
                  </a:solidFill>
                  <a:latin typeface="+mj-lt"/>
                </a:rPr>
                <a:t>2020</a:t>
              </a:r>
              <a:endParaRPr lang="es-ES" sz="2000" b="1" dirty="0">
                <a:latin typeface="+mj-lt"/>
              </a:endParaRPr>
            </a:p>
          </p:txBody>
        </p:sp>
        <p:sp>
          <p:nvSpPr>
            <p:cNvPr id="72" name="Elipse 71">
              <a:extLst>
                <a:ext uri="{FF2B5EF4-FFF2-40B4-BE49-F238E27FC236}">
                  <a16:creationId xmlns:a16="http://schemas.microsoft.com/office/drawing/2014/main" id="{8F99ACE5-83B2-445E-9F92-9116785C4B60}"/>
                </a:ext>
              </a:extLst>
            </p:cNvPr>
            <p:cNvSpPr/>
            <p:nvPr/>
          </p:nvSpPr>
          <p:spPr>
            <a:xfrm>
              <a:off x="7888010" y="1937048"/>
              <a:ext cx="209550" cy="209550"/>
            </a:xfrm>
            <a:prstGeom prst="ellipse">
              <a:avLst/>
            </a:prstGeom>
            <a:solidFill>
              <a:srgbClr val="345016"/>
            </a:solidFill>
            <a:ln>
              <a:solidFill>
                <a:srgbClr val="4E6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grpSp>
    </p:spTree>
    <p:extLst>
      <p:ext uri="{BB962C8B-B14F-4D97-AF65-F5344CB8AC3E}">
        <p14:creationId xmlns:p14="http://schemas.microsoft.com/office/powerpoint/2010/main" val="3027204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F20A347-D755-4BFA-9F07-192546EDEEB4}"/>
              </a:ext>
            </a:extLst>
          </p:cNvPr>
          <p:cNvSpPr>
            <a:spLocks noGrp="1"/>
          </p:cNvSpPr>
          <p:nvPr>
            <p:ph type="sldNum" sz="quarter" idx="4294967295"/>
          </p:nvPr>
        </p:nvSpPr>
        <p:spPr>
          <a:xfrm>
            <a:off x="11612563" y="0"/>
            <a:ext cx="579437" cy="365125"/>
          </a:xfrm>
        </p:spPr>
        <p:txBody>
          <a:bodyPr/>
          <a:lstStyle/>
          <a:p>
            <a:fld id="{1A85DD5C-56C3-43D9-A91F-D75BD50A17B5}" type="slidenum">
              <a:rPr lang="es-ES_tradnl" smtClean="0"/>
              <a:pPr/>
              <a:t>41</a:t>
            </a:fld>
            <a:endParaRPr lang="es-ES_tradnl" dirty="0"/>
          </a:p>
        </p:txBody>
      </p:sp>
      <p:sp>
        <p:nvSpPr>
          <p:cNvPr id="3" name="Rectangle 2">
            <a:extLst>
              <a:ext uri="{FF2B5EF4-FFF2-40B4-BE49-F238E27FC236}">
                <a16:creationId xmlns:a16="http://schemas.microsoft.com/office/drawing/2014/main" id="{22725DCD-0DA6-4AB0-A1CB-A8609D9E5895}"/>
              </a:ext>
            </a:extLst>
          </p:cNvPr>
          <p:cNvSpPr txBox="1">
            <a:spLocks noChangeArrowheads="1"/>
          </p:cNvSpPr>
          <p:nvPr/>
        </p:nvSpPr>
        <p:spPr>
          <a:xfrm>
            <a:off x="0" y="3137935"/>
            <a:ext cx="9706062" cy="1865126"/>
          </a:xfrm>
          <a:prstGeom prst="rect">
            <a:avLst/>
          </a:prstGeom>
          <a:solidFill>
            <a:schemeClr val="accent4">
              <a:lumMod val="90000"/>
              <a:lumOff val="10000"/>
              <a:alpha val="69804"/>
            </a:schemeClr>
          </a:solidFill>
          <a:ln>
            <a:noFill/>
          </a:ln>
        </p:spPr>
        <p:style>
          <a:lnRef idx="2">
            <a:schemeClr val="accent2"/>
          </a:lnRef>
          <a:fillRef idx="1">
            <a:schemeClr val="lt1"/>
          </a:fillRef>
          <a:effectRef idx="0">
            <a:schemeClr val="accent2"/>
          </a:effectRef>
          <a:fontRef idx="minor">
            <a:schemeClr val="dk1"/>
          </a:fontRef>
        </p:style>
        <p:txBody>
          <a:bodyPr wrap="square" rIns="360000">
            <a:spAutoFit/>
          </a:bodyPr>
          <a:lstStyle/>
          <a:p>
            <a:pPr lvl="0" algn="r" fontAlgn="base">
              <a:lnSpc>
                <a:spcPct val="120000"/>
              </a:lnSpc>
              <a:spcBef>
                <a:spcPct val="20000"/>
              </a:spcBef>
              <a:spcAft>
                <a:spcPct val="0"/>
              </a:spcAft>
              <a:defRPr/>
            </a:pPr>
            <a:r>
              <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rPr>
              <a:t>Resultados 2020</a:t>
            </a:r>
            <a:endPar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algn="r">
              <a:lnSpc>
                <a:spcPct val="120000"/>
              </a:lnSpc>
            </a:pPr>
            <a:r>
              <a:rPr lang="es-ES" sz="4400" b="1" dirty="0">
                <a:solidFill>
                  <a:schemeClr val="bg1"/>
                </a:solidFill>
              </a:rPr>
              <a:t>La lectura en soporte digital</a:t>
            </a:r>
          </a:p>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schemeClr val="bg1"/>
                </a:solidFill>
                <a:effectLst/>
                <a:uLnTx/>
                <a:uFillTx/>
                <a:ea typeface="Verdana" panose="020B0604030504040204" pitchFamily="34" charset="0"/>
                <a:cs typeface="Verdana" panose="020B0604030504040204" pitchFamily="34" charset="0"/>
                <a:sym typeface="Wingdings" pitchFamily="2" charset="2"/>
              </a:rPr>
              <a:t>(población de 14 o más años)</a:t>
            </a:r>
            <a:endParaRPr kumimoji="0" lang="es-ES" sz="4400" b="0" i="0" u="none" strike="noStrike" kern="0" cap="none" spc="0" normalizeH="0" baseline="0" noProof="0" dirty="0">
              <a:ln>
                <a:noFill/>
              </a:ln>
              <a:solidFill>
                <a:schemeClr val="bg1"/>
              </a:solidFill>
              <a:effectLst/>
              <a:uLnTx/>
              <a:uFillTx/>
              <a:ea typeface="Verdana" panose="020B0604030504040204" pitchFamily="34" charset="0"/>
              <a:cs typeface="Verdana" panose="020B0604030504040204" pitchFamily="34" charset="0"/>
              <a:sym typeface="Wingdings" pitchFamily="2" charset="2"/>
            </a:endParaRPr>
          </a:p>
        </p:txBody>
      </p:sp>
    </p:spTree>
    <p:extLst>
      <p:ext uri="{BB962C8B-B14F-4D97-AF65-F5344CB8AC3E}">
        <p14:creationId xmlns:p14="http://schemas.microsoft.com/office/powerpoint/2010/main" val="1193683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2 Gráfico">
            <a:extLst>
              <a:ext uri="{FF2B5EF4-FFF2-40B4-BE49-F238E27FC236}">
                <a16:creationId xmlns:a16="http://schemas.microsoft.com/office/drawing/2014/main" id="{E6A45B57-62F2-444D-AB4C-AB5BDC837896}"/>
              </a:ext>
            </a:extLst>
          </p:cNvPr>
          <p:cNvGraphicFramePr/>
          <p:nvPr>
            <p:extLst>
              <p:ext uri="{D42A27DB-BD31-4B8C-83A1-F6EECF244321}">
                <p14:modId xmlns:p14="http://schemas.microsoft.com/office/powerpoint/2010/main" val="3422965181"/>
              </p:ext>
            </p:extLst>
          </p:nvPr>
        </p:nvGraphicFramePr>
        <p:xfrm>
          <a:off x="5115487" y="4038473"/>
          <a:ext cx="2099627" cy="1706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8 Gráfico"/>
          <p:cNvGraphicFramePr/>
          <p:nvPr>
            <p:extLst>
              <p:ext uri="{D42A27DB-BD31-4B8C-83A1-F6EECF244321}">
                <p14:modId xmlns:p14="http://schemas.microsoft.com/office/powerpoint/2010/main" val="3144554309"/>
              </p:ext>
            </p:extLst>
          </p:nvPr>
        </p:nvGraphicFramePr>
        <p:xfrm>
          <a:off x="820649" y="3103843"/>
          <a:ext cx="2606711" cy="2482156"/>
        </p:xfrm>
        <a:graphic>
          <a:graphicData uri="http://schemas.openxmlformats.org/drawingml/2006/chart">
            <c:chart xmlns:c="http://schemas.openxmlformats.org/drawingml/2006/chart" xmlns:r="http://schemas.openxmlformats.org/officeDocument/2006/relationships" r:id="rId3"/>
          </a:graphicData>
        </a:graphic>
      </p:graphicFrame>
      <p:sp>
        <p:nvSpPr>
          <p:cNvPr id="6" name="17 Rectángulo"/>
          <p:cNvSpPr>
            <a:spLocks noChangeArrowheads="1"/>
          </p:cNvSpPr>
          <p:nvPr/>
        </p:nvSpPr>
        <p:spPr bwMode="auto">
          <a:xfrm>
            <a:off x="3010320" y="4427116"/>
            <a:ext cx="1285335"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Lector en soporte digital</a:t>
            </a:r>
          </a:p>
        </p:txBody>
      </p:sp>
      <p:sp>
        <p:nvSpPr>
          <p:cNvPr id="8" name="17 Rectángulo"/>
          <p:cNvSpPr>
            <a:spLocks noChangeArrowheads="1"/>
          </p:cNvSpPr>
          <p:nvPr/>
        </p:nvSpPr>
        <p:spPr bwMode="auto">
          <a:xfrm>
            <a:off x="2834" y="3985804"/>
            <a:ext cx="1397085"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rPr>
              <a:t>No lector en soporte digital</a:t>
            </a:r>
          </a:p>
        </p:txBody>
      </p:sp>
      <p:pic>
        <p:nvPicPr>
          <p:cNvPr id="13" name="Picture 2" descr="https://d30y9cdsu7xlg0.cloudfront.net/png/207089-200.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1659" y="4039665"/>
            <a:ext cx="385505" cy="385505"/>
          </a:xfrm>
          <a:prstGeom prst="rect">
            <a:avLst/>
          </a:prstGeom>
          <a:noFill/>
          <a:extLst>
            <a:ext uri="{909E8E84-426E-40DD-AFC4-6F175D3DCCD1}">
              <a14:hiddenFill xmlns:a14="http://schemas.microsoft.com/office/drawing/2010/main">
                <a:solidFill>
                  <a:srgbClr val="FFFFFF"/>
                </a:solidFill>
              </a14:hiddenFill>
            </a:ext>
          </a:extLst>
        </p:spPr>
      </p:pic>
      <p:sp>
        <p:nvSpPr>
          <p:cNvPr id="25" name="17 Rectángulo"/>
          <p:cNvSpPr>
            <a:spLocks noChangeArrowheads="1"/>
          </p:cNvSpPr>
          <p:nvPr/>
        </p:nvSpPr>
        <p:spPr bwMode="auto">
          <a:xfrm>
            <a:off x="3025410" y="3585694"/>
            <a:ext cx="1325918"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2E75B6"/>
                </a:solidFill>
                <a:effectLst/>
                <a:uLnTx/>
                <a:uFillTx/>
                <a:latin typeface="+mj-lt"/>
                <a:ea typeface="+mn-ea"/>
                <a:cs typeface="+mn-cs"/>
              </a:rPr>
              <a:t>82,1%</a:t>
            </a:r>
            <a:endParaRPr kumimoji="0" lang="es-ES" sz="1600" b="0" i="0" u="none" strike="noStrike" kern="1200" cap="none" spc="0" normalizeH="0" baseline="0" noProof="0" dirty="0">
              <a:ln>
                <a:noFill/>
              </a:ln>
              <a:solidFill>
                <a:srgbClr val="2E75B6"/>
              </a:solidFill>
              <a:effectLst/>
              <a:uLnTx/>
              <a:uFillTx/>
              <a:latin typeface="+mj-lt"/>
              <a:ea typeface="+mn-ea"/>
              <a:cs typeface="+mn-cs"/>
            </a:endParaRPr>
          </a:p>
        </p:txBody>
      </p:sp>
      <p:sp>
        <p:nvSpPr>
          <p:cNvPr id="23" name="10 Rectángulo"/>
          <p:cNvSpPr/>
          <p:nvPr/>
        </p:nvSpPr>
        <p:spPr>
          <a:xfrm>
            <a:off x="310939" y="2434061"/>
            <a:ext cx="4196302" cy="261306"/>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 Lectores En Soporte Digital</a:t>
            </a:r>
            <a:b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s-ES" sz="1600" b="0"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p>
        </p:txBody>
      </p:sp>
      <p:graphicFrame>
        <p:nvGraphicFramePr>
          <p:cNvPr id="19" name="Tabla 18">
            <a:extLst>
              <a:ext uri="{FF2B5EF4-FFF2-40B4-BE49-F238E27FC236}">
                <a16:creationId xmlns:a16="http://schemas.microsoft.com/office/drawing/2014/main" id="{E10DB204-38A9-427C-81E0-ACBDAE6A0B1A}"/>
              </a:ext>
            </a:extLst>
          </p:cNvPr>
          <p:cNvGraphicFramePr>
            <a:graphicFrameLocks noGrp="1"/>
          </p:cNvGraphicFramePr>
          <p:nvPr>
            <p:extLst>
              <p:ext uri="{D42A27DB-BD31-4B8C-83A1-F6EECF244321}">
                <p14:modId xmlns:p14="http://schemas.microsoft.com/office/powerpoint/2010/main" val="304009208"/>
              </p:ext>
            </p:extLst>
          </p:nvPr>
        </p:nvGraphicFramePr>
        <p:xfrm>
          <a:off x="5115486" y="5779738"/>
          <a:ext cx="6771714" cy="344805"/>
        </p:xfrm>
        <a:graphic>
          <a:graphicData uri="http://schemas.openxmlformats.org/drawingml/2006/table">
            <a:tbl>
              <a:tblPr firstRow="1" bandRow="1">
                <a:tableStyleId>{5C22544A-7EE6-4342-B048-85BDC9FD1C3A}</a:tableStyleId>
              </a:tblPr>
              <a:tblGrid>
                <a:gridCol w="2076446">
                  <a:extLst>
                    <a:ext uri="{9D8B030D-6E8A-4147-A177-3AD203B41FA5}">
                      <a16:colId xmlns:a16="http://schemas.microsoft.com/office/drawing/2014/main" val="1822653126"/>
                    </a:ext>
                  </a:extLst>
                </a:gridCol>
                <a:gridCol w="2531886">
                  <a:extLst>
                    <a:ext uri="{9D8B030D-6E8A-4147-A177-3AD203B41FA5}">
                      <a16:colId xmlns:a16="http://schemas.microsoft.com/office/drawing/2014/main" val="1301290602"/>
                    </a:ext>
                  </a:extLst>
                </a:gridCol>
                <a:gridCol w="2163382">
                  <a:extLst>
                    <a:ext uri="{9D8B030D-6E8A-4147-A177-3AD203B41FA5}">
                      <a16:colId xmlns:a16="http://schemas.microsoft.com/office/drawing/2014/main" val="1990739707"/>
                    </a:ext>
                  </a:extLst>
                </a:gridCol>
              </a:tblGrid>
              <a:tr h="246221">
                <a:tc>
                  <a:txBody>
                    <a:bodyPr/>
                    <a:lstStyle/>
                    <a:p>
                      <a:pPr algn="ctr" fontAlgn="b"/>
                      <a:r>
                        <a:rPr lang="es-ES" sz="1400" b="1" i="0" u="none" strike="noStrike" dirty="0">
                          <a:solidFill>
                            <a:srgbClr val="000000"/>
                          </a:solidFill>
                          <a:effectLst/>
                          <a:latin typeface="+mj-lt"/>
                        </a:rPr>
                        <a:t>Lector frecuente </a:t>
                      </a:r>
                      <a:br>
                        <a:rPr lang="es-ES" sz="1400" b="1" i="0" u="none" strike="noStrike" dirty="0">
                          <a:solidFill>
                            <a:srgbClr val="000000"/>
                          </a:solidFill>
                          <a:effectLst/>
                          <a:latin typeface="+mj-lt"/>
                        </a:rPr>
                      </a:br>
                      <a:r>
                        <a:rPr lang="es-ES" sz="800" b="0" i="0" u="none" strike="noStrike" dirty="0">
                          <a:solidFill>
                            <a:srgbClr val="000000"/>
                          </a:solidFill>
                          <a:effectLst/>
                          <a:latin typeface="+mj-lt"/>
                        </a:rPr>
                        <a:t>(al menos semanalmente)</a:t>
                      </a:r>
                    </a:p>
                  </a:txBody>
                  <a:tcPr marL="9525" marR="9525" marT="9525" marB="0">
                    <a:lnT w="12700" cap="flat" cmpd="sng" algn="ctr">
                      <a:solidFill>
                        <a:schemeClr val="bg1">
                          <a:lumMod val="85000"/>
                        </a:schemeClr>
                      </a:solidFill>
                      <a:prstDash val="solid"/>
                      <a:round/>
                      <a:headEnd type="none" w="med" len="med"/>
                      <a:tailEnd type="none" w="med" len="med"/>
                    </a:lnT>
                    <a:noFill/>
                  </a:tcPr>
                </a:tc>
                <a:tc>
                  <a:txBody>
                    <a:bodyPr/>
                    <a:lstStyle/>
                    <a:p>
                      <a:pPr algn="ctr" fontAlgn="b"/>
                      <a:r>
                        <a:rPr lang="es-ES" sz="1400" b="1" i="0" u="none" strike="noStrike" dirty="0">
                          <a:solidFill>
                            <a:srgbClr val="000000"/>
                          </a:solidFill>
                          <a:effectLst/>
                          <a:latin typeface="+mj-lt"/>
                        </a:rPr>
                        <a:t>Lector ocasional</a:t>
                      </a:r>
                      <a:br>
                        <a:rPr lang="es-ES" sz="1400" b="1" i="0" u="none" strike="noStrike" dirty="0">
                          <a:solidFill>
                            <a:srgbClr val="000000"/>
                          </a:solidFill>
                          <a:effectLst/>
                          <a:latin typeface="+mj-lt"/>
                        </a:rPr>
                      </a:br>
                      <a:r>
                        <a:rPr lang="es-ES" sz="800" b="0" i="0" u="none" strike="noStrike" dirty="0">
                          <a:solidFill>
                            <a:srgbClr val="000000"/>
                          </a:solidFill>
                          <a:effectLst/>
                          <a:latin typeface="+mj-lt"/>
                        </a:rPr>
                        <a:t>(al menos 1 vez al trimestre)</a:t>
                      </a:r>
                    </a:p>
                  </a:txBody>
                  <a:tcPr marL="9525" marR="9525" marT="9525" marB="0">
                    <a:lnT w="12700" cap="flat" cmpd="sng" algn="ctr">
                      <a:solidFill>
                        <a:schemeClr val="bg1">
                          <a:lumMod val="85000"/>
                        </a:schemeClr>
                      </a:solidFill>
                      <a:prstDash val="solid"/>
                      <a:round/>
                      <a:headEnd type="none" w="med" len="med"/>
                      <a:tailEnd type="none" w="med" len="med"/>
                    </a:lnT>
                    <a:noFill/>
                  </a:tcPr>
                </a:tc>
                <a:tc>
                  <a:txBody>
                    <a:bodyPr/>
                    <a:lstStyle/>
                    <a:p>
                      <a:pPr algn="ctr" fontAlgn="b"/>
                      <a:r>
                        <a:rPr lang="es-ES" sz="1400" b="1" i="0" u="none" strike="noStrike" dirty="0">
                          <a:solidFill>
                            <a:srgbClr val="000000"/>
                          </a:solidFill>
                          <a:effectLst/>
                          <a:latin typeface="+mj-lt"/>
                        </a:rPr>
                        <a:t>No lector</a:t>
                      </a:r>
                      <a:br>
                        <a:rPr lang="es-ES" sz="1400" b="1" i="0" u="none" strike="noStrike" dirty="0">
                          <a:solidFill>
                            <a:srgbClr val="000000"/>
                          </a:solidFill>
                          <a:effectLst/>
                          <a:latin typeface="+mj-lt"/>
                        </a:rPr>
                      </a:br>
                      <a:r>
                        <a:rPr lang="es-ES" sz="800" b="0" i="0" u="none" strike="noStrike" dirty="0">
                          <a:solidFill>
                            <a:srgbClr val="000000"/>
                          </a:solidFill>
                          <a:effectLst/>
                          <a:latin typeface="+mj-lt"/>
                        </a:rPr>
                        <a:t>(casi nunca o nunca)</a:t>
                      </a:r>
                    </a:p>
                  </a:txBody>
                  <a:tcPr marL="9525" marR="9525" marT="9525" marB="0">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37419665"/>
                  </a:ext>
                </a:extLst>
              </a:tr>
            </a:tbl>
          </a:graphicData>
        </a:graphic>
      </p:graphicFrame>
      <p:sp>
        <p:nvSpPr>
          <p:cNvPr id="38" name="Rectángulo 37">
            <a:extLst>
              <a:ext uri="{FF2B5EF4-FFF2-40B4-BE49-F238E27FC236}">
                <a16:creationId xmlns:a16="http://schemas.microsoft.com/office/drawing/2014/main" id="{4265AE8A-3703-415A-83FF-D1247BA9E0ED}"/>
              </a:ext>
            </a:extLst>
          </p:cNvPr>
          <p:cNvSpPr/>
          <p:nvPr/>
        </p:nvSpPr>
        <p:spPr bwMode="auto">
          <a:xfrm>
            <a:off x="9708662" y="4068026"/>
            <a:ext cx="2119002" cy="21791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graphicFrame>
        <p:nvGraphicFramePr>
          <p:cNvPr id="39" name="2 Gráfico">
            <a:extLst>
              <a:ext uri="{FF2B5EF4-FFF2-40B4-BE49-F238E27FC236}">
                <a16:creationId xmlns:a16="http://schemas.microsoft.com/office/drawing/2014/main" id="{70A244FA-1617-4C13-BB05-536A941301C0}"/>
              </a:ext>
            </a:extLst>
          </p:cNvPr>
          <p:cNvGraphicFramePr/>
          <p:nvPr>
            <p:extLst>
              <p:ext uri="{D42A27DB-BD31-4B8C-83A1-F6EECF244321}">
                <p14:modId xmlns:p14="http://schemas.microsoft.com/office/powerpoint/2010/main" val="3040749763"/>
              </p:ext>
            </p:extLst>
          </p:nvPr>
        </p:nvGraphicFramePr>
        <p:xfrm>
          <a:off x="7456948" y="4031847"/>
          <a:ext cx="2147457" cy="17062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2 Gráfico">
            <a:extLst>
              <a:ext uri="{FF2B5EF4-FFF2-40B4-BE49-F238E27FC236}">
                <a16:creationId xmlns:a16="http://schemas.microsoft.com/office/drawing/2014/main" id="{0C56672B-FA9D-42AA-BD43-86AA9729EA3A}"/>
              </a:ext>
            </a:extLst>
          </p:cNvPr>
          <p:cNvGraphicFramePr/>
          <p:nvPr>
            <p:extLst>
              <p:ext uri="{D42A27DB-BD31-4B8C-83A1-F6EECF244321}">
                <p14:modId xmlns:p14="http://schemas.microsoft.com/office/powerpoint/2010/main" val="1225013850"/>
              </p:ext>
            </p:extLst>
          </p:nvPr>
        </p:nvGraphicFramePr>
        <p:xfrm>
          <a:off x="9708661" y="4032768"/>
          <a:ext cx="2147457" cy="17062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2 Gráfico">
            <a:extLst>
              <a:ext uri="{FF2B5EF4-FFF2-40B4-BE49-F238E27FC236}">
                <a16:creationId xmlns:a16="http://schemas.microsoft.com/office/drawing/2014/main" id="{F354A93B-505C-435A-8AEF-A545972003D9}"/>
              </a:ext>
            </a:extLst>
          </p:cNvPr>
          <p:cNvGraphicFramePr/>
          <p:nvPr>
            <p:extLst>
              <p:ext uri="{D42A27DB-BD31-4B8C-83A1-F6EECF244321}">
                <p14:modId xmlns:p14="http://schemas.microsoft.com/office/powerpoint/2010/main" val="4289523029"/>
              </p:ext>
            </p:extLst>
          </p:nvPr>
        </p:nvGraphicFramePr>
        <p:xfrm>
          <a:off x="4555029" y="2023525"/>
          <a:ext cx="7560935" cy="17062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Tabla 53">
            <a:extLst>
              <a:ext uri="{FF2B5EF4-FFF2-40B4-BE49-F238E27FC236}">
                <a16:creationId xmlns:a16="http://schemas.microsoft.com/office/drawing/2014/main" id="{A57C6071-D6FA-482C-9C65-9D4B60736C25}"/>
              </a:ext>
            </a:extLst>
          </p:cNvPr>
          <p:cNvGraphicFramePr>
            <a:graphicFrameLocks noGrp="1"/>
          </p:cNvGraphicFramePr>
          <p:nvPr>
            <p:extLst>
              <p:ext uri="{D42A27DB-BD31-4B8C-83A1-F6EECF244321}">
                <p14:modId xmlns:p14="http://schemas.microsoft.com/office/powerpoint/2010/main" val="3379518680"/>
              </p:ext>
            </p:extLst>
          </p:nvPr>
        </p:nvGraphicFramePr>
        <p:xfrm>
          <a:off x="7301327" y="1476370"/>
          <a:ext cx="2996530" cy="253365"/>
        </p:xfrm>
        <a:graphic>
          <a:graphicData uri="http://schemas.openxmlformats.org/drawingml/2006/table">
            <a:tbl>
              <a:tblPr firstRow="1" bandRow="1">
                <a:tableStyleId>{5C22544A-7EE6-4342-B048-85BDC9FD1C3A}</a:tableStyleId>
              </a:tblPr>
              <a:tblGrid>
                <a:gridCol w="2996530">
                  <a:extLst>
                    <a:ext uri="{9D8B030D-6E8A-4147-A177-3AD203B41FA5}">
                      <a16:colId xmlns:a16="http://schemas.microsoft.com/office/drawing/2014/main" val="1822653126"/>
                    </a:ext>
                  </a:extLst>
                </a:gridCol>
              </a:tblGrid>
              <a:tr h="172679">
                <a:tc>
                  <a:txBody>
                    <a:bodyPr/>
                    <a:lstStyle/>
                    <a:p>
                      <a:pPr algn="ctr" fontAlgn="b"/>
                      <a:r>
                        <a:rPr lang="es-ES" sz="1600" b="1" i="0" u="none" strike="noStrike" dirty="0">
                          <a:solidFill>
                            <a:srgbClr val="000000"/>
                          </a:solidFill>
                          <a:effectLst/>
                          <a:latin typeface="+mj-lt"/>
                        </a:rPr>
                        <a:t>Lector en soporte digital</a:t>
                      </a:r>
                    </a:p>
                  </a:txBody>
                  <a:tcPr marL="9525" marR="9525" marT="9525" marB="0">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7419665"/>
                  </a:ext>
                </a:extLst>
              </a:tr>
            </a:tbl>
          </a:graphicData>
        </a:graphic>
      </p:graphicFrame>
      <p:pic>
        <p:nvPicPr>
          <p:cNvPr id="64" name="Imagen 63">
            <a:extLst>
              <a:ext uri="{FF2B5EF4-FFF2-40B4-BE49-F238E27FC236}">
                <a16:creationId xmlns:a16="http://schemas.microsoft.com/office/drawing/2014/main" id="{5FFD1F2F-1C9C-41DE-BFDC-AD03913777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472" b="18611"/>
          <a:stretch/>
        </p:blipFill>
        <p:spPr>
          <a:xfrm>
            <a:off x="4933434" y="1880949"/>
            <a:ext cx="519113" cy="326609"/>
          </a:xfrm>
          <a:prstGeom prst="rect">
            <a:avLst/>
          </a:prstGeom>
        </p:spPr>
      </p:pic>
      <p:sp>
        <p:nvSpPr>
          <p:cNvPr id="65" name="Rectángulo 64">
            <a:extLst>
              <a:ext uri="{FF2B5EF4-FFF2-40B4-BE49-F238E27FC236}">
                <a16:creationId xmlns:a16="http://schemas.microsoft.com/office/drawing/2014/main" id="{D7D316AD-C38C-4212-A5D3-ED33B8E0D2B5}"/>
              </a:ext>
            </a:extLst>
          </p:cNvPr>
          <p:cNvSpPr/>
          <p:nvPr/>
        </p:nvSpPr>
        <p:spPr>
          <a:xfrm>
            <a:off x="5525523" y="1895552"/>
            <a:ext cx="1466361" cy="323165"/>
          </a:xfrm>
          <a:prstGeom prst="rect">
            <a:avLst/>
          </a:prstGeom>
        </p:spPr>
        <p:txBody>
          <a:bodyPr wrap="square">
            <a:spAutoFit/>
          </a:bodyPr>
          <a:lstStyle/>
          <a:p>
            <a:pPr lvl="0"/>
            <a:r>
              <a:rPr lang="es-ES" sz="1500" b="1" dirty="0">
                <a:solidFill>
                  <a:srgbClr val="4F5B7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4F5B70"/>
              </a:solidFill>
            </a:endParaRPr>
          </a:p>
        </p:txBody>
      </p:sp>
      <p:sp>
        <p:nvSpPr>
          <p:cNvPr id="66" name="Rectángulo 65">
            <a:extLst>
              <a:ext uri="{FF2B5EF4-FFF2-40B4-BE49-F238E27FC236}">
                <a16:creationId xmlns:a16="http://schemas.microsoft.com/office/drawing/2014/main" id="{3B6B7993-9E74-4125-A200-8AFDC3EBBBCD}"/>
              </a:ext>
            </a:extLst>
          </p:cNvPr>
          <p:cNvSpPr/>
          <p:nvPr/>
        </p:nvSpPr>
        <p:spPr>
          <a:xfrm>
            <a:off x="1813975" y="2940475"/>
            <a:ext cx="915635" cy="400110"/>
          </a:xfrm>
          <a:prstGeom prst="rect">
            <a:avLst/>
          </a:prstGeom>
          <a:solidFill>
            <a:schemeClr val="bg1"/>
          </a:solidFill>
        </p:spPr>
        <p:txBody>
          <a:bodyPr wrap="none">
            <a:spAutoFit/>
          </a:bodyPr>
          <a:lstStyle/>
          <a:p>
            <a:r>
              <a:rPr lang="es-ES" sz="2000" b="1" dirty="0">
                <a:solidFill>
                  <a:srgbClr val="000000"/>
                </a:solidFill>
                <a:latin typeface="+mj-lt"/>
              </a:rPr>
              <a:t>2020</a:t>
            </a:r>
          </a:p>
        </p:txBody>
      </p:sp>
      <p:sp>
        <p:nvSpPr>
          <p:cNvPr id="79" name="Rectángulo 78">
            <a:extLst>
              <a:ext uri="{FF2B5EF4-FFF2-40B4-BE49-F238E27FC236}">
                <a16:creationId xmlns:a16="http://schemas.microsoft.com/office/drawing/2014/main" id="{1936E47E-CCC7-4C63-AE27-2E5BA43F205A}"/>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D48"/>
              </a:solidFill>
            </a:endParaRPr>
          </a:p>
        </p:txBody>
      </p:sp>
      <p:sp>
        <p:nvSpPr>
          <p:cNvPr id="80" name="Marcador de número de diapositiva 1">
            <a:extLst>
              <a:ext uri="{FF2B5EF4-FFF2-40B4-BE49-F238E27FC236}">
                <a16:creationId xmlns:a16="http://schemas.microsoft.com/office/drawing/2014/main" id="{65FF9F53-5FA9-472F-A5DA-8416F367669E}"/>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42</a:t>
            </a:fld>
            <a:endParaRPr lang="es-ES_tradnl" dirty="0"/>
          </a:p>
        </p:txBody>
      </p:sp>
      <p:sp>
        <p:nvSpPr>
          <p:cNvPr id="83" name="Rectángulo 82">
            <a:extLst>
              <a:ext uri="{FF2B5EF4-FFF2-40B4-BE49-F238E27FC236}">
                <a16:creationId xmlns:a16="http://schemas.microsoft.com/office/drawing/2014/main" id="{5DD799CC-0D3B-4DC2-BFF7-93B06F9E269C}"/>
              </a:ext>
            </a:extLst>
          </p:cNvPr>
          <p:cNvSpPr/>
          <p:nvPr/>
        </p:nvSpPr>
        <p:spPr bwMode="auto">
          <a:xfrm>
            <a:off x="7472161" y="4068026"/>
            <a:ext cx="2119002" cy="21791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84" name="Rectángulo 83">
            <a:extLst>
              <a:ext uri="{FF2B5EF4-FFF2-40B4-BE49-F238E27FC236}">
                <a16:creationId xmlns:a16="http://schemas.microsoft.com/office/drawing/2014/main" id="{0F9D4A74-B1CA-4F03-A0BD-2610BB760A62}"/>
              </a:ext>
            </a:extLst>
          </p:cNvPr>
          <p:cNvSpPr/>
          <p:nvPr/>
        </p:nvSpPr>
        <p:spPr bwMode="auto">
          <a:xfrm>
            <a:off x="5100947" y="4068026"/>
            <a:ext cx="2231665" cy="21791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86" name="Rectangle 3">
            <a:extLst>
              <a:ext uri="{FF2B5EF4-FFF2-40B4-BE49-F238E27FC236}">
                <a16:creationId xmlns:a16="http://schemas.microsoft.com/office/drawing/2014/main" id="{7D1D88E3-541A-469C-9F8E-0B8772FA3F37}"/>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87" name="Rectangle 3">
            <a:extLst>
              <a:ext uri="{FF2B5EF4-FFF2-40B4-BE49-F238E27FC236}">
                <a16:creationId xmlns:a16="http://schemas.microsoft.com/office/drawing/2014/main" id="{D3FFB4A6-7CE4-447A-9A0E-582879926411}"/>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Frecuencia de lectura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8" name="Picture 2" descr="https://d30y9cdsu7xlg0.cloudfront.net/png/612905-200.png">
            <a:extLst>
              <a:ext uri="{FF2B5EF4-FFF2-40B4-BE49-F238E27FC236}">
                <a16:creationId xmlns:a16="http://schemas.microsoft.com/office/drawing/2014/main" id="{ECBF9C55-B667-4A7E-8C0B-0D527FE663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76" y="1336679"/>
            <a:ext cx="331351" cy="331351"/>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D76AFFB2-0CF2-4B5E-9E11-7D9860E28C7E}"/>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4" name="Grupo 3">
            <a:extLst>
              <a:ext uri="{FF2B5EF4-FFF2-40B4-BE49-F238E27FC236}">
                <a16:creationId xmlns:a16="http://schemas.microsoft.com/office/drawing/2014/main" id="{8093665E-E31E-422A-8609-533C81AD8ACD}"/>
              </a:ext>
            </a:extLst>
          </p:cNvPr>
          <p:cNvGrpSpPr/>
          <p:nvPr/>
        </p:nvGrpSpPr>
        <p:grpSpPr>
          <a:xfrm>
            <a:off x="5477361" y="3580241"/>
            <a:ext cx="6106630" cy="328945"/>
            <a:chOff x="5691375" y="1853421"/>
            <a:chExt cx="6106630" cy="328945"/>
          </a:xfrm>
        </p:grpSpPr>
        <p:sp>
          <p:nvSpPr>
            <p:cNvPr id="51" name="Rectángulo 50">
              <a:extLst>
                <a:ext uri="{FF2B5EF4-FFF2-40B4-BE49-F238E27FC236}">
                  <a16:creationId xmlns:a16="http://schemas.microsoft.com/office/drawing/2014/main" id="{8650DD65-A31D-40C2-B30B-8D8BBA926E38}"/>
                </a:ext>
              </a:extLst>
            </p:cNvPr>
            <p:cNvSpPr/>
            <p:nvPr/>
          </p:nvSpPr>
          <p:spPr>
            <a:xfrm>
              <a:off x="8471158"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52" name="Rectángulo 51">
              <a:extLst>
                <a:ext uri="{FF2B5EF4-FFF2-40B4-BE49-F238E27FC236}">
                  <a16:creationId xmlns:a16="http://schemas.microsoft.com/office/drawing/2014/main" id="{F1B3BA06-DEF6-4768-89E4-66F438F94E5A}"/>
                </a:ext>
              </a:extLst>
            </p:cNvPr>
            <p:cNvSpPr/>
            <p:nvPr/>
          </p:nvSpPr>
          <p:spPr>
            <a:xfrm>
              <a:off x="7594751" y="1856821"/>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56" name="Rectángulo 55">
              <a:extLst>
                <a:ext uri="{FF2B5EF4-FFF2-40B4-BE49-F238E27FC236}">
                  <a16:creationId xmlns:a16="http://schemas.microsoft.com/office/drawing/2014/main" id="{7F47CA95-410D-4D1C-BC6B-786756A64199}"/>
                </a:ext>
              </a:extLst>
            </p:cNvPr>
            <p:cNvSpPr/>
            <p:nvPr/>
          </p:nvSpPr>
          <p:spPr>
            <a:xfrm>
              <a:off x="5841937"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2010</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59" name="Elipse 58">
              <a:extLst>
                <a:ext uri="{FF2B5EF4-FFF2-40B4-BE49-F238E27FC236}">
                  <a16:creationId xmlns:a16="http://schemas.microsoft.com/office/drawing/2014/main" id="{29120B5A-DCFC-4F12-8E6E-8AD5E093A853}"/>
                </a:ext>
              </a:extLst>
            </p:cNvPr>
            <p:cNvSpPr/>
            <p:nvPr/>
          </p:nvSpPr>
          <p:spPr>
            <a:xfrm>
              <a:off x="5691375" y="1887146"/>
              <a:ext cx="209550" cy="209550"/>
            </a:xfrm>
            <a:prstGeom prst="ellipse">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60" name="Elipse 59">
              <a:extLst>
                <a:ext uri="{FF2B5EF4-FFF2-40B4-BE49-F238E27FC236}">
                  <a16:creationId xmlns:a16="http://schemas.microsoft.com/office/drawing/2014/main" id="{96E9597F-03DE-476B-A654-E9035D1BFDC6}"/>
                </a:ext>
              </a:extLst>
            </p:cNvPr>
            <p:cNvSpPr/>
            <p:nvPr/>
          </p:nvSpPr>
          <p:spPr>
            <a:xfrm>
              <a:off x="7446252" y="1887459"/>
              <a:ext cx="209550" cy="209550"/>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67" name="Elipse 66">
              <a:extLst>
                <a:ext uri="{FF2B5EF4-FFF2-40B4-BE49-F238E27FC236}">
                  <a16:creationId xmlns:a16="http://schemas.microsoft.com/office/drawing/2014/main" id="{2D8104B8-286F-48A9-B469-8061C5C9076E}"/>
                </a:ext>
              </a:extLst>
            </p:cNvPr>
            <p:cNvSpPr/>
            <p:nvPr/>
          </p:nvSpPr>
          <p:spPr>
            <a:xfrm>
              <a:off x="8323950" y="1887459"/>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68" name="Rectángulo 67">
              <a:extLst>
                <a:ext uri="{FF2B5EF4-FFF2-40B4-BE49-F238E27FC236}">
                  <a16:creationId xmlns:a16="http://schemas.microsoft.com/office/drawing/2014/main" id="{AE0F9EEC-FA4F-43F4-85C9-0E5FF579960B}"/>
                </a:ext>
              </a:extLst>
            </p:cNvPr>
            <p:cNvSpPr/>
            <p:nvPr/>
          </p:nvSpPr>
          <p:spPr>
            <a:xfrm>
              <a:off x="6718344"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2011</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69" name="Elipse 68">
              <a:extLst>
                <a:ext uri="{FF2B5EF4-FFF2-40B4-BE49-F238E27FC236}">
                  <a16:creationId xmlns:a16="http://schemas.microsoft.com/office/drawing/2014/main" id="{A6821542-F2CB-475C-827D-150BBF321F45}"/>
                </a:ext>
              </a:extLst>
            </p:cNvPr>
            <p:cNvSpPr/>
            <p:nvPr/>
          </p:nvSpPr>
          <p:spPr>
            <a:xfrm>
              <a:off x="6558188" y="1887146"/>
              <a:ext cx="209550" cy="209550"/>
            </a:xfrm>
            <a:prstGeom prst="ellipse">
              <a:avLst/>
            </a:prstGeom>
            <a:solidFill>
              <a:srgbClr val="D9D9D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70" name="Rectángulo 69">
              <a:extLst>
                <a:ext uri="{FF2B5EF4-FFF2-40B4-BE49-F238E27FC236}">
                  <a16:creationId xmlns:a16="http://schemas.microsoft.com/office/drawing/2014/main" id="{E2992655-F2C9-43FC-B9BE-A9295B089FB3}"/>
                </a:ext>
              </a:extLst>
            </p:cNvPr>
            <p:cNvSpPr/>
            <p:nvPr/>
          </p:nvSpPr>
          <p:spPr>
            <a:xfrm>
              <a:off x="9347565" y="1855834"/>
              <a:ext cx="575799" cy="276999"/>
            </a:xfrm>
            <a:prstGeom prst="rect">
              <a:avLst/>
            </a:prstGeom>
            <a:solidFill>
              <a:schemeClr val="bg1"/>
            </a:solidFill>
          </p:spPr>
          <p:txBody>
            <a:bodyPr wrap="none">
              <a:spAutoFit/>
            </a:bodyPr>
            <a:lstStyle/>
            <a:p>
              <a:r>
                <a:rPr lang="es-ES" sz="1200" dirty="0">
                  <a:solidFill>
                    <a:srgbClr val="000000"/>
                  </a:solidFill>
                  <a:latin typeface="+mj-lt"/>
                </a:rPr>
                <a:t>2018</a:t>
              </a:r>
              <a:endParaRPr lang="es-ES" sz="1400" dirty="0">
                <a:solidFill>
                  <a:srgbClr val="000000"/>
                </a:solidFill>
                <a:latin typeface="+mj-lt"/>
              </a:endParaRPr>
            </a:p>
          </p:txBody>
        </p:sp>
        <p:sp>
          <p:nvSpPr>
            <p:cNvPr id="82" name="Elipse 81">
              <a:extLst>
                <a:ext uri="{FF2B5EF4-FFF2-40B4-BE49-F238E27FC236}">
                  <a16:creationId xmlns:a16="http://schemas.microsoft.com/office/drawing/2014/main" id="{959C2C6F-2605-4567-92D0-3E7D8615BBA3}"/>
                </a:ext>
              </a:extLst>
            </p:cNvPr>
            <p:cNvSpPr/>
            <p:nvPr/>
          </p:nvSpPr>
          <p:spPr>
            <a:xfrm>
              <a:off x="9196852" y="1887459"/>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85" name="Rectángulo 84">
              <a:extLst>
                <a:ext uri="{FF2B5EF4-FFF2-40B4-BE49-F238E27FC236}">
                  <a16:creationId xmlns:a16="http://schemas.microsoft.com/office/drawing/2014/main" id="{B697BCD0-AF13-45DF-8FC4-DF29ADBF15E0}"/>
                </a:ext>
              </a:extLst>
            </p:cNvPr>
            <p:cNvSpPr/>
            <p:nvPr/>
          </p:nvSpPr>
          <p:spPr>
            <a:xfrm>
              <a:off x="10223972"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91" name="Elipse 90">
              <a:extLst>
                <a:ext uri="{FF2B5EF4-FFF2-40B4-BE49-F238E27FC236}">
                  <a16:creationId xmlns:a16="http://schemas.microsoft.com/office/drawing/2014/main" id="{4C5C4C90-0117-4A0A-8B9C-FC771AA265F2}"/>
                </a:ext>
              </a:extLst>
            </p:cNvPr>
            <p:cNvSpPr/>
            <p:nvPr/>
          </p:nvSpPr>
          <p:spPr>
            <a:xfrm>
              <a:off x="10076238" y="1896984"/>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93" name="Rectángulo 92">
              <a:extLst>
                <a:ext uri="{FF2B5EF4-FFF2-40B4-BE49-F238E27FC236}">
                  <a16:creationId xmlns:a16="http://schemas.microsoft.com/office/drawing/2014/main" id="{714F16B3-190D-4368-A891-D25D068FC316}"/>
                </a:ext>
              </a:extLst>
            </p:cNvPr>
            <p:cNvSpPr/>
            <p:nvPr/>
          </p:nvSpPr>
          <p:spPr>
            <a:xfrm>
              <a:off x="11100378" y="1874589"/>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94" name="Elipse 93">
              <a:extLst>
                <a:ext uri="{FF2B5EF4-FFF2-40B4-BE49-F238E27FC236}">
                  <a16:creationId xmlns:a16="http://schemas.microsoft.com/office/drawing/2014/main" id="{C706BAEF-2AB7-4D94-82A1-2D1A2F5CDFC5}"/>
                </a:ext>
              </a:extLst>
            </p:cNvPr>
            <p:cNvSpPr/>
            <p:nvPr/>
          </p:nvSpPr>
          <p:spPr>
            <a:xfrm>
              <a:off x="10936787" y="1906214"/>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B5D64A"/>
                </a:solidFill>
                <a:effectLst/>
                <a:uLnTx/>
                <a:uFillTx/>
                <a:latin typeface="+mj-lt"/>
                <a:ea typeface="+mn-ea"/>
                <a:cs typeface="+mn-cs"/>
              </a:endParaRPr>
            </a:p>
          </p:txBody>
        </p:sp>
      </p:grpSp>
      <p:sp>
        <p:nvSpPr>
          <p:cNvPr id="102" name="Rectángulo 101">
            <a:extLst>
              <a:ext uri="{FF2B5EF4-FFF2-40B4-BE49-F238E27FC236}">
                <a16:creationId xmlns:a16="http://schemas.microsoft.com/office/drawing/2014/main" id="{EAA4057C-9FA2-45F3-8E66-4858B15A854A}"/>
              </a:ext>
            </a:extLst>
          </p:cNvPr>
          <p:cNvSpPr/>
          <p:nvPr/>
        </p:nvSpPr>
        <p:spPr bwMode="auto">
          <a:xfrm>
            <a:off x="4764947" y="1833744"/>
            <a:ext cx="7281644" cy="162230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cxnSp>
        <p:nvCxnSpPr>
          <p:cNvPr id="104" name="Conector recto de flecha 103">
            <a:extLst>
              <a:ext uri="{FF2B5EF4-FFF2-40B4-BE49-F238E27FC236}">
                <a16:creationId xmlns:a16="http://schemas.microsoft.com/office/drawing/2014/main" id="{0A14AD45-AC39-4D63-9A18-AF2FBF9AF5E3}"/>
              </a:ext>
            </a:extLst>
          </p:cNvPr>
          <p:cNvCxnSpPr>
            <a:cxnSpLocks/>
          </p:cNvCxnSpPr>
          <p:nvPr/>
        </p:nvCxnSpPr>
        <p:spPr>
          <a:xfrm flipH="1" flipV="1">
            <a:off x="9899069" y="4559070"/>
            <a:ext cx="1713811" cy="5566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Flecha: hacia abajo 104">
            <a:extLst>
              <a:ext uri="{FF2B5EF4-FFF2-40B4-BE49-F238E27FC236}">
                <a16:creationId xmlns:a16="http://schemas.microsoft.com/office/drawing/2014/main" id="{9C1A366B-50E2-4443-988D-0C815D664F5F}"/>
              </a:ext>
            </a:extLst>
          </p:cNvPr>
          <p:cNvSpPr/>
          <p:nvPr/>
        </p:nvSpPr>
        <p:spPr>
          <a:xfrm rot="10800000">
            <a:off x="11697019" y="2470440"/>
            <a:ext cx="89855" cy="181406"/>
          </a:xfrm>
          <a:prstGeom prst="downArrow">
            <a:avLst/>
          </a:prstGeom>
          <a:solidFill>
            <a:srgbClr val="002060">
              <a:alpha val="40000"/>
            </a:srgbClr>
          </a:solidFill>
          <a:ln>
            <a:solidFill>
              <a:srgbClr val="99A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106" name="Rectángulo 105">
            <a:extLst>
              <a:ext uri="{FF2B5EF4-FFF2-40B4-BE49-F238E27FC236}">
                <a16:creationId xmlns:a16="http://schemas.microsoft.com/office/drawing/2014/main" id="{5097E412-F161-4C08-914A-8E41F20B7F09}"/>
              </a:ext>
            </a:extLst>
          </p:cNvPr>
          <p:cNvSpPr/>
          <p:nvPr/>
        </p:nvSpPr>
        <p:spPr>
          <a:xfrm>
            <a:off x="264769" y="92579"/>
            <a:ext cx="9030233" cy="932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s-ES" dirty="0">
                <a:solidFill>
                  <a:schemeClr val="tx1"/>
                </a:solidFill>
                <a:cs typeface="Arial" panose="020B0604020202020204" pitchFamily="34" charset="0"/>
              </a:rPr>
              <a:t>El </a:t>
            </a:r>
            <a:r>
              <a:rPr lang="es-ES" b="1" dirty="0">
                <a:solidFill>
                  <a:schemeClr val="tx1"/>
                </a:solidFill>
                <a:cs typeface="Arial" panose="020B0604020202020204" pitchFamily="34" charset="0"/>
              </a:rPr>
              <a:t>82,1% </a:t>
            </a:r>
            <a:r>
              <a:rPr lang="es-ES" dirty="0">
                <a:solidFill>
                  <a:schemeClr val="tx1"/>
                </a:solidFill>
                <a:cs typeface="Arial" panose="020B0604020202020204" pitchFamily="34" charset="0"/>
              </a:rPr>
              <a:t>de los entrevistados de 14 o más años </a:t>
            </a:r>
            <a:r>
              <a:rPr lang="es-ES" b="1" dirty="0">
                <a:solidFill>
                  <a:schemeClr val="tx1"/>
                </a:solidFill>
                <a:cs typeface="Arial" panose="020B0604020202020204" pitchFamily="34" charset="0"/>
              </a:rPr>
              <a:t>leen en formato digital. </a:t>
            </a:r>
            <a:br>
              <a:rPr lang="es-ES" b="1" dirty="0">
                <a:solidFill>
                  <a:schemeClr val="tx1"/>
                </a:solidFill>
                <a:cs typeface="Arial" panose="020B0604020202020204" pitchFamily="34" charset="0"/>
              </a:rPr>
            </a:br>
            <a:r>
              <a:rPr lang="es-ES" dirty="0">
                <a:solidFill>
                  <a:schemeClr val="tx1"/>
                </a:solidFill>
                <a:cs typeface="Arial" panose="020B0604020202020204" pitchFamily="34" charset="0"/>
              </a:rPr>
              <a:t>Prácticamente todos los lectores digitales (80,1%) son lectores frecuentes (al menos una vez por semana).</a:t>
            </a:r>
            <a:endParaRPr lang="es-ES" b="1" dirty="0">
              <a:solidFill>
                <a:schemeClr val="tx1"/>
              </a:solidFill>
              <a:cs typeface="Arial" panose="020B0604020202020204" pitchFamily="34" charset="0"/>
            </a:endParaRPr>
          </a:p>
        </p:txBody>
      </p:sp>
      <p:cxnSp>
        <p:nvCxnSpPr>
          <p:cNvPr id="47" name="Conector recto de flecha 46">
            <a:extLst>
              <a:ext uri="{FF2B5EF4-FFF2-40B4-BE49-F238E27FC236}">
                <a16:creationId xmlns:a16="http://schemas.microsoft.com/office/drawing/2014/main" id="{26870B13-5D56-4058-8D26-D1DB1435A845}"/>
              </a:ext>
            </a:extLst>
          </p:cNvPr>
          <p:cNvCxnSpPr>
            <a:cxnSpLocks/>
          </p:cNvCxnSpPr>
          <p:nvPr/>
        </p:nvCxnSpPr>
        <p:spPr>
          <a:xfrm flipH="1">
            <a:off x="5356282" y="4634401"/>
            <a:ext cx="1720994" cy="536164"/>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469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67FBD2-210C-44A8-8D85-E06E17CF63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3" name="28 Tabla">
            <a:extLst>
              <a:ext uri="{FF2B5EF4-FFF2-40B4-BE49-F238E27FC236}">
                <a16:creationId xmlns:a16="http://schemas.microsoft.com/office/drawing/2014/main" id="{1186A08B-D61D-4223-8AD2-B07F807645A2}"/>
              </a:ext>
            </a:extLst>
          </p:cNvPr>
          <p:cNvGraphicFramePr>
            <a:graphicFrameLocks noGrp="1"/>
          </p:cNvGraphicFramePr>
          <p:nvPr>
            <p:extLst>
              <p:ext uri="{D42A27DB-BD31-4B8C-83A1-F6EECF244321}">
                <p14:modId xmlns:p14="http://schemas.microsoft.com/office/powerpoint/2010/main" val="675927488"/>
              </p:ext>
            </p:extLst>
          </p:nvPr>
        </p:nvGraphicFramePr>
        <p:xfrm>
          <a:off x="695326" y="930165"/>
          <a:ext cx="10734676" cy="5328028"/>
        </p:xfrm>
        <a:graphic>
          <a:graphicData uri="http://schemas.openxmlformats.org/drawingml/2006/table">
            <a:tbl>
              <a:tblPr firstRow="1" bandRow="1">
                <a:tableStyleId>{93296810-A885-4BE3-A3E7-6D5BEEA58F35}</a:tableStyleId>
              </a:tblPr>
              <a:tblGrid>
                <a:gridCol w="3263792">
                  <a:extLst>
                    <a:ext uri="{9D8B030D-6E8A-4147-A177-3AD203B41FA5}">
                      <a16:colId xmlns:a16="http://schemas.microsoft.com/office/drawing/2014/main" val="20000"/>
                    </a:ext>
                  </a:extLst>
                </a:gridCol>
                <a:gridCol w="1867721">
                  <a:extLst>
                    <a:ext uri="{9D8B030D-6E8A-4147-A177-3AD203B41FA5}">
                      <a16:colId xmlns:a16="http://schemas.microsoft.com/office/drawing/2014/main" val="20001"/>
                    </a:ext>
                  </a:extLst>
                </a:gridCol>
                <a:gridCol w="1867721">
                  <a:extLst>
                    <a:ext uri="{9D8B030D-6E8A-4147-A177-3AD203B41FA5}">
                      <a16:colId xmlns:a16="http://schemas.microsoft.com/office/drawing/2014/main" val="3290170148"/>
                    </a:ext>
                  </a:extLst>
                </a:gridCol>
                <a:gridCol w="1867721">
                  <a:extLst>
                    <a:ext uri="{9D8B030D-6E8A-4147-A177-3AD203B41FA5}">
                      <a16:colId xmlns:a16="http://schemas.microsoft.com/office/drawing/2014/main" val="2724654074"/>
                    </a:ext>
                  </a:extLst>
                </a:gridCol>
                <a:gridCol w="1867721">
                  <a:extLst>
                    <a:ext uri="{9D8B030D-6E8A-4147-A177-3AD203B41FA5}">
                      <a16:colId xmlns:a16="http://schemas.microsoft.com/office/drawing/2014/main" val="3229120283"/>
                    </a:ext>
                  </a:extLst>
                </a:gridCol>
              </a:tblGrid>
              <a:tr h="514206">
                <a:tc>
                  <a:txBody>
                    <a:bodyPr/>
                    <a:lstStyle/>
                    <a:p>
                      <a:pPr algn="l"/>
                      <a:r>
                        <a:rPr lang="es-ES" sz="900" dirty="0">
                          <a:solidFill>
                            <a:schemeClr val="tx1"/>
                          </a:solidFill>
                          <a:latin typeface="Verdana" panose="020B0604030504040204" pitchFamily="34" charset="0"/>
                          <a:ea typeface="Verdana" panose="020B0604030504040204" pitchFamily="34" charset="0"/>
                          <a:cs typeface="Verdana" panose="020B0604030504040204" pitchFamily="34" charset="0"/>
                        </a:rPr>
                        <a:t>% Horizontales</a:t>
                      </a:r>
                      <a:endParaRPr lang="es-E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FF6600"/>
                        </a:buClr>
                        <a:buSzTx/>
                        <a:buFont typeface="Wingdings 2" pitchFamily="18" charset="2"/>
                        <a:buNone/>
                        <a:tabLst/>
                      </a:pPr>
                      <a:r>
                        <a:rPr lang="es-ES" sz="1100" kern="1200" dirty="0">
                          <a:solidFill>
                            <a:schemeClr val="bg1"/>
                          </a:solidFill>
                        </a:rPr>
                        <a:t>Lectores en soporte digital</a:t>
                      </a:r>
                      <a:endParaRPr lang="es-ES" sz="1100" b="0" kern="1200" dirty="0">
                        <a:solidFill>
                          <a:schemeClr val="bg1"/>
                        </a:solidFill>
                        <a:latin typeface="Gill Sans MT" pitchFamily="34" charset="0"/>
                        <a:ea typeface="+mn-ea"/>
                        <a:cs typeface="+mn-cs"/>
                      </a:endParaRPr>
                    </a:p>
                  </a:txBody>
                  <a:tcPr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100" kern="1200" dirty="0">
                          <a:solidFill>
                            <a:schemeClr val="bg1"/>
                          </a:solidFill>
                        </a:rPr>
                        <a:t>Lectores Frecuentes</a:t>
                      </a:r>
                      <a:endParaRPr lang="es-ES" sz="1100" b="0" kern="1200" dirty="0">
                        <a:solidFill>
                          <a:schemeClr val="bg1"/>
                        </a:solidFill>
                        <a:latin typeface="Gill Sans MT" pitchFamily="34" charset="0"/>
                        <a:ea typeface="+mn-ea"/>
                        <a:cs typeface="+mn-cs"/>
                      </a:endParaRPr>
                    </a:p>
                  </a:txBody>
                  <a:tcPr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100" kern="1200" dirty="0">
                          <a:solidFill>
                            <a:schemeClr val="bg1"/>
                          </a:solidFill>
                        </a:rPr>
                        <a:t>Lectores Ocasionales</a:t>
                      </a:r>
                      <a:endParaRPr lang="es-ES" sz="1100" b="0" kern="1200" dirty="0">
                        <a:solidFill>
                          <a:schemeClr val="bg1"/>
                        </a:solidFill>
                        <a:latin typeface="Gill Sans MT" pitchFamily="34" charset="0"/>
                        <a:ea typeface="+mn-ea"/>
                        <a:cs typeface="+mn-cs"/>
                      </a:endParaRPr>
                    </a:p>
                  </a:txBody>
                  <a:tcPr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100" kern="1200" dirty="0">
                          <a:solidFill>
                            <a:schemeClr val="bg1"/>
                          </a:solidFill>
                        </a:rPr>
                        <a:t>No Lectores</a:t>
                      </a:r>
                      <a:endParaRPr lang="es-ES" sz="1100" b="0" kern="1200" dirty="0">
                        <a:solidFill>
                          <a:schemeClr val="bg1"/>
                        </a:solidFill>
                        <a:latin typeface="Gill Sans MT" pitchFamily="34" charset="0"/>
                        <a:ea typeface="+mn-ea"/>
                        <a:cs typeface="+mn-cs"/>
                      </a:endParaRPr>
                    </a:p>
                  </a:txBody>
                  <a:tcPr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343844">
                <a:tc>
                  <a:txBody>
                    <a:bodyPr/>
                    <a:lstStyle/>
                    <a:p>
                      <a:pPr algn="l"/>
                      <a:r>
                        <a:rPr lang="es-ES" sz="1050" b="1" dirty="0">
                          <a:latin typeface="Verdana" panose="020B0604030504040204" pitchFamily="34" charset="0"/>
                          <a:ea typeface="Verdana" panose="020B0604030504040204" pitchFamily="34" charset="0"/>
                          <a:cs typeface="Verdana" panose="020B0604030504040204" pitchFamily="34" charset="0"/>
                        </a:rPr>
                        <a:t>TOTAL </a:t>
                      </a:r>
                      <a:r>
                        <a:rPr lang="es-ES" sz="900" b="0" dirty="0">
                          <a:latin typeface="Verdana" panose="020B0604030504040204" pitchFamily="34" charset="0"/>
                          <a:ea typeface="Verdana" panose="020B0604030504040204" pitchFamily="34" charset="0"/>
                          <a:cs typeface="Verdana" panose="020B0604030504040204" pitchFamily="34" charset="0"/>
                        </a:rPr>
                        <a:t>(2.414)</a:t>
                      </a:r>
                      <a:endParaRPr lang="es-ES" sz="10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200" b="1" kern="1200" dirty="0">
                          <a:solidFill>
                            <a:schemeClr val="dk1"/>
                          </a:solidFill>
                          <a:latin typeface="+mn-lt"/>
                          <a:ea typeface="+mn-ea"/>
                          <a:cs typeface="+mn-cs"/>
                        </a:rPr>
                        <a:t>82,1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200" b="1" kern="1200" dirty="0">
                          <a:solidFill>
                            <a:schemeClr val="dk1"/>
                          </a:solidFill>
                          <a:latin typeface="+mn-lt"/>
                          <a:ea typeface="+mn-ea"/>
                          <a:cs typeface="+mn-cs"/>
                        </a:rPr>
                        <a:t>80,1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200" b="1" kern="1200" dirty="0">
                          <a:solidFill>
                            <a:schemeClr val="dk1"/>
                          </a:solidFill>
                          <a:latin typeface="+mn-lt"/>
                          <a:ea typeface="+mn-ea"/>
                          <a:cs typeface="+mn-cs"/>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200" b="1" kern="1200" dirty="0">
                          <a:solidFill>
                            <a:schemeClr val="dk1"/>
                          </a:solidFill>
                          <a:latin typeface="+mn-lt"/>
                          <a:ea typeface="+mn-ea"/>
                          <a:cs typeface="+mn-cs"/>
                        </a:rPr>
                        <a:t>17,9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3844">
                <a:tc gridSpan="5">
                  <a:txBody>
                    <a:bodyPr/>
                    <a:lstStyle/>
                    <a:p>
                      <a:pPr marL="0" algn="l" defTabSz="914400" rtl="0" eaLnBrk="1" latinLnBrk="0" hangingPunct="1"/>
                      <a:endPar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5"/>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Hombre (1.189)</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83,3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81,7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16,7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Mujer (1.225)</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80,9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78,6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19,7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3844">
                <a:tc>
                  <a:txBody>
                    <a:bodyPr/>
                    <a:lstStyle/>
                    <a:p>
                      <a:pPr algn="l"/>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EDAD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marL="0" algn="ctr" defTabSz="914400" rtl="0" eaLnBrk="1" fontAlgn="b" latinLnBrk="0" hangingPunct="1"/>
                      <a:endParaRPr lang="es-ES" sz="1200" b="0" kern="1200" dirty="0">
                        <a:solidFill>
                          <a:schemeClr val="dk1"/>
                        </a:solidFill>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8"/>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 14 a 24 años (294)</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25 a 34 años (321)</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96,2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35 a 45 años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45 a 54 años (486)</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a:solidFill>
                            <a:schemeClr val="dk1"/>
                          </a:solidFill>
                          <a:latin typeface="+mn-lt"/>
                          <a:ea typeface="+mn-ea"/>
                          <a:cs typeface="+mn-cs"/>
                        </a:rPr>
                        <a:t>91,7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88,7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2586">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55 a 64 años (378)</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a:solidFill>
                            <a:schemeClr val="dk1"/>
                          </a:solidFill>
                          <a:latin typeface="+mn-lt"/>
                          <a:ea typeface="+mn-ea"/>
                          <a:cs typeface="+mn-cs"/>
                        </a:rPr>
                        <a:t>78,1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76,0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21,9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1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65 años y más (423)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39,4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37,0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60,6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43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NIVEL DE ESTUDIOS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marL="0" algn="ctr" defTabSz="914400" rtl="0" eaLnBrk="1" fontAlgn="b" latinLnBrk="0" hangingPunct="1"/>
                      <a:endParaRPr lang="es-ES" sz="1200" b="0" kern="1200" dirty="0">
                        <a:solidFill>
                          <a:schemeClr val="dk1"/>
                        </a:solidFill>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15"/>
                  </a:ext>
                </a:extLst>
              </a:tr>
              <a:tr h="31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Hasta primarios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51,4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49,0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48,6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1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Secundarios (1.183)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88,6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86,3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11,4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258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Universitarios </a:t>
                      </a: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(719)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a:solidFill>
                            <a:schemeClr val="dk1"/>
                          </a:solidFill>
                          <a:latin typeface="+mn-lt"/>
                          <a:ea typeface="+mn-ea"/>
                          <a:cs typeface="+mn-cs"/>
                        </a:rPr>
                        <a:t>93,4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kern="1200" dirty="0">
                          <a:solidFill>
                            <a:schemeClr val="dk1"/>
                          </a:solidFill>
                          <a:latin typeface="+mn-lt"/>
                          <a:ea typeface="+mn-ea"/>
                          <a:cs typeface="+mn-cs"/>
                        </a:rPr>
                        <a:t>92,1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_tradnl" sz="1200" b="0" kern="1200" dirty="0">
                          <a:solidFill>
                            <a:schemeClr val="dk1"/>
                          </a:solidFill>
                          <a:latin typeface="+mn-lt"/>
                          <a:ea typeface="+mn-ea"/>
                          <a:cs typeface="+mn-cs"/>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13" name="Rectangle 3">
            <a:extLst>
              <a:ext uri="{FF2B5EF4-FFF2-40B4-BE49-F238E27FC236}">
                <a16:creationId xmlns:a16="http://schemas.microsoft.com/office/drawing/2014/main" id="{0B89D335-7D32-46C4-86CD-EF5DA5F5DA71}"/>
              </a:ext>
            </a:extLst>
          </p:cNvPr>
          <p:cNvSpPr>
            <a:spLocks noChangeArrowheads="1"/>
          </p:cNvSpPr>
          <p:nvPr/>
        </p:nvSpPr>
        <p:spPr bwMode="auto">
          <a:xfrm>
            <a:off x="283646" y="58215"/>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15" name="Rectangle 3">
            <a:extLst>
              <a:ext uri="{FF2B5EF4-FFF2-40B4-BE49-F238E27FC236}">
                <a16:creationId xmlns:a16="http://schemas.microsoft.com/office/drawing/2014/main" id="{610E1D92-D725-46BA-8110-28152E7C3B47}"/>
              </a:ext>
            </a:extLst>
          </p:cNvPr>
          <p:cNvSpPr>
            <a:spLocks noChangeArrowheads="1"/>
          </p:cNvSpPr>
          <p:nvPr/>
        </p:nvSpPr>
        <p:spPr bwMode="auto">
          <a:xfrm>
            <a:off x="283646" y="317662"/>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Frecuencia de lectura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descr="https://d30y9cdsu7xlg0.cloudfront.net/png/612905-200.png">
            <a:extLst>
              <a:ext uri="{FF2B5EF4-FFF2-40B4-BE49-F238E27FC236}">
                <a16:creationId xmlns:a16="http://schemas.microsoft.com/office/drawing/2014/main" id="{4CD720E6-BE37-4761-B313-E25C86E65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4" y="319666"/>
            <a:ext cx="331351" cy="331351"/>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67A2B1A6-99C3-42B2-B39C-A633FEBD6196}"/>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9" y="3081120"/>
            <a:ext cx="576737" cy="340648"/>
          </a:xfrm>
          <a:prstGeom prst="rect">
            <a:avLst/>
          </a:prstGeom>
        </p:spPr>
      </p:pic>
      <p:sp>
        <p:nvSpPr>
          <p:cNvPr id="24" name="CuadroTexto 23">
            <a:extLst>
              <a:ext uri="{FF2B5EF4-FFF2-40B4-BE49-F238E27FC236}">
                <a16:creationId xmlns:a16="http://schemas.microsoft.com/office/drawing/2014/main" id="{891F544C-E2CB-4B10-AAFE-03F01CC1A088}"/>
              </a:ext>
            </a:extLst>
          </p:cNvPr>
          <p:cNvSpPr txBox="1"/>
          <p:nvPr/>
        </p:nvSpPr>
        <p:spPr>
          <a:xfrm>
            <a:off x="8832994" y="58215"/>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pic>
        <p:nvPicPr>
          <p:cNvPr id="25" name="Imagen 24">
            <a:extLst>
              <a:ext uri="{FF2B5EF4-FFF2-40B4-BE49-F238E27FC236}">
                <a16:creationId xmlns:a16="http://schemas.microsoft.com/office/drawing/2014/main" id="{E2E2BDBE-14DD-4B0F-85DD-5EF3BFE7F323}"/>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8" y="3426456"/>
            <a:ext cx="576737" cy="340648"/>
          </a:xfrm>
          <a:prstGeom prst="rect">
            <a:avLst/>
          </a:prstGeom>
        </p:spPr>
      </p:pic>
      <p:pic>
        <p:nvPicPr>
          <p:cNvPr id="26" name="Imagen 25">
            <a:extLst>
              <a:ext uri="{FF2B5EF4-FFF2-40B4-BE49-F238E27FC236}">
                <a16:creationId xmlns:a16="http://schemas.microsoft.com/office/drawing/2014/main" id="{211164A0-B443-48FA-ABAA-745C8EC50670}"/>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7" y="3711519"/>
            <a:ext cx="576737" cy="340648"/>
          </a:xfrm>
          <a:prstGeom prst="rect">
            <a:avLst/>
          </a:prstGeom>
        </p:spPr>
      </p:pic>
      <p:pic>
        <p:nvPicPr>
          <p:cNvPr id="27" name="Imagen 26">
            <a:extLst>
              <a:ext uri="{FF2B5EF4-FFF2-40B4-BE49-F238E27FC236}">
                <a16:creationId xmlns:a16="http://schemas.microsoft.com/office/drawing/2014/main" id="{9E1825C6-51E4-4772-B989-DE48C2318C51}"/>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7" y="4013360"/>
            <a:ext cx="576737" cy="340648"/>
          </a:xfrm>
          <a:prstGeom prst="rect">
            <a:avLst/>
          </a:prstGeom>
        </p:spPr>
      </p:pic>
      <p:pic>
        <p:nvPicPr>
          <p:cNvPr id="28" name="Imagen 27">
            <a:extLst>
              <a:ext uri="{FF2B5EF4-FFF2-40B4-BE49-F238E27FC236}">
                <a16:creationId xmlns:a16="http://schemas.microsoft.com/office/drawing/2014/main" id="{0430B8BC-60DA-446A-94C3-82B10E95EA2D}"/>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8" y="5618630"/>
            <a:ext cx="576737" cy="340648"/>
          </a:xfrm>
          <a:prstGeom prst="rect">
            <a:avLst/>
          </a:prstGeom>
        </p:spPr>
      </p:pic>
      <p:pic>
        <p:nvPicPr>
          <p:cNvPr id="29" name="Imagen 28">
            <a:extLst>
              <a:ext uri="{FF2B5EF4-FFF2-40B4-BE49-F238E27FC236}">
                <a16:creationId xmlns:a16="http://schemas.microsoft.com/office/drawing/2014/main" id="{2E08329B-692E-4FB4-AE8F-A2664D4A70D2}"/>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39937" y="5925159"/>
            <a:ext cx="576737" cy="340648"/>
          </a:xfrm>
          <a:prstGeom prst="rect">
            <a:avLst/>
          </a:prstGeom>
        </p:spPr>
      </p:pic>
      <p:pic>
        <p:nvPicPr>
          <p:cNvPr id="30" name="Imagen 29">
            <a:extLst>
              <a:ext uri="{FF2B5EF4-FFF2-40B4-BE49-F238E27FC236}">
                <a16:creationId xmlns:a16="http://schemas.microsoft.com/office/drawing/2014/main" id="{B29BB84A-92EB-4949-931A-2996BE61D57A}"/>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7" y="3081120"/>
            <a:ext cx="576737" cy="340648"/>
          </a:xfrm>
          <a:prstGeom prst="rect">
            <a:avLst/>
          </a:prstGeom>
        </p:spPr>
      </p:pic>
      <p:pic>
        <p:nvPicPr>
          <p:cNvPr id="37" name="Imagen 36">
            <a:extLst>
              <a:ext uri="{FF2B5EF4-FFF2-40B4-BE49-F238E27FC236}">
                <a16:creationId xmlns:a16="http://schemas.microsoft.com/office/drawing/2014/main" id="{F320DC05-2CD6-4F7F-8D9F-3B07FB5C213C}"/>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6" y="3426456"/>
            <a:ext cx="576737" cy="340648"/>
          </a:xfrm>
          <a:prstGeom prst="rect">
            <a:avLst/>
          </a:prstGeom>
        </p:spPr>
      </p:pic>
      <p:pic>
        <p:nvPicPr>
          <p:cNvPr id="44" name="Imagen 43">
            <a:extLst>
              <a:ext uri="{FF2B5EF4-FFF2-40B4-BE49-F238E27FC236}">
                <a16:creationId xmlns:a16="http://schemas.microsoft.com/office/drawing/2014/main" id="{C699EE0F-B3F1-445B-A822-D7E0E312A2CD}"/>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5" y="3711519"/>
            <a:ext cx="576737" cy="340648"/>
          </a:xfrm>
          <a:prstGeom prst="rect">
            <a:avLst/>
          </a:prstGeom>
        </p:spPr>
      </p:pic>
      <p:pic>
        <p:nvPicPr>
          <p:cNvPr id="48" name="Imagen 47">
            <a:extLst>
              <a:ext uri="{FF2B5EF4-FFF2-40B4-BE49-F238E27FC236}">
                <a16:creationId xmlns:a16="http://schemas.microsoft.com/office/drawing/2014/main" id="{7D34966E-DC07-4D07-AA9C-41FB953BA31F}"/>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5" y="4013360"/>
            <a:ext cx="576737" cy="340648"/>
          </a:xfrm>
          <a:prstGeom prst="rect">
            <a:avLst/>
          </a:prstGeom>
        </p:spPr>
      </p:pic>
      <p:pic>
        <p:nvPicPr>
          <p:cNvPr id="49" name="Imagen 48">
            <a:extLst>
              <a:ext uri="{FF2B5EF4-FFF2-40B4-BE49-F238E27FC236}">
                <a16:creationId xmlns:a16="http://schemas.microsoft.com/office/drawing/2014/main" id="{92175DAD-71BC-4F89-BD46-F6FFF4048170}"/>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6" y="5618630"/>
            <a:ext cx="576737" cy="340648"/>
          </a:xfrm>
          <a:prstGeom prst="rect">
            <a:avLst/>
          </a:prstGeom>
        </p:spPr>
      </p:pic>
      <p:pic>
        <p:nvPicPr>
          <p:cNvPr id="50" name="Imagen 49">
            <a:extLst>
              <a:ext uri="{FF2B5EF4-FFF2-40B4-BE49-F238E27FC236}">
                <a16:creationId xmlns:a16="http://schemas.microsoft.com/office/drawing/2014/main" id="{6DDCE30E-607A-4BCA-B511-5D50EE487399}"/>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485515" y="5925159"/>
            <a:ext cx="576737" cy="340648"/>
          </a:xfrm>
          <a:prstGeom prst="rect">
            <a:avLst/>
          </a:prstGeom>
        </p:spPr>
      </p:pic>
      <p:pic>
        <p:nvPicPr>
          <p:cNvPr id="51" name="Imagen 50">
            <a:extLst>
              <a:ext uri="{FF2B5EF4-FFF2-40B4-BE49-F238E27FC236}">
                <a16:creationId xmlns:a16="http://schemas.microsoft.com/office/drawing/2014/main" id="{AA82D0F4-DC4A-487F-B2F6-73BA6D7AC112}"/>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227005" y="4354008"/>
            <a:ext cx="576737" cy="340648"/>
          </a:xfrm>
          <a:prstGeom prst="rect">
            <a:avLst/>
          </a:prstGeom>
        </p:spPr>
      </p:pic>
      <p:pic>
        <p:nvPicPr>
          <p:cNvPr id="52" name="Imagen 51">
            <a:extLst>
              <a:ext uri="{FF2B5EF4-FFF2-40B4-BE49-F238E27FC236}">
                <a16:creationId xmlns:a16="http://schemas.microsoft.com/office/drawing/2014/main" id="{79B89D3D-93F0-44EB-BA2A-805FC711F1E7}"/>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227005" y="4652222"/>
            <a:ext cx="576737" cy="340648"/>
          </a:xfrm>
          <a:prstGeom prst="rect">
            <a:avLst/>
          </a:prstGeom>
        </p:spPr>
      </p:pic>
      <p:pic>
        <p:nvPicPr>
          <p:cNvPr id="53" name="Imagen 52">
            <a:extLst>
              <a:ext uri="{FF2B5EF4-FFF2-40B4-BE49-F238E27FC236}">
                <a16:creationId xmlns:a16="http://schemas.microsoft.com/office/drawing/2014/main" id="{323E7DD1-59D1-4C00-9733-5F96691A013B}"/>
              </a:ext>
            </a:extLst>
          </p:cNvPr>
          <p:cNvPicPr>
            <a:picLocks noChangeAspect="1"/>
          </p:cNvPicPr>
          <p:nvPr/>
        </p:nvPicPr>
        <p:blipFill>
          <a:blip r:embed="rId3" cstate="email">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227004" y="5304072"/>
            <a:ext cx="576737" cy="340648"/>
          </a:xfrm>
          <a:prstGeom prst="rect">
            <a:avLst/>
          </a:prstGeom>
        </p:spPr>
      </p:pic>
    </p:spTree>
    <p:extLst>
      <p:ext uri="{BB962C8B-B14F-4D97-AF65-F5344CB8AC3E}">
        <p14:creationId xmlns:p14="http://schemas.microsoft.com/office/powerpoint/2010/main" val="3663223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Gráfico"/>
          <p:cNvGraphicFramePr/>
          <p:nvPr>
            <p:extLst>
              <p:ext uri="{D42A27DB-BD31-4B8C-83A1-F6EECF244321}">
                <p14:modId xmlns:p14="http://schemas.microsoft.com/office/powerpoint/2010/main" val="3037660052"/>
              </p:ext>
            </p:extLst>
          </p:nvPr>
        </p:nvGraphicFramePr>
        <p:xfrm>
          <a:off x="180975" y="2174440"/>
          <a:ext cx="11858625" cy="3836635"/>
        </p:xfrm>
        <a:graphic>
          <a:graphicData uri="http://schemas.openxmlformats.org/drawingml/2006/chart">
            <c:chart xmlns:c="http://schemas.openxmlformats.org/drawingml/2006/chart" xmlns:r="http://schemas.openxmlformats.org/officeDocument/2006/relationships" r:id="rId2"/>
          </a:graphicData>
        </a:graphic>
      </p:graphicFrame>
      <p:sp>
        <p:nvSpPr>
          <p:cNvPr id="34" name="Rectángulo 33">
            <a:extLst>
              <a:ext uri="{FF2B5EF4-FFF2-40B4-BE49-F238E27FC236}">
                <a16:creationId xmlns:a16="http://schemas.microsoft.com/office/drawing/2014/main" id="{463DF258-4C90-49E8-A1C5-1B2E08E539C1}"/>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arcador de número de diapositiva 1">
            <a:extLst>
              <a:ext uri="{FF2B5EF4-FFF2-40B4-BE49-F238E27FC236}">
                <a16:creationId xmlns:a16="http://schemas.microsoft.com/office/drawing/2014/main" id="{E31961F2-6621-443C-AE1A-84C2E56C1D40}"/>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44</a:t>
            </a:fld>
            <a:endParaRPr lang="es-ES_tradnl" dirty="0"/>
          </a:p>
        </p:txBody>
      </p:sp>
      <p:sp>
        <p:nvSpPr>
          <p:cNvPr id="7" name="15 Rectángulo"/>
          <p:cNvSpPr/>
          <p:nvPr/>
        </p:nvSpPr>
        <p:spPr>
          <a:xfrm>
            <a:off x="2500527" y="1682136"/>
            <a:ext cx="7462626" cy="338554"/>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Lectura en soporte digital </a:t>
            </a:r>
            <a:r>
              <a:rPr kumimoji="0" lang="es-ES" sz="1600" b="0"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p>
        </p:txBody>
      </p:sp>
      <p:pic>
        <p:nvPicPr>
          <p:cNvPr id="33794" name="Picture 2" descr="https://d30y9cdsu7xlg0.cloudfront.net/png/689022-2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25" y="1314757"/>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1868" y="5797326"/>
            <a:ext cx="299972" cy="299972"/>
          </a:xfrm>
          <a:prstGeom prst="rect">
            <a:avLst/>
          </a:prstGeom>
        </p:spPr>
      </p:pic>
      <p:pic>
        <p:nvPicPr>
          <p:cNvPr id="15" name="Imagen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94291" y="5816376"/>
            <a:ext cx="299972" cy="299972"/>
          </a:xfrm>
          <a:prstGeom prst="rect">
            <a:avLst/>
          </a:prstGeom>
        </p:spPr>
      </p:pic>
      <p:pic>
        <p:nvPicPr>
          <p:cNvPr id="16" name="Imagen 15"/>
          <p:cNvPicPr>
            <a:picLocks noChangeAspect="1"/>
          </p:cNvPicPr>
          <p:nvPr/>
        </p:nvPicPr>
        <p:blipFill rotWithShape="1">
          <a:blip r:embed="rId6" cstate="print">
            <a:extLst>
              <a:ext uri="{28A0092B-C50C-407E-A947-70E740481C1C}">
                <a14:useLocalDpi xmlns:a14="http://schemas.microsoft.com/office/drawing/2010/main" val="0"/>
              </a:ext>
            </a:extLst>
          </a:blip>
          <a:srcRect b="17474"/>
          <a:stretch/>
        </p:blipFill>
        <p:spPr>
          <a:xfrm>
            <a:off x="7569445" y="5800598"/>
            <a:ext cx="363490" cy="299972"/>
          </a:xfrm>
          <a:prstGeom prst="rect">
            <a:avLst/>
          </a:prstGeom>
        </p:spPr>
      </p:pic>
      <p:pic>
        <p:nvPicPr>
          <p:cNvPr id="17" name="Imagen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95944" y="5750565"/>
            <a:ext cx="391893" cy="391893"/>
          </a:xfrm>
          <a:prstGeom prst="rect">
            <a:avLst/>
          </a:prstGeom>
        </p:spPr>
      </p:pic>
      <p:pic>
        <p:nvPicPr>
          <p:cNvPr id="18" name="Imagen 17"/>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b="-1"/>
          <a:stretch/>
        </p:blipFill>
        <p:spPr>
          <a:xfrm>
            <a:off x="2663525" y="5818552"/>
            <a:ext cx="280405" cy="299972"/>
          </a:xfrm>
          <a:prstGeom prst="rect">
            <a:avLst/>
          </a:prstGeom>
        </p:spPr>
      </p:pic>
      <p:pic>
        <p:nvPicPr>
          <p:cNvPr id="19" name="Imagen 18"/>
          <p:cNvPicPr>
            <a:picLocks noChangeAspect="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32317" y="5738608"/>
            <a:ext cx="373706" cy="393375"/>
          </a:xfrm>
          <a:prstGeom prst="rect">
            <a:avLst/>
          </a:prstGeom>
        </p:spPr>
      </p:pic>
      <p:sp>
        <p:nvSpPr>
          <p:cNvPr id="20" name="Rectángulo 19"/>
          <p:cNvSpPr/>
          <p:nvPr/>
        </p:nvSpPr>
        <p:spPr bwMode="auto">
          <a:xfrm>
            <a:off x="390525" y="2609850"/>
            <a:ext cx="1536900"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1" name="Rectángulo 20"/>
          <p:cNvSpPr/>
          <p:nvPr/>
        </p:nvSpPr>
        <p:spPr bwMode="auto">
          <a:xfrm>
            <a:off x="2095901" y="2609850"/>
            <a:ext cx="1466450"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2" name="Rectángulo 21"/>
          <p:cNvSpPr/>
          <p:nvPr/>
        </p:nvSpPr>
        <p:spPr bwMode="auto">
          <a:xfrm>
            <a:off x="3743582" y="2609850"/>
            <a:ext cx="1457068"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3" name="Rectángulo 22"/>
          <p:cNvSpPr/>
          <p:nvPr/>
        </p:nvSpPr>
        <p:spPr bwMode="auto">
          <a:xfrm>
            <a:off x="5373491" y="2609850"/>
            <a:ext cx="1551184"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4" name="Rectángulo 23"/>
          <p:cNvSpPr/>
          <p:nvPr/>
        </p:nvSpPr>
        <p:spPr bwMode="auto">
          <a:xfrm>
            <a:off x="7025946" y="2606223"/>
            <a:ext cx="1441779"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5" name="Rectángulo 24"/>
          <p:cNvSpPr/>
          <p:nvPr/>
        </p:nvSpPr>
        <p:spPr bwMode="auto">
          <a:xfrm>
            <a:off x="8581800" y="2606223"/>
            <a:ext cx="1581375"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26" name="Rectángulo 25"/>
          <p:cNvSpPr/>
          <p:nvPr/>
        </p:nvSpPr>
        <p:spPr>
          <a:xfrm>
            <a:off x="528854" y="2723345"/>
            <a:ext cx="1254663" cy="364037"/>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Ratio Digital/Total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85,8%</a:t>
            </a:r>
            <a:endParaRPr kumimoji="0" lang="es-ES_tradnl" sz="800" b="0" i="0" u="none" strike="noStrike" kern="1200" cap="none" spc="0" normalizeH="0" baseline="0" noProof="0" dirty="0">
              <a:ln>
                <a:noFill/>
              </a:ln>
              <a:solidFill>
                <a:prstClr val="black">
                  <a:lumMod val="75000"/>
                  <a:lumOff val="25000"/>
                </a:prstClr>
              </a:solidFill>
              <a:effectLst/>
              <a:uLnTx/>
              <a:uFillTx/>
              <a:latin typeface="Verdana"/>
              <a:ea typeface="+mn-ea"/>
              <a:cs typeface="+mn-cs"/>
            </a:endParaRPr>
          </a:p>
        </p:txBody>
      </p:sp>
      <p:sp>
        <p:nvSpPr>
          <p:cNvPr id="27" name="Rectángulo 26"/>
          <p:cNvSpPr/>
          <p:nvPr/>
        </p:nvSpPr>
        <p:spPr>
          <a:xfrm>
            <a:off x="2176395" y="2723345"/>
            <a:ext cx="1254663" cy="364037"/>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Ratio Digital/Total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44,0%</a:t>
            </a:r>
            <a:endParaRPr kumimoji="0" lang="es-ES_tradnl" sz="800" b="0" i="0" u="none" strike="noStrike" kern="1200" cap="none" spc="0" normalizeH="0" baseline="0" noProof="0" dirty="0">
              <a:ln>
                <a:noFill/>
              </a:ln>
              <a:solidFill>
                <a:prstClr val="black">
                  <a:lumMod val="75000"/>
                  <a:lumOff val="25000"/>
                </a:prstClr>
              </a:solidFill>
              <a:effectLst/>
              <a:uLnTx/>
              <a:uFillTx/>
              <a:latin typeface="Verdana"/>
              <a:ea typeface="+mn-ea"/>
              <a:cs typeface="+mn-cs"/>
            </a:endParaRPr>
          </a:p>
        </p:txBody>
      </p:sp>
      <p:sp>
        <p:nvSpPr>
          <p:cNvPr id="28" name="Rectángulo 27"/>
          <p:cNvSpPr/>
          <p:nvPr/>
        </p:nvSpPr>
        <p:spPr>
          <a:xfrm>
            <a:off x="3844784" y="2723345"/>
            <a:ext cx="1254663" cy="364037"/>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Ratio Digital/Total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800" dirty="0">
                <a:solidFill>
                  <a:prstClr val="black">
                    <a:lumMod val="75000"/>
                    <a:lumOff val="25000"/>
                  </a:prstClr>
                </a:solidFill>
                <a:latin typeface="Verdana"/>
              </a:rPr>
              <a:t>19,0</a:t>
            </a: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a:t>
            </a:r>
            <a:endParaRPr kumimoji="0" lang="es-ES_tradnl" sz="800" b="0" i="0" u="none" strike="noStrike" kern="1200" cap="none" spc="0" normalizeH="0" baseline="0" noProof="0" dirty="0">
              <a:ln>
                <a:noFill/>
              </a:ln>
              <a:solidFill>
                <a:prstClr val="black">
                  <a:lumMod val="75000"/>
                  <a:lumOff val="25000"/>
                </a:prstClr>
              </a:solidFill>
              <a:effectLst/>
              <a:uLnTx/>
              <a:uFillTx/>
              <a:latin typeface="Verdana"/>
              <a:ea typeface="+mn-ea"/>
              <a:cs typeface="+mn-cs"/>
            </a:endParaRPr>
          </a:p>
        </p:txBody>
      </p:sp>
      <p:sp>
        <p:nvSpPr>
          <p:cNvPr id="29" name="Rectángulo 28"/>
          <p:cNvSpPr/>
          <p:nvPr/>
        </p:nvSpPr>
        <p:spPr>
          <a:xfrm>
            <a:off x="5540887" y="2723345"/>
            <a:ext cx="1254663" cy="364037"/>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Ratio Digital/Total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74,6%</a:t>
            </a:r>
            <a:endParaRPr kumimoji="0" lang="es-ES_tradnl" sz="800" b="0" i="0" u="none" strike="noStrike" kern="1200" cap="none" spc="0" normalizeH="0" baseline="0" noProof="0" dirty="0">
              <a:ln>
                <a:noFill/>
              </a:ln>
              <a:solidFill>
                <a:prstClr val="black">
                  <a:lumMod val="75000"/>
                  <a:lumOff val="25000"/>
                </a:prstClr>
              </a:solidFill>
              <a:effectLst/>
              <a:uLnTx/>
              <a:uFillTx/>
              <a:latin typeface="Verdana"/>
              <a:ea typeface="+mn-ea"/>
              <a:cs typeface="+mn-cs"/>
            </a:endParaRPr>
          </a:p>
        </p:txBody>
      </p:sp>
      <p:sp>
        <p:nvSpPr>
          <p:cNvPr id="30" name="Rectángulo 29"/>
          <p:cNvSpPr/>
          <p:nvPr/>
        </p:nvSpPr>
        <p:spPr>
          <a:xfrm>
            <a:off x="7114368" y="2723345"/>
            <a:ext cx="1254663" cy="364037"/>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Ratio Digital/Total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21,2%</a:t>
            </a:r>
            <a:endParaRPr kumimoji="0" lang="es-ES_tradnl" sz="800" b="0" i="0" u="none" strike="noStrike" kern="1200" cap="none" spc="0" normalizeH="0" baseline="0" noProof="0" dirty="0">
              <a:ln>
                <a:noFill/>
              </a:ln>
              <a:solidFill>
                <a:prstClr val="black">
                  <a:lumMod val="75000"/>
                  <a:lumOff val="25000"/>
                </a:prstClr>
              </a:solidFill>
              <a:effectLst/>
              <a:uLnTx/>
              <a:uFillTx/>
              <a:latin typeface="Verdana"/>
              <a:ea typeface="+mn-ea"/>
              <a:cs typeface="+mn-cs"/>
            </a:endParaRPr>
          </a:p>
        </p:txBody>
      </p:sp>
      <p:sp>
        <p:nvSpPr>
          <p:cNvPr id="33" name="Rectángulo 32">
            <a:extLst>
              <a:ext uri="{FF2B5EF4-FFF2-40B4-BE49-F238E27FC236}">
                <a16:creationId xmlns:a16="http://schemas.microsoft.com/office/drawing/2014/main" id="{67CA86D7-3A22-4AEF-810C-6706A4DAFC4E}"/>
              </a:ext>
            </a:extLst>
          </p:cNvPr>
          <p:cNvSpPr/>
          <p:nvPr/>
        </p:nvSpPr>
        <p:spPr bwMode="auto">
          <a:xfrm>
            <a:off x="10262374" y="2606223"/>
            <a:ext cx="1581375" cy="3564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pic>
        <p:nvPicPr>
          <p:cNvPr id="35" name="Picture 2" descr="https://d30y9cdsu7xlg0.cloudfront.net/png/937597-200.png">
            <a:extLst>
              <a:ext uri="{FF2B5EF4-FFF2-40B4-BE49-F238E27FC236}">
                <a16:creationId xmlns:a16="http://schemas.microsoft.com/office/drawing/2014/main" id="{72FFF939-D08F-4E50-BEA3-62656164A92A}"/>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0846846" y="5802829"/>
            <a:ext cx="329154" cy="32915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86">
            <a:extLst>
              <a:ext uri="{FF2B5EF4-FFF2-40B4-BE49-F238E27FC236}">
                <a16:creationId xmlns:a16="http://schemas.microsoft.com/office/drawing/2014/main" id="{A3167518-F88F-4E48-8231-DB5FDBCC048E}"/>
              </a:ext>
            </a:extLst>
          </p:cNvPr>
          <p:cNvSpPr>
            <a:spLocks noChangeArrowheads="1"/>
          </p:cNvSpPr>
          <p:nvPr/>
        </p:nvSpPr>
        <p:spPr bwMode="auto">
          <a:xfrm>
            <a:off x="9291890" y="1969529"/>
            <a:ext cx="1292341" cy="230832"/>
          </a:xfrm>
          <a:prstGeom prst="rect">
            <a:avLst/>
          </a:prstGeom>
          <a:noFill/>
          <a:ln w="28575">
            <a:noFill/>
            <a:miter lim="800000"/>
            <a:headEnd/>
            <a:tailEnd/>
          </a:ln>
          <a:effectLst/>
        </p:spPr>
        <p:txBody>
          <a:bodyPr wrap="none">
            <a:spAutoFit/>
          </a:bodyPr>
          <a:lstStyle/>
          <a:p>
            <a:r>
              <a:rPr lang="es-ES_tradnl" sz="900" dirty="0">
                <a:solidFill>
                  <a:schemeClr val="tx1">
                    <a:lumMod val="75000"/>
                    <a:lumOff val="25000"/>
                  </a:schemeClr>
                </a:solidFill>
                <a:latin typeface="+mj-lt"/>
              </a:rPr>
              <a:t>Respuesta múltiple</a:t>
            </a:r>
            <a:endParaRPr lang="es-ES" sz="900" dirty="0">
              <a:solidFill>
                <a:schemeClr val="tx1">
                  <a:lumMod val="75000"/>
                  <a:lumOff val="25000"/>
                </a:schemeClr>
              </a:solidFill>
              <a:latin typeface="+mj-lt"/>
            </a:endParaRPr>
          </a:p>
        </p:txBody>
      </p:sp>
      <p:sp>
        <p:nvSpPr>
          <p:cNvPr id="39" name="Rectangle 3">
            <a:extLst>
              <a:ext uri="{FF2B5EF4-FFF2-40B4-BE49-F238E27FC236}">
                <a16:creationId xmlns:a16="http://schemas.microsoft.com/office/drawing/2014/main" id="{5FFD2F8E-BFF0-432E-BFBB-C8004B8B297B}"/>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0" name="Rectangle 3">
            <a:extLst>
              <a:ext uri="{FF2B5EF4-FFF2-40B4-BE49-F238E27FC236}">
                <a16:creationId xmlns:a16="http://schemas.microsoft.com/office/drawing/2014/main" id="{86D6F4AC-D3AA-458C-870A-7B7B6B2FE314}"/>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Qué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a:extLst>
              <a:ext uri="{FF2B5EF4-FFF2-40B4-BE49-F238E27FC236}">
                <a16:creationId xmlns:a16="http://schemas.microsoft.com/office/drawing/2014/main" id="{67775D08-A558-4A91-9D6A-473DF6757D2C}"/>
              </a:ext>
            </a:extLst>
          </p:cNvPr>
          <p:cNvSpPr/>
          <p:nvPr/>
        </p:nvSpPr>
        <p:spPr>
          <a:xfrm>
            <a:off x="466342" y="1835886"/>
            <a:ext cx="838691" cy="369332"/>
          </a:xfrm>
          <a:prstGeom prst="rect">
            <a:avLst/>
          </a:prstGeom>
        </p:spPr>
        <p:txBody>
          <a:bodyPr wrap="none">
            <a:spAutoFit/>
          </a:bodyPr>
          <a:lstStyle/>
          <a:p>
            <a:r>
              <a:rPr lang="es-ES" b="1" dirty="0">
                <a:solidFill>
                  <a:srgbClr val="142440"/>
                </a:solidFill>
                <a:latin typeface="Verdana" panose="020B0604030504040204" pitchFamily="34" charset="0"/>
                <a:ea typeface="Verdana" panose="020B0604030504040204" pitchFamily="34" charset="0"/>
                <a:cs typeface="Verdana" panose="020B0604030504040204" pitchFamily="34" charset="0"/>
              </a:rPr>
              <a:t>2020</a:t>
            </a:r>
            <a:endParaRPr lang="es-ES" dirty="0"/>
          </a:p>
        </p:txBody>
      </p:sp>
      <p:sp>
        <p:nvSpPr>
          <p:cNvPr id="42" name="CuadroTexto 41">
            <a:extLst>
              <a:ext uri="{FF2B5EF4-FFF2-40B4-BE49-F238E27FC236}">
                <a16:creationId xmlns:a16="http://schemas.microsoft.com/office/drawing/2014/main" id="{2D8573CD-A577-4855-AC7A-B42B94C10B90}"/>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43" name="Rectángulo 42">
            <a:extLst>
              <a:ext uri="{FF2B5EF4-FFF2-40B4-BE49-F238E27FC236}">
                <a16:creationId xmlns:a16="http://schemas.microsoft.com/office/drawing/2014/main" id="{6565A374-84BF-454C-99ED-71277E3E038C}"/>
              </a:ext>
            </a:extLst>
          </p:cNvPr>
          <p:cNvSpPr/>
          <p:nvPr/>
        </p:nvSpPr>
        <p:spPr>
          <a:xfrm>
            <a:off x="85371" y="114443"/>
            <a:ext cx="11921992" cy="887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s-ES" sz="1600" b="0" i="0" u="none" strike="noStrike" kern="1200" cap="none" spc="0" normalizeH="0" baseline="0" noProof="0" dirty="0">
                <a:ln>
                  <a:noFill/>
                </a:ln>
                <a:solidFill>
                  <a:schemeClr val="tx1"/>
                </a:solidFill>
                <a:effectLst/>
                <a:uLnTx/>
                <a:uFillTx/>
                <a:ea typeface="+mn-ea"/>
                <a:cs typeface="+mn-cs"/>
              </a:rPr>
              <a:t>Respecto del total de lectores, el </a:t>
            </a:r>
            <a:r>
              <a:rPr lang="es-ES" sz="1600" dirty="0">
                <a:solidFill>
                  <a:schemeClr val="tx1"/>
                </a:solidFill>
              </a:rPr>
              <a:t>74,6</a:t>
            </a:r>
            <a:r>
              <a:rPr kumimoji="0" lang="es-ES" sz="1600" b="0" i="0" u="none" strike="noStrike" kern="1200" cap="none" spc="0" normalizeH="0" baseline="0" noProof="0" dirty="0">
                <a:ln>
                  <a:noFill/>
                </a:ln>
                <a:solidFill>
                  <a:schemeClr val="tx1"/>
                </a:solidFill>
                <a:effectLst/>
                <a:uLnTx/>
                <a:uFillTx/>
                <a:ea typeface="+mn-ea"/>
                <a:cs typeface="+mn-cs"/>
              </a:rPr>
              <a:t>% de todos los lectores de periódicos son lectores digitales, el 44,0% de los lectores de libros son lectores digitales, 19,0% en el caso de las revistas y el 21,2% de los lectores de comics.</a:t>
            </a:r>
            <a:endParaRPr kumimoji="0" lang="en-US" sz="12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657570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Marcador de número de diapositiva 1">
            <a:extLst>
              <a:ext uri="{FF2B5EF4-FFF2-40B4-BE49-F238E27FC236}">
                <a16:creationId xmlns:a16="http://schemas.microsoft.com/office/drawing/2014/main" id="{9A7E99E4-0F4D-495D-A29E-5C9A2C509A0D}"/>
              </a:ext>
            </a:extLst>
          </p:cNvPr>
          <p:cNvSpPr>
            <a:spLocks noGrp="1"/>
          </p:cNvSpPr>
          <p:nvPr>
            <p:ph type="sldNum" sz="quarter" idx="12"/>
          </p:nvPr>
        </p:nvSpPr>
        <p:spPr>
          <a:xfrm>
            <a:off x="11811024" y="0"/>
            <a:ext cx="380975" cy="365125"/>
          </a:xfrm>
        </p:spPr>
        <p:txBody>
          <a:bodyPr/>
          <a:lstStyle/>
          <a:p>
            <a:fld id="{1A85DD5C-56C3-43D9-A91F-D75BD50A17B5}" type="slidenum">
              <a:rPr lang="es-ES_tradnl" smtClean="0"/>
              <a:pPr/>
              <a:t>45</a:t>
            </a:fld>
            <a:endParaRPr lang="es-ES_tradnl" dirty="0"/>
          </a:p>
        </p:txBody>
      </p:sp>
      <p:graphicFrame>
        <p:nvGraphicFramePr>
          <p:cNvPr id="3" name="Object 1024"/>
          <p:cNvGraphicFramePr>
            <a:graphicFrameLocks noChangeAspect="1"/>
          </p:cNvGraphicFramePr>
          <p:nvPr>
            <p:extLst>
              <p:ext uri="{D42A27DB-BD31-4B8C-83A1-F6EECF244321}">
                <p14:modId xmlns:p14="http://schemas.microsoft.com/office/powerpoint/2010/main" val="820916294"/>
              </p:ext>
            </p:extLst>
          </p:nvPr>
        </p:nvGraphicFramePr>
        <p:xfrm>
          <a:off x="3524111" y="881716"/>
          <a:ext cx="8245959" cy="597628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17 Conector recto"/>
          <p:cNvCxnSpPr>
            <a:cxnSpLocks/>
          </p:cNvCxnSpPr>
          <p:nvPr/>
        </p:nvCxnSpPr>
        <p:spPr bwMode="auto">
          <a:xfrm flipH="1">
            <a:off x="6934875" y="1139825"/>
            <a:ext cx="11074" cy="5536775"/>
          </a:xfrm>
          <a:prstGeom prst="line">
            <a:avLst/>
          </a:prstGeom>
          <a:solidFill>
            <a:schemeClr val="accent1"/>
          </a:solidFill>
          <a:ln w="9525" cap="flat" cmpd="sng" algn="ctr">
            <a:solidFill>
              <a:srgbClr val="2E75B6"/>
            </a:solidFill>
            <a:prstDash val="sysDash"/>
            <a:round/>
            <a:headEnd type="none" w="med" len="med"/>
            <a:tailEnd type="none" w="med" len="med"/>
          </a:ln>
          <a:effectLst/>
        </p:spPr>
      </p:cxnSp>
      <p:cxnSp>
        <p:nvCxnSpPr>
          <p:cNvPr id="9" name="18 Conector recto"/>
          <p:cNvCxnSpPr>
            <a:cxnSpLocks/>
          </p:cNvCxnSpPr>
          <p:nvPr/>
        </p:nvCxnSpPr>
        <p:spPr bwMode="auto">
          <a:xfrm>
            <a:off x="7500994" y="1147124"/>
            <a:ext cx="12092" cy="5522175"/>
          </a:xfrm>
          <a:prstGeom prst="line">
            <a:avLst/>
          </a:prstGeom>
          <a:solidFill>
            <a:schemeClr val="accent1"/>
          </a:solidFill>
          <a:ln w="9525" cap="flat" cmpd="sng" algn="ctr">
            <a:solidFill>
              <a:schemeClr val="accent6">
                <a:lumMod val="75000"/>
              </a:schemeClr>
            </a:solidFill>
            <a:prstDash val="sysDash"/>
            <a:round/>
            <a:headEnd type="none" w="med" len="med"/>
            <a:tailEnd type="none" w="med" len="med"/>
          </a:ln>
          <a:effectLst/>
        </p:spPr>
      </p:cxnSp>
      <p:sp>
        <p:nvSpPr>
          <p:cNvPr id="22" name="10 Rectángulo"/>
          <p:cNvSpPr/>
          <p:nvPr/>
        </p:nvSpPr>
        <p:spPr>
          <a:xfrm>
            <a:off x="3754283" y="560617"/>
            <a:ext cx="3815665" cy="400110"/>
          </a:xfrm>
          <a:prstGeom prst="rect">
            <a:avLst/>
          </a:prstGeom>
          <a:noFill/>
          <a:ln w="9525">
            <a:noFill/>
            <a:miter lim="800000"/>
            <a:headEnd/>
            <a:tailEnd/>
          </a:ln>
          <a:effectLst/>
        </p:spPr>
        <p:txBody>
          <a:bodyPr anchor="ctr"/>
          <a:lstStyle/>
          <a:p>
            <a:pPr algn="ctr"/>
            <a:r>
              <a:rPr lang="es-ES" sz="1200" b="1" dirty="0">
                <a:solidFill>
                  <a:srgbClr val="142440"/>
                </a:solidFill>
                <a:latin typeface="Verdana" panose="020B0604030504040204" pitchFamily="34" charset="0"/>
                <a:ea typeface="Verdana" panose="020B0604030504040204" pitchFamily="34" charset="0"/>
                <a:cs typeface="Verdana" panose="020B0604030504040204" pitchFamily="34" charset="0"/>
              </a:rPr>
              <a:t>% LECTORES EN SOPORTE DIGITAL</a:t>
            </a:r>
            <a:br>
              <a:rPr lang="es-ES" sz="1200" b="1" dirty="0">
                <a:solidFill>
                  <a:srgbClr val="142440"/>
                </a:solidFill>
                <a:latin typeface="Verdana" panose="020B0604030504040204" pitchFamily="34" charset="0"/>
                <a:ea typeface="Verdana" panose="020B0604030504040204" pitchFamily="34" charset="0"/>
                <a:cs typeface="Verdana" panose="020B0604030504040204" pitchFamily="34" charset="0"/>
              </a:rPr>
            </a:br>
            <a:r>
              <a:rPr lang="es-ES" sz="1200" dirty="0">
                <a:solidFill>
                  <a:srgbClr val="142440"/>
                </a:solidFill>
                <a:latin typeface="Verdana" panose="020B0604030504040204" pitchFamily="34" charset="0"/>
                <a:ea typeface="Verdana" panose="020B0604030504040204" pitchFamily="34" charset="0"/>
                <a:cs typeface="Verdana" panose="020B0604030504040204" pitchFamily="34" charset="0"/>
              </a:rPr>
              <a:t>(con frecuencia al menos trimestral)</a:t>
            </a:r>
            <a:endParaRPr lang="es-ES" sz="1200" b="1" dirty="0">
              <a:solidFill>
                <a:srgbClr val="14244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uadroTexto 22"/>
          <p:cNvSpPr txBox="1"/>
          <p:nvPr/>
        </p:nvSpPr>
        <p:spPr>
          <a:xfrm>
            <a:off x="8847349" y="144758"/>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26" name="Rectángulo 25">
            <a:extLst>
              <a:ext uri="{FF2B5EF4-FFF2-40B4-BE49-F238E27FC236}">
                <a16:creationId xmlns:a16="http://schemas.microsoft.com/office/drawing/2014/main" id="{640296FB-5C6F-4EF0-872A-8ED2B9A67383}"/>
              </a:ext>
            </a:extLst>
          </p:cNvPr>
          <p:cNvSpPr/>
          <p:nvPr/>
        </p:nvSpPr>
        <p:spPr>
          <a:xfrm>
            <a:off x="9073305" y="1696388"/>
            <a:ext cx="2609091" cy="1436572"/>
          </a:xfrm>
          <a:prstGeom prst="rect">
            <a:avLst/>
          </a:prstGeom>
          <a:solidFill>
            <a:srgbClr val="FAF3D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kumimoji="0" lang="es-ES" sz="1400" b="0" i="0" u="none" strike="noStrike" kern="1200" cap="none" spc="0" normalizeH="0" baseline="0" noProof="0" dirty="0">
                <a:ln>
                  <a:noFill/>
                </a:ln>
                <a:solidFill>
                  <a:schemeClr val="tx1"/>
                </a:solidFill>
                <a:effectLst/>
                <a:uLnTx/>
                <a:uFillTx/>
                <a:ea typeface="+mn-ea"/>
                <a:cs typeface="+mn-cs"/>
              </a:rPr>
              <a:t>El uso de soportes digitales para la </a:t>
            </a:r>
            <a:r>
              <a:rPr kumimoji="0" lang="es-ES" sz="1400" b="0" i="0" strike="noStrike" kern="1200" cap="none" spc="0" normalizeH="0" baseline="0" noProof="0" dirty="0">
                <a:ln>
                  <a:noFill/>
                </a:ln>
                <a:solidFill>
                  <a:schemeClr val="tx1"/>
                </a:solidFill>
                <a:effectLst/>
                <a:uLnTx/>
                <a:uFillTx/>
                <a:ea typeface="+mn-ea"/>
                <a:cs typeface="+mn-cs"/>
              </a:rPr>
              <a:t>lectura </a:t>
            </a:r>
            <a:r>
              <a:rPr kumimoji="0" lang="es-ES" sz="1400" b="0" i="0" u="none" strike="noStrike" kern="1200" cap="none" spc="0" normalizeH="0" baseline="0" noProof="0" dirty="0">
                <a:ln>
                  <a:noFill/>
                </a:ln>
                <a:solidFill>
                  <a:schemeClr val="tx1"/>
                </a:solidFill>
                <a:effectLst/>
                <a:uLnTx/>
                <a:uFillTx/>
                <a:ea typeface="+mn-ea"/>
                <a:cs typeface="+mn-cs"/>
              </a:rPr>
              <a:t>está más extendido entre la población de menos de 55 años y con mayor nivel de estudios</a:t>
            </a:r>
            <a:endParaRPr lang="es-ES" sz="1400" dirty="0">
              <a:solidFill>
                <a:srgbClr val="FF0000"/>
              </a:solidFill>
              <a:highlight>
                <a:srgbClr val="FFFF00"/>
              </a:highlight>
              <a:ea typeface="Verdana" panose="020B0604030504040204" pitchFamily="34" charset="0"/>
              <a:cs typeface="Verdana" panose="020B0604030504040204" pitchFamily="34" charset="0"/>
            </a:endParaRPr>
          </a:p>
        </p:txBody>
      </p:sp>
      <p:grpSp>
        <p:nvGrpSpPr>
          <p:cNvPr id="27" name="Grupo 26">
            <a:extLst>
              <a:ext uri="{FF2B5EF4-FFF2-40B4-BE49-F238E27FC236}">
                <a16:creationId xmlns:a16="http://schemas.microsoft.com/office/drawing/2014/main" id="{DBF378B7-29D1-4410-8273-3D0D29036D0C}"/>
              </a:ext>
            </a:extLst>
          </p:cNvPr>
          <p:cNvGrpSpPr/>
          <p:nvPr/>
        </p:nvGrpSpPr>
        <p:grpSpPr>
          <a:xfrm>
            <a:off x="1705203" y="1971961"/>
            <a:ext cx="571271" cy="450002"/>
            <a:chOff x="2581503" y="1886236"/>
            <a:chExt cx="571271" cy="450002"/>
          </a:xfrm>
        </p:grpSpPr>
        <p:pic>
          <p:nvPicPr>
            <p:cNvPr id="28" name="Imagen 27">
              <a:extLst>
                <a:ext uri="{FF2B5EF4-FFF2-40B4-BE49-F238E27FC236}">
                  <a16:creationId xmlns:a16="http://schemas.microsoft.com/office/drawing/2014/main" id="{46E79483-D001-4F3A-8B72-9CD94389CA03}"/>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37" name="Picture 4" descr="https://d30y9cdsu7xlg0.cloudfront.net/png/2-200.png">
              <a:extLst>
                <a:ext uri="{FF2B5EF4-FFF2-40B4-BE49-F238E27FC236}">
                  <a16:creationId xmlns:a16="http://schemas.microsoft.com/office/drawing/2014/main" id="{7E163917-6B67-460D-B0AA-B385D88DC40D}"/>
                </a:ext>
              </a:extLst>
            </p:cNvPr>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8" descr="https://d30y9cdsu7xlg0.cloudfront.net/png/848124-200.png">
            <a:extLst>
              <a:ext uri="{FF2B5EF4-FFF2-40B4-BE49-F238E27FC236}">
                <a16:creationId xmlns:a16="http://schemas.microsoft.com/office/drawing/2014/main" id="{9A822BDB-5317-4F1B-8258-300AC6D969FE}"/>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7784" y="3761695"/>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s://d30y9cdsu7xlg0.cloudfront.net/png/816723-200.png">
            <a:extLst>
              <a:ext uri="{FF2B5EF4-FFF2-40B4-BE49-F238E27FC236}">
                <a16:creationId xmlns:a16="http://schemas.microsoft.com/office/drawing/2014/main" id="{AA0F3A53-0906-4683-A596-64C282963C95}"/>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996" y="5870106"/>
            <a:ext cx="434275" cy="4342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17">
            <a:extLst>
              <a:ext uri="{FF2B5EF4-FFF2-40B4-BE49-F238E27FC236}">
                <a16:creationId xmlns:a16="http://schemas.microsoft.com/office/drawing/2014/main" id="{12F4B5E8-6DDC-47EA-825D-1713656E7A25}"/>
              </a:ext>
            </a:extLst>
          </p:cNvPr>
          <p:cNvSpPr>
            <a:spLocks noChangeArrowheads="1"/>
          </p:cNvSpPr>
          <p:nvPr/>
        </p:nvSpPr>
        <p:spPr bwMode="auto">
          <a:xfrm>
            <a:off x="788365" y="2039428"/>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SEXO</a:t>
            </a:r>
            <a:endParaRPr lang="es-ES" sz="1400" b="1" dirty="0">
              <a:solidFill>
                <a:srgbClr val="002060"/>
              </a:solidFill>
              <a:latin typeface="+mj-lt"/>
            </a:endParaRPr>
          </a:p>
        </p:txBody>
      </p:sp>
      <p:sp>
        <p:nvSpPr>
          <p:cNvPr id="41" name="Rectangle 17">
            <a:extLst>
              <a:ext uri="{FF2B5EF4-FFF2-40B4-BE49-F238E27FC236}">
                <a16:creationId xmlns:a16="http://schemas.microsoft.com/office/drawing/2014/main" id="{2C11F886-2361-4B2E-9907-1211577F99FB}"/>
              </a:ext>
            </a:extLst>
          </p:cNvPr>
          <p:cNvSpPr>
            <a:spLocks noChangeArrowheads="1"/>
          </p:cNvSpPr>
          <p:nvPr/>
        </p:nvSpPr>
        <p:spPr bwMode="auto">
          <a:xfrm>
            <a:off x="615542" y="3957174"/>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EDAD</a:t>
            </a:r>
            <a:endParaRPr lang="es-ES" sz="1400" b="1" dirty="0">
              <a:solidFill>
                <a:srgbClr val="002060"/>
              </a:solidFill>
              <a:latin typeface="+mj-lt"/>
            </a:endParaRPr>
          </a:p>
        </p:txBody>
      </p:sp>
      <p:sp>
        <p:nvSpPr>
          <p:cNvPr id="42" name="Rectangle 17">
            <a:extLst>
              <a:ext uri="{FF2B5EF4-FFF2-40B4-BE49-F238E27FC236}">
                <a16:creationId xmlns:a16="http://schemas.microsoft.com/office/drawing/2014/main" id="{3221FFB9-5691-4953-A76E-EA1BE4B58257}"/>
              </a:ext>
            </a:extLst>
          </p:cNvPr>
          <p:cNvSpPr>
            <a:spLocks noChangeArrowheads="1"/>
          </p:cNvSpPr>
          <p:nvPr/>
        </p:nvSpPr>
        <p:spPr bwMode="auto">
          <a:xfrm>
            <a:off x="491884" y="5933354"/>
            <a:ext cx="1438502" cy="307777"/>
          </a:xfrm>
          <a:prstGeom prst="rect">
            <a:avLst/>
          </a:prstGeom>
          <a:noFill/>
          <a:ln w="28575">
            <a:noFill/>
            <a:miter lim="800000"/>
            <a:headEnd/>
            <a:tailEnd/>
          </a:ln>
          <a:effectLst/>
        </p:spPr>
        <p:txBody>
          <a:bodyPr wrap="square">
            <a:spAutoFit/>
          </a:bodyPr>
          <a:lstStyle/>
          <a:p>
            <a:pPr algn="ctr">
              <a:spcBef>
                <a:spcPct val="0"/>
              </a:spcBef>
            </a:pPr>
            <a:r>
              <a:rPr lang="es-ES" sz="1400" b="1" dirty="0">
                <a:solidFill>
                  <a:srgbClr val="002060"/>
                </a:solidFill>
                <a:latin typeface="+mj-lt"/>
              </a:rPr>
              <a:t>E</a:t>
            </a:r>
            <a:r>
              <a:rPr lang="es-ES_tradnl" sz="1400" b="1" dirty="0">
                <a:solidFill>
                  <a:srgbClr val="002060"/>
                </a:solidFill>
                <a:latin typeface="+mj-lt"/>
              </a:rPr>
              <a:t>STUDIOS</a:t>
            </a:r>
            <a:endParaRPr lang="es-ES" sz="1400" b="1" dirty="0">
              <a:solidFill>
                <a:srgbClr val="002060"/>
              </a:solidFill>
              <a:latin typeface="+mj-lt"/>
            </a:endParaRPr>
          </a:p>
        </p:txBody>
      </p:sp>
      <p:graphicFrame>
        <p:nvGraphicFramePr>
          <p:cNvPr id="43" name="Tabla 42">
            <a:extLst>
              <a:ext uri="{FF2B5EF4-FFF2-40B4-BE49-F238E27FC236}">
                <a16:creationId xmlns:a16="http://schemas.microsoft.com/office/drawing/2014/main" id="{AA50E8BC-A0B7-466B-808F-2B0FA5CD784A}"/>
              </a:ext>
            </a:extLst>
          </p:cNvPr>
          <p:cNvGraphicFramePr>
            <a:graphicFrameLocks noGrp="1"/>
          </p:cNvGraphicFramePr>
          <p:nvPr>
            <p:extLst>
              <p:ext uri="{D42A27DB-BD31-4B8C-83A1-F6EECF244321}">
                <p14:modId xmlns:p14="http://schemas.microsoft.com/office/powerpoint/2010/main" val="3886823104"/>
              </p:ext>
            </p:extLst>
          </p:nvPr>
        </p:nvGraphicFramePr>
        <p:xfrm>
          <a:off x="2925998" y="1864479"/>
          <a:ext cx="797160" cy="743424"/>
        </p:xfrm>
        <a:graphic>
          <a:graphicData uri="http://schemas.openxmlformats.org/drawingml/2006/table">
            <a:tbl>
              <a:tblPr firstRow="1" bandRow="1">
                <a:tableStyleId>{93296810-A885-4BE3-A3E7-6D5BEEA58F35}</a:tableStyleId>
              </a:tblPr>
              <a:tblGrid>
                <a:gridCol w="797160">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Hombre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Mujer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bl>
          </a:graphicData>
        </a:graphic>
      </p:graphicFrame>
      <p:graphicFrame>
        <p:nvGraphicFramePr>
          <p:cNvPr id="44" name="Tabla 43">
            <a:extLst>
              <a:ext uri="{FF2B5EF4-FFF2-40B4-BE49-F238E27FC236}">
                <a16:creationId xmlns:a16="http://schemas.microsoft.com/office/drawing/2014/main" id="{D6A39ECA-5D80-4636-906E-3B4511F5B3E9}"/>
              </a:ext>
            </a:extLst>
          </p:cNvPr>
          <p:cNvGraphicFramePr>
            <a:graphicFrameLocks noGrp="1"/>
          </p:cNvGraphicFramePr>
          <p:nvPr>
            <p:extLst>
              <p:ext uri="{D42A27DB-BD31-4B8C-83A1-F6EECF244321}">
                <p14:modId xmlns:p14="http://schemas.microsoft.com/office/powerpoint/2010/main" val="3719202039"/>
              </p:ext>
            </p:extLst>
          </p:nvPr>
        </p:nvGraphicFramePr>
        <p:xfrm>
          <a:off x="2200010" y="2980698"/>
          <a:ext cx="1554273" cy="2254464"/>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14 a 24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25 a 34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35 a 45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45 a 54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680385"/>
                  </a:ext>
                </a:extLst>
              </a:tr>
              <a:tr h="395904">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55 a 64 años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642833"/>
                  </a:ext>
                </a:extLst>
              </a:tr>
              <a:tr h="37171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 65 años y más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099512"/>
                  </a:ext>
                </a:extLst>
              </a:tr>
            </a:tbl>
          </a:graphicData>
        </a:graphic>
      </p:graphicFrame>
      <p:graphicFrame>
        <p:nvGraphicFramePr>
          <p:cNvPr id="45" name="Tabla 44">
            <a:extLst>
              <a:ext uri="{FF2B5EF4-FFF2-40B4-BE49-F238E27FC236}">
                <a16:creationId xmlns:a16="http://schemas.microsoft.com/office/drawing/2014/main" id="{DB7EDECF-BE60-438D-9132-16EB905ED00E}"/>
              </a:ext>
            </a:extLst>
          </p:cNvPr>
          <p:cNvGraphicFramePr>
            <a:graphicFrameLocks noGrp="1"/>
          </p:cNvGraphicFramePr>
          <p:nvPr/>
        </p:nvGraphicFramePr>
        <p:xfrm>
          <a:off x="2190602" y="5562829"/>
          <a:ext cx="1554273" cy="1115136"/>
        </p:xfrm>
        <a:graphic>
          <a:graphicData uri="http://schemas.openxmlformats.org/drawingml/2006/table">
            <a:tbl>
              <a:tblPr firstRow="1" bandRow="1">
                <a:tableStyleId>{93296810-A885-4BE3-A3E7-6D5BEEA58F35}</a:tableStyleId>
              </a:tblPr>
              <a:tblGrid>
                <a:gridCol w="1554273">
                  <a:extLst>
                    <a:ext uri="{9D8B030D-6E8A-4147-A177-3AD203B41FA5}">
                      <a16:colId xmlns:a16="http://schemas.microsoft.com/office/drawing/2014/main" val="552291142"/>
                    </a:ext>
                  </a:extLst>
                </a:gridCol>
              </a:tblGrid>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Hasta primarios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903015"/>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Secundarios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77719"/>
                  </a:ext>
                </a:extLst>
              </a:tr>
              <a:tr h="371712">
                <a:tc>
                  <a:txBody>
                    <a:bodyPr/>
                    <a:lstStyle/>
                    <a:p>
                      <a:pPr algn="r"/>
                      <a:r>
                        <a:rPr lang="es-ES" sz="11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Universitarios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931992"/>
                  </a:ext>
                </a:extLst>
              </a:tr>
            </a:tbl>
          </a:graphicData>
        </a:graphic>
      </p:graphicFrame>
      <p:sp>
        <p:nvSpPr>
          <p:cNvPr id="47" name="Rectangle 5">
            <a:extLst>
              <a:ext uri="{FF2B5EF4-FFF2-40B4-BE49-F238E27FC236}">
                <a16:creationId xmlns:a16="http://schemas.microsoft.com/office/drawing/2014/main" id="{3AD19265-59F9-4851-AA48-58C66B6F20F5}"/>
              </a:ext>
            </a:extLst>
          </p:cNvPr>
          <p:cNvSpPr>
            <a:spLocks noChangeArrowheads="1"/>
          </p:cNvSpPr>
          <p:nvPr/>
        </p:nvSpPr>
        <p:spPr bwMode="auto">
          <a:xfrm>
            <a:off x="2998243" y="1052936"/>
            <a:ext cx="692818" cy="420436"/>
          </a:xfrm>
          <a:prstGeom prst="rect">
            <a:avLst/>
          </a:prstGeom>
          <a:noFill/>
          <a:ln w="28575">
            <a:noFill/>
            <a:miter lim="800000"/>
            <a:headEnd/>
            <a:tailEnd/>
          </a:ln>
          <a:effectLst/>
        </p:spPr>
        <p:txBody>
          <a:bodyPr wrap="none" anchor="ctr">
            <a:spAutoFit/>
          </a:bodyPr>
          <a:lstStyle/>
          <a:p>
            <a:pPr algn="l">
              <a:lnSpc>
                <a:spcPct val="180000"/>
              </a:lnSpc>
              <a:spcBef>
                <a:spcPct val="0"/>
              </a:spcBef>
            </a:pPr>
            <a:r>
              <a:rPr lang="es-E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Total</a:t>
            </a:r>
          </a:p>
        </p:txBody>
      </p:sp>
      <p:pic>
        <p:nvPicPr>
          <p:cNvPr id="48" name="Picture 2" descr="https://d30y9cdsu7xlg0.cloudfront.net/png/689022-200.png">
            <a:extLst>
              <a:ext uri="{FF2B5EF4-FFF2-40B4-BE49-F238E27FC236}">
                <a16:creationId xmlns:a16="http://schemas.microsoft.com/office/drawing/2014/main" id="{53BCBFEF-7E85-43B0-997A-14E38F322493}"/>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525" y="257482"/>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a:extLst>
              <a:ext uri="{FF2B5EF4-FFF2-40B4-BE49-F238E27FC236}">
                <a16:creationId xmlns:a16="http://schemas.microsoft.com/office/drawing/2014/main" id="{DF8A7AEC-8F7D-489D-8F34-08FAC0276C86}"/>
              </a:ext>
            </a:extLst>
          </p:cNvPr>
          <p:cNvSpPr>
            <a:spLocks noChangeArrowheads="1"/>
          </p:cNvSpPr>
          <p:nvPr/>
        </p:nvSpPr>
        <p:spPr bwMode="auto">
          <a:xfrm>
            <a:off x="270008" y="17953"/>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50" name="Rectangle 3">
            <a:extLst>
              <a:ext uri="{FF2B5EF4-FFF2-40B4-BE49-F238E27FC236}">
                <a16:creationId xmlns:a16="http://schemas.microsoft.com/office/drawing/2014/main" id="{40F56E4E-9A73-448C-BE06-4D8DD4A5D310}"/>
              </a:ext>
            </a:extLst>
          </p:cNvPr>
          <p:cNvSpPr>
            <a:spLocks noChangeArrowheads="1"/>
          </p:cNvSpPr>
          <p:nvPr/>
        </p:nvSpPr>
        <p:spPr bwMode="auto">
          <a:xfrm>
            <a:off x="270008" y="277400"/>
            <a:ext cx="3074644"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Perfil de los lectores</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52" name="Grupo 51">
            <a:extLst>
              <a:ext uri="{FF2B5EF4-FFF2-40B4-BE49-F238E27FC236}">
                <a16:creationId xmlns:a16="http://schemas.microsoft.com/office/drawing/2014/main" id="{A2DDA2AC-85DD-46BC-B5D5-0515D3E1291D}"/>
              </a:ext>
            </a:extLst>
          </p:cNvPr>
          <p:cNvGrpSpPr/>
          <p:nvPr/>
        </p:nvGrpSpPr>
        <p:grpSpPr>
          <a:xfrm>
            <a:off x="209442" y="1022934"/>
            <a:ext cx="2707643" cy="560506"/>
            <a:chOff x="7395362" y="1133303"/>
            <a:chExt cx="2707643" cy="560506"/>
          </a:xfrm>
        </p:grpSpPr>
        <p:sp>
          <p:nvSpPr>
            <p:cNvPr id="55" name="Rectángulo 54">
              <a:extLst>
                <a:ext uri="{FF2B5EF4-FFF2-40B4-BE49-F238E27FC236}">
                  <a16:creationId xmlns:a16="http://schemas.microsoft.com/office/drawing/2014/main" id="{44131EE5-1CBE-4CB5-A15A-1C3AF2DD9D53}"/>
                </a:ext>
              </a:extLst>
            </p:cNvPr>
            <p:cNvSpPr/>
            <p:nvPr/>
          </p:nvSpPr>
          <p:spPr>
            <a:xfrm>
              <a:off x="7395362" y="1169475"/>
              <a:ext cx="219242" cy="219242"/>
            </a:xfrm>
            <a:prstGeom prst="rect">
              <a:avLst/>
            </a:prstGeom>
            <a:solidFill>
              <a:srgbClr val="C3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56" name="Rectángulo 55">
              <a:extLst>
                <a:ext uri="{FF2B5EF4-FFF2-40B4-BE49-F238E27FC236}">
                  <a16:creationId xmlns:a16="http://schemas.microsoft.com/office/drawing/2014/main" id="{14EE4B54-D828-4A54-83AE-DE27017912FC}"/>
                </a:ext>
              </a:extLst>
            </p:cNvPr>
            <p:cNvSpPr/>
            <p:nvPr/>
          </p:nvSpPr>
          <p:spPr>
            <a:xfrm>
              <a:off x="7610528" y="1133303"/>
              <a:ext cx="2492477"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Total lee </a:t>
              </a:r>
              <a:r>
                <a:rPr lang="es-ES" sz="1050" dirty="0">
                  <a:latin typeface="Verdana" panose="020B0604030504040204" pitchFamily="34" charset="0"/>
                  <a:ea typeface="Verdana" panose="020B0604030504040204" pitchFamily="34" charset="0"/>
                  <a:cs typeface="Verdana" panose="020B0604030504040204" pitchFamily="34" charset="0"/>
                </a:rPr>
                <a:t>(en </a:t>
              </a:r>
              <a:r>
                <a:rPr lang="es-ES" sz="1050" u="sng" dirty="0">
                  <a:latin typeface="Verdana" panose="020B0604030504040204" pitchFamily="34" charset="0"/>
                  <a:ea typeface="Verdana" panose="020B0604030504040204" pitchFamily="34" charset="0"/>
                  <a:cs typeface="Verdana" panose="020B0604030504040204" pitchFamily="34" charset="0"/>
                </a:rPr>
                <a:t>cualquier formato</a:t>
              </a:r>
              <a:r>
                <a:rPr lang="es-ES" sz="1050" dirty="0">
                  <a:latin typeface="Verdana" panose="020B0604030504040204" pitchFamily="34" charset="0"/>
                  <a:ea typeface="Verdana" panose="020B0604030504040204" pitchFamily="34" charset="0"/>
                  <a:cs typeface="Verdana" panose="020B0604030504040204" pitchFamily="34" charset="0"/>
                </a:rPr>
                <a:t>)</a:t>
              </a:r>
              <a:endParaRPr lang="es-ES" sz="1200" dirty="0"/>
            </a:p>
          </p:txBody>
        </p:sp>
        <p:sp>
          <p:nvSpPr>
            <p:cNvPr id="57" name="Rectángulo 56">
              <a:extLst>
                <a:ext uri="{FF2B5EF4-FFF2-40B4-BE49-F238E27FC236}">
                  <a16:creationId xmlns:a16="http://schemas.microsoft.com/office/drawing/2014/main" id="{1F488EEC-AC29-4797-A809-4CF8A917B699}"/>
                </a:ext>
              </a:extLst>
            </p:cNvPr>
            <p:cNvSpPr/>
            <p:nvPr/>
          </p:nvSpPr>
          <p:spPr>
            <a:xfrm>
              <a:off x="7395362" y="1467134"/>
              <a:ext cx="219242" cy="21924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p:txBody>
        </p:sp>
        <p:sp>
          <p:nvSpPr>
            <p:cNvPr id="58" name="Rectángulo 57">
              <a:extLst>
                <a:ext uri="{FF2B5EF4-FFF2-40B4-BE49-F238E27FC236}">
                  <a16:creationId xmlns:a16="http://schemas.microsoft.com/office/drawing/2014/main" id="{5087D589-7CC9-4311-B49C-D5DEFE257E99}"/>
                </a:ext>
              </a:extLst>
            </p:cNvPr>
            <p:cNvSpPr/>
            <p:nvPr/>
          </p:nvSpPr>
          <p:spPr>
            <a:xfrm>
              <a:off x="7610528" y="1416810"/>
              <a:ext cx="1931939"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Lee en soporte </a:t>
              </a:r>
              <a:r>
                <a:rPr lang="es-ES" sz="1200" b="1" dirty="0">
                  <a:latin typeface="Verdana" panose="020B0604030504040204" pitchFamily="34" charset="0"/>
                  <a:ea typeface="Verdana" panose="020B0604030504040204" pitchFamily="34" charset="0"/>
                  <a:cs typeface="Verdana" panose="020B0604030504040204" pitchFamily="34" charset="0"/>
                </a:rPr>
                <a:t>digital</a:t>
              </a:r>
              <a:endParaRPr lang="es-ES" sz="1200" b="1" dirty="0"/>
            </a:p>
          </p:txBody>
        </p:sp>
      </p:grpSp>
    </p:spTree>
    <p:extLst>
      <p:ext uri="{BB962C8B-B14F-4D97-AF65-F5344CB8AC3E}">
        <p14:creationId xmlns:p14="http://schemas.microsoft.com/office/powerpoint/2010/main" val="733656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Rectángulo"/>
          <p:cNvSpPr/>
          <p:nvPr/>
        </p:nvSpPr>
        <p:spPr>
          <a:xfrm>
            <a:off x="2663525" y="1874453"/>
            <a:ext cx="7462626" cy="338554"/>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Lectura en soporte digital </a:t>
            </a:r>
            <a:r>
              <a:rPr kumimoji="0" lang="es-ES" sz="1600" b="0"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p>
        </p:txBody>
      </p:sp>
      <p:sp>
        <p:nvSpPr>
          <p:cNvPr id="41" name="Rectangle 86">
            <a:extLst>
              <a:ext uri="{FF2B5EF4-FFF2-40B4-BE49-F238E27FC236}">
                <a16:creationId xmlns:a16="http://schemas.microsoft.com/office/drawing/2014/main" id="{AFB61818-4F2B-47B0-9F6F-4EC733FD9667}"/>
              </a:ext>
            </a:extLst>
          </p:cNvPr>
          <p:cNvSpPr>
            <a:spLocks noChangeArrowheads="1"/>
          </p:cNvSpPr>
          <p:nvPr/>
        </p:nvSpPr>
        <p:spPr bwMode="auto">
          <a:xfrm>
            <a:off x="10001851" y="1954474"/>
            <a:ext cx="1292341" cy="230832"/>
          </a:xfrm>
          <a:prstGeom prst="rect">
            <a:avLst/>
          </a:prstGeom>
          <a:noFill/>
          <a:ln w="28575">
            <a:noFill/>
            <a:miter lim="800000"/>
            <a:headEnd/>
            <a:tailEnd/>
          </a:ln>
          <a:effectLst/>
        </p:spPr>
        <p:txBody>
          <a:bodyPr wrap="none">
            <a:spAutoFit/>
          </a:bodyPr>
          <a:lstStyle/>
          <a:p>
            <a:r>
              <a:rPr lang="es-ES_tradnl" sz="900" dirty="0">
                <a:solidFill>
                  <a:schemeClr val="tx1">
                    <a:lumMod val="75000"/>
                    <a:lumOff val="25000"/>
                  </a:schemeClr>
                </a:solidFill>
                <a:latin typeface="+mj-lt"/>
              </a:rPr>
              <a:t>Respuesta múltiple</a:t>
            </a:r>
            <a:endParaRPr lang="es-ES" sz="900" dirty="0">
              <a:solidFill>
                <a:schemeClr val="tx1">
                  <a:lumMod val="75000"/>
                  <a:lumOff val="25000"/>
                </a:schemeClr>
              </a:solidFill>
              <a:latin typeface="+mj-lt"/>
            </a:endParaRPr>
          </a:p>
        </p:txBody>
      </p:sp>
      <p:sp>
        <p:nvSpPr>
          <p:cNvPr id="62" name="Rectángulo 61">
            <a:extLst>
              <a:ext uri="{FF2B5EF4-FFF2-40B4-BE49-F238E27FC236}">
                <a16:creationId xmlns:a16="http://schemas.microsoft.com/office/drawing/2014/main" id="{A0A42CAC-DB25-4D49-80C2-1368361445A7}"/>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arcador de número de diapositiva 1">
            <a:extLst>
              <a:ext uri="{FF2B5EF4-FFF2-40B4-BE49-F238E27FC236}">
                <a16:creationId xmlns:a16="http://schemas.microsoft.com/office/drawing/2014/main" id="{D7D9D50A-9B6B-4396-A37D-6B6FBC72E56A}"/>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46</a:t>
            </a:fld>
            <a:endParaRPr lang="es-ES_tradnl" dirty="0"/>
          </a:p>
        </p:txBody>
      </p:sp>
      <p:sp>
        <p:nvSpPr>
          <p:cNvPr id="64" name="Rectángulo 63">
            <a:extLst>
              <a:ext uri="{FF2B5EF4-FFF2-40B4-BE49-F238E27FC236}">
                <a16:creationId xmlns:a16="http://schemas.microsoft.com/office/drawing/2014/main" id="{A0B5DB91-2E46-453A-B3F6-D3AE8FA3705A}"/>
              </a:ext>
            </a:extLst>
          </p:cNvPr>
          <p:cNvSpPr/>
          <p:nvPr/>
        </p:nvSpPr>
        <p:spPr>
          <a:xfrm>
            <a:off x="9525" y="129810"/>
            <a:ext cx="12181427" cy="815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457200" marR="0" lvl="1" indent="0" defTabSz="914400" rtl="0" eaLnBrk="1" fontAlgn="auto" latinLnBrk="0" hangingPunct="1">
              <a:lnSpc>
                <a:spcPct val="100000"/>
              </a:lnSpc>
              <a:spcBef>
                <a:spcPts val="0"/>
              </a:spcBef>
              <a:spcAft>
                <a:spcPts val="600"/>
              </a:spcAft>
              <a:buClrTx/>
              <a:buSzTx/>
              <a:buFontTx/>
              <a:buNone/>
              <a:tabLst/>
              <a:defRPr/>
            </a:pPr>
            <a:r>
              <a:rPr kumimoji="0" lang="es-ES" sz="1400" i="0" u="none" strike="noStrike" kern="1200" cap="none" spc="0" normalizeH="0" baseline="0" noProof="0" dirty="0">
                <a:ln>
                  <a:noFill/>
                </a:ln>
                <a:solidFill>
                  <a:schemeClr val="tx1"/>
                </a:solidFill>
                <a:effectLst/>
                <a:uLnTx/>
                <a:uFillTx/>
                <a:ea typeface="+mn-ea"/>
                <a:cs typeface="+mn-cs"/>
              </a:rPr>
              <a:t>Aumenta el porcentaje de lectores de </a:t>
            </a:r>
            <a:r>
              <a:rPr kumimoji="0" lang="es-ES" sz="1400" b="1" i="0" u="none" strike="noStrike" kern="1200" cap="none" spc="0" normalizeH="0" baseline="0" noProof="0" dirty="0">
                <a:ln>
                  <a:noFill/>
                </a:ln>
                <a:solidFill>
                  <a:schemeClr val="tx1"/>
                </a:solidFill>
                <a:effectLst/>
                <a:uLnTx/>
                <a:uFillTx/>
                <a:ea typeface="+mn-ea"/>
                <a:cs typeface="+mn-cs"/>
              </a:rPr>
              <a:t>periódicos en soporte digital</a:t>
            </a:r>
            <a:r>
              <a:rPr kumimoji="0" lang="es-ES" sz="1400" i="0" u="none" strike="noStrike" kern="1200" cap="none" spc="0" normalizeH="0" baseline="0" noProof="0" dirty="0">
                <a:ln>
                  <a:noFill/>
                </a:ln>
                <a:solidFill>
                  <a:schemeClr val="tx1"/>
                </a:solidFill>
                <a:effectLst/>
                <a:uLnTx/>
                <a:uFillTx/>
                <a:ea typeface="+mn-ea"/>
                <a:cs typeface="+mn-cs"/>
              </a:rPr>
              <a:t>, llegando a </a:t>
            </a:r>
            <a:r>
              <a:rPr lang="es-ES" sz="1400" dirty="0">
                <a:solidFill>
                  <a:schemeClr val="tx1"/>
                </a:solidFill>
              </a:rPr>
              <a:t>un </a:t>
            </a:r>
            <a:r>
              <a:rPr lang="es-ES" sz="1400" b="1" dirty="0">
                <a:solidFill>
                  <a:schemeClr val="tx1"/>
                </a:solidFill>
              </a:rPr>
              <a:t>54,5</a:t>
            </a:r>
            <a:r>
              <a:rPr lang="es-ES" sz="1400" dirty="0">
                <a:solidFill>
                  <a:schemeClr val="tx1"/>
                </a:solidFill>
              </a:rPr>
              <a:t>%. También aumenta el uso de </a:t>
            </a:r>
            <a:r>
              <a:rPr lang="es-ES" sz="1400" b="1" dirty="0">
                <a:solidFill>
                  <a:schemeClr val="tx1"/>
                </a:solidFill>
              </a:rPr>
              <a:t>libros</a:t>
            </a:r>
            <a:r>
              <a:rPr lang="es-ES" sz="1400" dirty="0">
                <a:solidFill>
                  <a:schemeClr val="tx1"/>
                </a:solidFill>
              </a:rPr>
              <a:t>, </a:t>
            </a:r>
            <a:r>
              <a:rPr kumimoji="0" lang="es-ES" sz="1400" b="1" i="0" u="none" strike="noStrike" kern="1200" cap="none" spc="0" normalizeH="0" baseline="0" noProof="0" dirty="0">
                <a:ln>
                  <a:noFill/>
                </a:ln>
                <a:solidFill>
                  <a:schemeClr val="tx1"/>
                </a:solidFill>
                <a:effectLst/>
                <a:uLnTx/>
                <a:uFillTx/>
                <a:ea typeface="+mn-ea"/>
                <a:cs typeface="+mn-cs"/>
              </a:rPr>
              <a:t>Webs, blogs y foros </a:t>
            </a:r>
            <a:r>
              <a:rPr kumimoji="0" lang="es-ES" sz="1400" i="0" u="none" strike="noStrike" kern="1200" cap="none" spc="0" normalizeH="0" baseline="0" noProof="0" dirty="0">
                <a:ln>
                  <a:noFill/>
                </a:ln>
                <a:solidFill>
                  <a:schemeClr val="tx1"/>
                </a:solidFill>
                <a:effectLst/>
                <a:uLnTx/>
                <a:uFillTx/>
                <a:ea typeface="+mn-ea"/>
                <a:cs typeface="+mn-cs"/>
              </a:rPr>
              <a:t>y</a:t>
            </a:r>
            <a:r>
              <a:rPr kumimoji="0" lang="es-ES" sz="1400" b="0" i="0" u="none" strike="noStrike" kern="1200" cap="none" spc="0" normalizeH="0" baseline="0" noProof="0" dirty="0">
                <a:ln>
                  <a:noFill/>
                </a:ln>
                <a:solidFill>
                  <a:schemeClr val="tx1"/>
                </a:solidFill>
                <a:effectLst/>
                <a:uLnTx/>
                <a:uFillTx/>
                <a:ea typeface="+mn-ea"/>
                <a:cs typeface="+mn-cs"/>
              </a:rPr>
              <a:t> </a:t>
            </a:r>
            <a:r>
              <a:rPr kumimoji="0" lang="es-ES" sz="1400" b="1" i="0" u="none" strike="noStrike" kern="1200" cap="none" spc="0" normalizeH="0" baseline="0" noProof="0" dirty="0">
                <a:ln>
                  <a:noFill/>
                </a:ln>
                <a:solidFill>
                  <a:schemeClr val="tx1"/>
                </a:solidFill>
                <a:effectLst/>
                <a:uLnTx/>
                <a:uFillTx/>
                <a:ea typeface="+mn-ea"/>
                <a:cs typeface="+mn-cs"/>
              </a:rPr>
              <a:t>redes sociales.</a:t>
            </a:r>
            <a:endParaRPr kumimoji="0" lang="es-ES" sz="1800" b="1" i="0" u="none" strike="noStrike" kern="1200" cap="none" spc="0" normalizeH="0" baseline="0" noProof="0" dirty="0">
              <a:ln>
                <a:noFill/>
              </a:ln>
              <a:solidFill>
                <a:schemeClr val="tx1"/>
              </a:solidFill>
              <a:effectLst/>
              <a:uLnTx/>
              <a:uFillTx/>
              <a:ea typeface="+mn-ea"/>
              <a:cs typeface="+mn-cs"/>
            </a:endParaRPr>
          </a:p>
          <a:p>
            <a:pPr lvl="1">
              <a:spcAft>
                <a:spcPts val="600"/>
              </a:spcAft>
              <a:defRPr/>
            </a:pPr>
            <a:r>
              <a:rPr kumimoji="0" lang="es-ES" sz="1400" b="0" i="0" u="none" strike="noStrike" kern="1200" cap="none" spc="0" normalizeH="0" baseline="0" noProof="0" dirty="0">
                <a:ln>
                  <a:noFill/>
                </a:ln>
                <a:solidFill>
                  <a:schemeClr val="tx1"/>
                </a:solidFill>
                <a:effectLst/>
                <a:uLnTx/>
                <a:uFillTx/>
                <a:ea typeface="+mn-ea"/>
                <a:cs typeface="+mn-cs"/>
              </a:rPr>
              <a:t>En cambio</a:t>
            </a:r>
            <a:r>
              <a:rPr lang="es-ES" sz="1400" dirty="0">
                <a:solidFill>
                  <a:schemeClr val="tx1"/>
                </a:solidFill>
              </a:rPr>
              <a:t>, bajan los </a:t>
            </a:r>
            <a:r>
              <a:rPr kumimoji="0" lang="es-ES" sz="1400" b="0" i="0" u="none" strike="noStrike" kern="1200" cap="none" spc="0" normalizeH="0" baseline="0" noProof="0" dirty="0">
                <a:ln>
                  <a:noFill/>
                </a:ln>
                <a:solidFill>
                  <a:schemeClr val="tx1"/>
                </a:solidFill>
                <a:effectLst/>
                <a:uLnTx/>
                <a:uFillTx/>
                <a:ea typeface="+mn-ea"/>
                <a:cs typeface="+mn-cs"/>
              </a:rPr>
              <a:t>lectores de </a:t>
            </a:r>
            <a:r>
              <a:rPr kumimoji="0" lang="es-ES" sz="1400" b="1" i="0" u="none" strike="noStrike" kern="1200" cap="none" spc="0" normalizeH="0" baseline="0" noProof="0" dirty="0">
                <a:ln>
                  <a:noFill/>
                </a:ln>
                <a:solidFill>
                  <a:schemeClr val="tx1"/>
                </a:solidFill>
                <a:effectLst/>
                <a:uLnTx/>
                <a:uFillTx/>
                <a:ea typeface="+mn-ea"/>
                <a:cs typeface="+mn-cs"/>
              </a:rPr>
              <a:t>revistas en formato digital </a:t>
            </a:r>
            <a:r>
              <a:rPr kumimoji="0" lang="es-ES" sz="1400" b="0" i="0" u="none" strike="noStrike" kern="1200" cap="none" spc="0" normalizeH="0" baseline="0" noProof="0" dirty="0">
                <a:ln>
                  <a:noFill/>
                </a:ln>
                <a:solidFill>
                  <a:schemeClr val="tx1"/>
                </a:solidFill>
                <a:effectLst/>
                <a:uLnTx/>
                <a:uFillTx/>
                <a:ea typeface="+mn-ea"/>
                <a:cs typeface="+mn-cs"/>
              </a:rPr>
              <a:t>(5,5%) y se mantienen los lectores de cómics (2,2%)</a:t>
            </a:r>
            <a:endParaRPr lang="es-ES" sz="1400" dirty="0">
              <a:solidFill>
                <a:schemeClr val="tx1"/>
              </a:solidFill>
              <a:ea typeface="Verdana" panose="020B0604030504040204" pitchFamily="34" charset="0"/>
              <a:cs typeface="Verdana" panose="020B0604030504040204" pitchFamily="34" charset="0"/>
            </a:endParaRPr>
          </a:p>
        </p:txBody>
      </p:sp>
      <p:pic>
        <p:nvPicPr>
          <p:cNvPr id="65" name="Picture 2" descr="https://d30y9cdsu7xlg0.cloudfront.net/png/689022-200.png">
            <a:extLst>
              <a:ext uri="{FF2B5EF4-FFF2-40B4-BE49-F238E27FC236}">
                <a16:creationId xmlns:a16="http://schemas.microsoft.com/office/drawing/2014/main" id="{D029171D-B013-49DE-A80F-85213148E46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5" y="1314757"/>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3">
            <a:extLst>
              <a:ext uri="{FF2B5EF4-FFF2-40B4-BE49-F238E27FC236}">
                <a16:creationId xmlns:a16="http://schemas.microsoft.com/office/drawing/2014/main" id="{3D045759-AB43-4DFC-BF19-F56FA0AA1EEA}"/>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67" name="Rectangle 3">
            <a:extLst>
              <a:ext uri="{FF2B5EF4-FFF2-40B4-BE49-F238E27FC236}">
                <a16:creationId xmlns:a16="http://schemas.microsoft.com/office/drawing/2014/main" id="{BB9F2684-1962-4D63-8675-6484C6B21EC7}"/>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Qué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5" name="Imagen 34">
            <a:extLst>
              <a:ext uri="{FF2B5EF4-FFF2-40B4-BE49-F238E27FC236}">
                <a16:creationId xmlns:a16="http://schemas.microsoft.com/office/drawing/2014/main" id="{2A53C209-1260-4F35-A7AF-317075A859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472" b="18611"/>
          <a:stretch/>
        </p:blipFill>
        <p:spPr>
          <a:xfrm>
            <a:off x="605075" y="1878543"/>
            <a:ext cx="519113" cy="326609"/>
          </a:xfrm>
          <a:prstGeom prst="rect">
            <a:avLst/>
          </a:prstGeom>
        </p:spPr>
      </p:pic>
      <p:sp>
        <p:nvSpPr>
          <p:cNvPr id="36" name="Rectángulo 35">
            <a:extLst>
              <a:ext uri="{FF2B5EF4-FFF2-40B4-BE49-F238E27FC236}">
                <a16:creationId xmlns:a16="http://schemas.microsoft.com/office/drawing/2014/main" id="{654EFC48-147F-4173-B473-C22B4D6660AA}"/>
              </a:ext>
            </a:extLst>
          </p:cNvPr>
          <p:cNvSpPr/>
          <p:nvPr/>
        </p:nvSpPr>
        <p:spPr>
          <a:xfrm>
            <a:off x="1197164" y="1893146"/>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graphicFrame>
        <p:nvGraphicFramePr>
          <p:cNvPr id="37" name="2 Gráfico">
            <a:extLst>
              <a:ext uri="{FF2B5EF4-FFF2-40B4-BE49-F238E27FC236}">
                <a16:creationId xmlns:a16="http://schemas.microsoft.com/office/drawing/2014/main" id="{F8D4C81B-BC14-4DBA-BE59-105DC3E4A98E}"/>
              </a:ext>
            </a:extLst>
          </p:cNvPr>
          <p:cNvGraphicFramePr/>
          <p:nvPr>
            <p:extLst>
              <p:ext uri="{D42A27DB-BD31-4B8C-83A1-F6EECF244321}">
                <p14:modId xmlns:p14="http://schemas.microsoft.com/office/powerpoint/2010/main" val="969651820"/>
              </p:ext>
            </p:extLst>
          </p:nvPr>
        </p:nvGraphicFramePr>
        <p:xfrm>
          <a:off x="808872" y="3002700"/>
          <a:ext cx="3637549" cy="1398383"/>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ángulo 37">
            <a:extLst>
              <a:ext uri="{FF2B5EF4-FFF2-40B4-BE49-F238E27FC236}">
                <a16:creationId xmlns:a16="http://schemas.microsoft.com/office/drawing/2014/main" id="{57BF4D80-5A29-4FAB-82EC-254863495086}"/>
              </a:ext>
            </a:extLst>
          </p:cNvPr>
          <p:cNvSpPr/>
          <p:nvPr/>
        </p:nvSpPr>
        <p:spPr>
          <a:xfrm>
            <a:off x="1110525" y="2713826"/>
            <a:ext cx="878767" cy="369332"/>
          </a:xfrm>
          <a:prstGeom prst="rect">
            <a:avLst/>
          </a:prstGeom>
        </p:spPr>
        <p:txBody>
          <a:bodyPr wrap="none">
            <a:spAutoFit/>
          </a:bodyPr>
          <a:lstStyle/>
          <a:p>
            <a:r>
              <a:rPr lang="es-ES" dirty="0"/>
              <a:t>Libros</a:t>
            </a:r>
          </a:p>
        </p:txBody>
      </p:sp>
      <p:graphicFrame>
        <p:nvGraphicFramePr>
          <p:cNvPr id="39" name="2 Gráfico">
            <a:extLst>
              <a:ext uri="{FF2B5EF4-FFF2-40B4-BE49-F238E27FC236}">
                <a16:creationId xmlns:a16="http://schemas.microsoft.com/office/drawing/2014/main" id="{0B7AD362-99DD-4E92-B1D7-A34BA16FCAD3}"/>
              </a:ext>
            </a:extLst>
          </p:cNvPr>
          <p:cNvGraphicFramePr/>
          <p:nvPr>
            <p:extLst>
              <p:ext uri="{D42A27DB-BD31-4B8C-83A1-F6EECF244321}">
                <p14:modId xmlns:p14="http://schemas.microsoft.com/office/powerpoint/2010/main" val="608947886"/>
              </p:ext>
            </p:extLst>
          </p:nvPr>
        </p:nvGraphicFramePr>
        <p:xfrm>
          <a:off x="4551693" y="3002701"/>
          <a:ext cx="3637549" cy="13983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2 Gráfico">
            <a:extLst>
              <a:ext uri="{FF2B5EF4-FFF2-40B4-BE49-F238E27FC236}">
                <a16:creationId xmlns:a16="http://schemas.microsoft.com/office/drawing/2014/main" id="{0680CD99-6E06-4E2E-9DB1-F06BD28F1089}"/>
              </a:ext>
            </a:extLst>
          </p:cNvPr>
          <p:cNvGraphicFramePr/>
          <p:nvPr>
            <p:extLst>
              <p:ext uri="{D42A27DB-BD31-4B8C-83A1-F6EECF244321}">
                <p14:modId xmlns:p14="http://schemas.microsoft.com/office/powerpoint/2010/main" val="3111915950"/>
              </p:ext>
            </p:extLst>
          </p:nvPr>
        </p:nvGraphicFramePr>
        <p:xfrm>
          <a:off x="8294513" y="3087849"/>
          <a:ext cx="3637549" cy="1398383"/>
        </p:xfrm>
        <a:graphic>
          <a:graphicData uri="http://schemas.openxmlformats.org/drawingml/2006/chart">
            <c:chart xmlns:c="http://schemas.openxmlformats.org/drawingml/2006/chart" xmlns:r="http://schemas.openxmlformats.org/officeDocument/2006/relationships" r:id="rId6"/>
          </a:graphicData>
        </a:graphic>
      </p:graphicFrame>
      <p:sp>
        <p:nvSpPr>
          <p:cNvPr id="42" name="Rectángulo 41">
            <a:extLst>
              <a:ext uri="{FF2B5EF4-FFF2-40B4-BE49-F238E27FC236}">
                <a16:creationId xmlns:a16="http://schemas.microsoft.com/office/drawing/2014/main" id="{7F308A18-1E07-4C9A-808B-CCAA558B1C83}"/>
              </a:ext>
            </a:extLst>
          </p:cNvPr>
          <p:cNvSpPr/>
          <p:nvPr/>
        </p:nvSpPr>
        <p:spPr>
          <a:xfrm>
            <a:off x="4841406" y="2732396"/>
            <a:ext cx="1147237" cy="369332"/>
          </a:xfrm>
          <a:prstGeom prst="rect">
            <a:avLst/>
          </a:prstGeom>
        </p:spPr>
        <p:txBody>
          <a:bodyPr wrap="none">
            <a:spAutoFit/>
          </a:bodyPr>
          <a:lstStyle/>
          <a:p>
            <a:r>
              <a:rPr lang="es-ES" dirty="0"/>
              <a:t>Revistas</a:t>
            </a:r>
          </a:p>
        </p:txBody>
      </p:sp>
      <p:sp>
        <p:nvSpPr>
          <p:cNvPr id="43" name="Rectángulo 42">
            <a:extLst>
              <a:ext uri="{FF2B5EF4-FFF2-40B4-BE49-F238E27FC236}">
                <a16:creationId xmlns:a16="http://schemas.microsoft.com/office/drawing/2014/main" id="{D56F891C-33B5-42EF-A66C-C62DF3CA3FE9}"/>
              </a:ext>
            </a:extLst>
          </p:cNvPr>
          <p:cNvSpPr/>
          <p:nvPr/>
        </p:nvSpPr>
        <p:spPr>
          <a:xfrm>
            <a:off x="8699433" y="2695071"/>
            <a:ext cx="1346010" cy="369332"/>
          </a:xfrm>
          <a:prstGeom prst="rect">
            <a:avLst/>
          </a:prstGeom>
        </p:spPr>
        <p:txBody>
          <a:bodyPr wrap="none">
            <a:spAutoFit/>
          </a:bodyPr>
          <a:lstStyle/>
          <a:p>
            <a:r>
              <a:rPr lang="es-ES" dirty="0"/>
              <a:t>Periódicos</a:t>
            </a:r>
          </a:p>
        </p:txBody>
      </p:sp>
      <p:sp>
        <p:nvSpPr>
          <p:cNvPr id="44" name="Rectángulo 43">
            <a:extLst>
              <a:ext uri="{FF2B5EF4-FFF2-40B4-BE49-F238E27FC236}">
                <a16:creationId xmlns:a16="http://schemas.microsoft.com/office/drawing/2014/main" id="{4B9FFA63-DD6B-408F-9741-8B21F3D2D3B7}"/>
              </a:ext>
            </a:extLst>
          </p:cNvPr>
          <p:cNvSpPr/>
          <p:nvPr/>
        </p:nvSpPr>
        <p:spPr bwMode="auto">
          <a:xfrm>
            <a:off x="579120" y="2683987"/>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5" name="Rectángulo 44">
            <a:extLst>
              <a:ext uri="{FF2B5EF4-FFF2-40B4-BE49-F238E27FC236}">
                <a16:creationId xmlns:a16="http://schemas.microsoft.com/office/drawing/2014/main" id="{A087954A-1B51-438A-B686-3E23B6E2B73B}"/>
              </a:ext>
            </a:extLst>
          </p:cNvPr>
          <p:cNvSpPr/>
          <p:nvPr/>
        </p:nvSpPr>
        <p:spPr bwMode="auto">
          <a:xfrm>
            <a:off x="4416195" y="2683987"/>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46" name="Rectángulo 45">
            <a:extLst>
              <a:ext uri="{FF2B5EF4-FFF2-40B4-BE49-F238E27FC236}">
                <a16:creationId xmlns:a16="http://schemas.microsoft.com/office/drawing/2014/main" id="{C6F79A22-43A5-40DD-9EEA-722D6324538B}"/>
              </a:ext>
            </a:extLst>
          </p:cNvPr>
          <p:cNvSpPr/>
          <p:nvPr/>
        </p:nvSpPr>
        <p:spPr bwMode="auto">
          <a:xfrm>
            <a:off x="8266828" y="2683987"/>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graphicFrame>
        <p:nvGraphicFramePr>
          <p:cNvPr id="47" name="2 Gráfico">
            <a:extLst>
              <a:ext uri="{FF2B5EF4-FFF2-40B4-BE49-F238E27FC236}">
                <a16:creationId xmlns:a16="http://schemas.microsoft.com/office/drawing/2014/main" id="{C8054C4B-4297-44BD-93AF-316E216DBDCF}"/>
              </a:ext>
            </a:extLst>
          </p:cNvPr>
          <p:cNvGraphicFramePr/>
          <p:nvPr>
            <p:extLst>
              <p:ext uri="{D42A27DB-BD31-4B8C-83A1-F6EECF244321}">
                <p14:modId xmlns:p14="http://schemas.microsoft.com/office/powerpoint/2010/main" val="3028068406"/>
              </p:ext>
            </p:extLst>
          </p:nvPr>
        </p:nvGraphicFramePr>
        <p:xfrm>
          <a:off x="808872" y="4906216"/>
          <a:ext cx="3637549" cy="1398383"/>
        </p:xfrm>
        <a:graphic>
          <a:graphicData uri="http://schemas.openxmlformats.org/drawingml/2006/chart">
            <c:chart xmlns:c="http://schemas.openxmlformats.org/drawingml/2006/chart" xmlns:r="http://schemas.openxmlformats.org/officeDocument/2006/relationships" r:id="rId7"/>
          </a:graphicData>
        </a:graphic>
      </p:graphicFrame>
      <p:sp>
        <p:nvSpPr>
          <p:cNvPr id="48" name="Rectángulo 47">
            <a:extLst>
              <a:ext uri="{FF2B5EF4-FFF2-40B4-BE49-F238E27FC236}">
                <a16:creationId xmlns:a16="http://schemas.microsoft.com/office/drawing/2014/main" id="{3D9E72CC-EFDD-4116-9BA5-AC29593F3BC8}"/>
              </a:ext>
            </a:extLst>
          </p:cNvPr>
          <p:cNvSpPr/>
          <p:nvPr/>
        </p:nvSpPr>
        <p:spPr>
          <a:xfrm>
            <a:off x="1138518" y="4607401"/>
            <a:ext cx="1015021" cy="369332"/>
          </a:xfrm>
          <a:prstGeom prst="rect">
            <a:avLst/>
          </a:prstGeom>
        </p:spPr>
        <p:txBody>
          <a:bodyPr wrap="none">
            <a:spAutoFit/>
          </a:bodyPr>
          <a:lstStyle/>
          <a:p>
            <a:r>
              <a:rPr lang="es-ES" dirty="0"/>
              <a:t>Cómics</a:t>
            </a:r>
          </a:p>
        </p:txBody>
      </p:sp>
      <p:graphicFrame>
        <p:nvGraphicFramePr>
          <p:cNvPr id="49" name="2 Gráfico">
            <a:extLst>
              <a:ext uri="{FF2B5EF4-FFF2-40B4-BE49-F238E27FC236}">
                <a16:creationId xmlns:a16="http://schemas.microsoft.com/office/drawing/2014/main" id="{58B80D58-C2D6-4FCB-A634-49B2E1BD007C}"/>
              </a:ext>
            </a:extLst>
          </p:cNvPr>
          <p:cNvGraphicFramePr/>
          <p:nvPr>
            <p:extLst>
              <p:ext uri="{D42A27DB-BD31-4B8C-83A1-F6EECF244321}">
                <p14:modId xmlns:p14="http://schemas.microsoft.com/office/powerpoint/2010/main" val="2508211342"/>
              </p:ext>
            </p:extLst>
          </p:nvPr>
        </p:nvGraphicFramePr>
        <p:xfrm>
          <a:off x="4613177" y="4905911"/>
          <a:ext cx="3576065" cy="13983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0" name="2 Gráfico">
            <a:extLst>
              <a:ext uri="{FF2B5EF4-FFF2-40B4-BE49-F238E27FC236}">
                <a16:creationId xmlns:a16="http://schemas.microsoft.com/office/drawing/2014/main" id="{CA7BCBEA-F594-46A6-9F10-2C742F6EDF2D}"/>
              </a:ext>
            </a:extLst>
          </p:cNvPr>
          <p:cNvGraphicFramePr/>
          <p:nvPr>
            <p:extLst>
              <p:ext uri="{D42A27DB-BD31-4B8C-83A1-F6EECF244321}">
                <p14:modId xmlns:p14="http://schemas.microsoft.com/office/powerpoint/2010/main" val="3256799"/>
              </p:ext>
            </p:extLst>
          </p:nvPr>
        </p:nvGraphicFramePr>
        <p:xfrm>
          <a:off x="8294513" y="4887362"/>
          <a:ext cx="3637549" cy="1398383"/>
        </p:xfrm>
        <a:graphic>
          <a:graphicData uri="http://schemas.openxmlformats.org/drawingml/2006/chart">
            <c:chart xmlns:c="http://schemas.openxmlformats.org/drawingml/2006/chart" xmlns:r="http://schemas.openxmlformats.org/officeDocument/2006/relationships" r:id="rId9"/>
          </a:graphicData>
        </a:graphic>
      </p:graphicFrame>
      <p:sp>
        <p:nvSpPr>
          <p:cNvPr id="51" name="Rectángulo 50">
            <a:extLst>
              <a:ext uri="{FF2B5EF4-FFF2-40B4-BE49-F238E27FC236}">
                <a16:creationId xmlns:a16="http://schemas.microsoft.com/office/drawing/2014/main" id="{868EE359-3A45-451B-AEF7-DAC291DF81DA}"/>
              </a:ext>
            </a:extLst>
          </p:cNvPr>
          <p:cNvSpPr/>
          <p:nvPr/>
        </p:nvSpPr>
        <p:spPr>
          <a:xfrm>
            <a:off x="4889384" y="4587527"/>
            <a:ext cx="2459263" cy="369332"/>
          </a:xfrm>
          <a:prstGeom prst="rect">
            <a:avLst/>
          </a:prstGeom>
        </p:spPr>
        <p:txBody>
          <a:bodyPr wrap="none">
            <a:spAutoFit/>
          </a:bodyPr>
          <a:lstStyle/>
          <a:p>
            <a:r>
              <a:rPr lang="es-ES" dirty="0"/>
              <a:t>Webs, blogs y foros</a:t>
            </a:r>
          </a:p>
        </p:txBody>
      </p:sp>
      <p:sp>
        <p:nvSpPr>
          <p:cNvPr id="52" name="Rectángulo 51">
            <a:extLst>
              <a:ext uri="{FF2B5EF4-FFF2-40B4-BE49-F238E27FC236}">
                <a16:creationId xmlns:a16="http://schemas.microsoft.com/office/drawing/2014/main" id="{0777A425-24BA-48A7-9C0E-3E792CCF0E14}"/>
              </a:ext>
            </a:extLst>
          </p:cNvPr>
          <p:cNvSpPr/>
          <p:nvPr/>
        </p:nvSpPr>
        <p:spPr>
          <a:xfrm>
            <a:off x="8732225" y="4619573"/>
            <a:ext cx="2012859" cy="369332"/>
          </a:xfrm>
          <a:prstGeom prst="rect">
            <a:avLst/>
          </a:prstGeom>
        </p:spPr>
        <p:txBody>
          <a:bodyPr wrap="none">
            <a:spAutoFit/>
          </a:bodyPr>
          <a:lstStyle/>
          <a:p>
            <a:r>
              <a:rPr lang="es-ES" dirty="0"/>
              <a:t>Redes sociales*</a:t>
            </a:r>
          </a:p>
        </p:txBody>
      </p:sp>
      <p:sp>
        <p:nvSpPr>
          <p:cNvPr id="53" name="Rectángulo 52">
            <a:extLst>
              <a:ext uri="{FF2B5EF4-FFF2-40B4-BE49-F238E27FC236}">
                <a16:creationId xmlns:a16="http://schemas.microsoft.com/office/drawing/2014/main" id="{9147E899-2CAA-4F79-BD6E-6DE669C7B384}"/>
              </a:ext>
            </a:extLst>
          </p:cNvPr>
          <p:cNvSpPr/>
          <p:nvPr/>
        </p:nvSpPr>
        <p:spPr bwMode="auto">
          <a:xfrm>
            <a:off x="579120" y="4577770"/>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54" name="Rectángulo 53">
            <a:extLst>
              <a:ext uri="{FF2B5EF4-FFF2-40B4-BE49-F238E27FC236}">
                <a16:creationId xmlns:a16="http://schemas.microsoft.com/office/drawing/2014/main" id="{736E024A-0569-42FC-9D4C-1070237A22BB}"/>
              </a:ext>
            </a:extLst>
          </p:cNvPr>
          <p:cNvSpPr/>
          <p:nvPr/>
        </p:nvSpPr>
        <p:spPr bwMode="auto">
          <a:xfrm>
            <a:off x="4416195" y="4577770"/>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sp>
        <p:nvSpPr>
          <p:cNvPr id="55" name="Rectángulo 54">
            <a:extLst>
              <a:ext uri="{FF2B5EF4-FFF2-40B4-BE49-F238E27FC236}">
                <a16:creationId xmlns:a16="http://schemas.microsoft.com/office/drawing/2014/main" id="{F349DF2D-B918-496F-AF86-824D342BD4AE}"/>
              </a:ext>
            </a:extLst>
          </p:cNvPr>
          <p:cNvSpPr/>
          <p:nvPr/>
        </p:nvSpPr>
        <p:spPr bwMode="auto">
          <a:xfrm>
            <a:off x="8266828" y="4577770"/>
            <a:ext cx="3754404" cy="171709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pic>
        <p:nvPicPr>
          <p:cNvPr id="56" name="Imagen 55">
            <a:extLst>
              <a:ext uri="{FF2B5EF4-FFF2-40B4-BE49-F238E27FC236}">
                <a16:creationId xmlns:a16="http://schemas.microsoft.com/office/drawing/2014/main" id="{3081AEBB-200B-4F97-81A3-D7A83394D9C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7474"/>
          <a:stretch/>
        </p:blipFill>
        <p:spPr>
          <a:xfrm>
            <a:off x="751160" y="4621455"/>
            <a:ext cx="436229" cy="360000"/>
          </a:xfrm>
          <a:prstGeom prst="rect">
            <a:avLst/>
          </a:prstGeom>
        </p:spPr>
      </p:pic>
      <p:pic>
        <p:nvPicPr>
          <p:cNvPr id="57" name="Imagen 56">
            <a:extLst>
              <a:ext uri="{FF2B5EF4-FFF2-40B4-BE49-F238E27FC236}">
                <a16:creationId xmlns:a16="http://schemas.microsoft.com/office/drawing/2014/main" id="{E44FD03F-6F68-448C-A0A0-DD24FA80EDE8}"/>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500279" y="4557111"/>
            <a:ext cx="470316" cy="470316"/>
          </a:xfrm>
          <a:prstGeom prst="rect">
            <a:avLst/>
          </a:prstGeom>
        </p:spPr>
      </p:pic>
      <p:pic>
        <p:nvPicPr>
          <p:cNvPr id="58" name="Imagen 57">
            <a:extLst>
              <a:ext uri="{FF2B5EF4-FFF2-40B4-BE49-F238E27FC236}">
                <a16:creationId xmlns:a16="http://schemas.microsoft.com/office/drawing/2014/main" id="{4F9088F0-F472-4E7D-8789-63A171A5602B}"/>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b="-1"/>
          <a:stretch/>
        </p:blipFill>
        <p:spPr>
          <a:xfrm>
            <a:off x="797289" y="2751058"/>
            <a:ext cx="336518" cy="360000"/>
          </a:xfrm>
          <a:prstGeom prst="rect">
            <a:avLst/>
          </a:prstGeom>
        </p:spPr>
      </p:pic>
      <p:pic>
        <p:nvPicPr>
          <p:cNvPr id="59" name="Imagen 58">
            <a:extLst>
              <a:ext uri="{FF2B5EF4-FFF2-40B4-BE49-F238E27FC236}">
                <a16:creationId xmlns:a16="http://schemas.microsoft.com/office/drawing/2014/main" id="{C4019F4E-4F88-48DD-BF05-87FEC061BB86}"/>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470518" y="2744688"/>
            <a:ext cx="360000" cy="360000"/>
          </a:xfrm>
          <a:prstGeom prst="rect">
            <a:avLst/>
          </a:prstGeom>
        </p:spPr>
      </p:pic>
      <p:pic>
        <p:nvPicPr>
          <p:cNvPr id="80" name="Imagen 79">
            <a:extLst>
              <a:ext uri="{FF2B5EF4-FFF2-40B4-BE49-F238E27FC236}">
                <a16:creationId xmlns:a16="http://schemas.microsoft.com/office/drawing/2014/main" id="{7C3E019A-C04A-47CC-8A78-C9619026A778}"/>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8331901" y="2698835"/>
            <a:ext cx="360000" cy="360000"/>
          </a:xfrm>
          <a:prstGeom prst="rect">
            <a:avLst/>
          </a:prstGeom>
        </p:spPr>
      </p:pic>
      <p:pic>
        <p:nvPicPr>
          <p:cNvPr id="81" name="Picture 2" descr="https://d30y9cdsu7xlg0.cloudfront.net/png/937597-200.png">
            <a:extLst>
              <a:ext uri="{FF2B5EF4-FFF2-40B4-BE49-F238E27FC236}">
                <a16:creationId xmlns:a16="http://schemas.microsoft.com/office/drawing/2014/main" id="{36B91CE2-DEF4-43AC-843E-B6DFE7F269D1}"/>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338151" y="4620372"/>
            <a:ext cx="394074" cy="39407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6">
            <a:extLst>
              <a:ext uri="{FF2B5EF4-FFF2-40B4-BE49-F238E27FC236}">
                <a16:creationId xmlns:a16="http://schemas.microsoft.com/office/drawing/2014/main" id="{1BC93DEE-1F28-414B-B91A-C8EB53C230F4}"/>
              </a:ext>
            </a:extLst>
          </p:cNvPr>
          <p:cNvSpPr>
            <a:spLocks noChangeArrowheads="1"/>
          </p:cNvSpPr>
          <p:nvPr/>
        </p:nvSpPr>
        <p:spPr bwMode="auto">
          <a:xfrm>
            <a:off x="8230595" y="6337470"/>
            <a:ext cx="2620908" cy="230832"/>
          </a:xfrm>
          <a:prstGeom prst="rect">
            <a:avLst/>
          </a:prstGeom>
          <a:noFill/>
          <a:ln w="28575">
            <a:noFill/>
            <a:miter lim="800000"/>
            <a:headEnd/>
            <a:tailEnd/>
          </a:ln>
          <a:effectLst/>
        </p:spPr>
        <p:txBody>
          <a:bodyPr wrap="square">
            <a:spAutoFit/>
          </a:bodyPr>
          <a:lstStyle/>
          <a:p>
            <a:r>
              <a:rPr lang="es-ES_tradnl" sz="900" dirty="0">
                <a:solidFill>
                  <a:schemeClr val="tx1">
                    <a:lumMod val="75000"/>
                    <a:lumOff val="25000"/>
                  </a:schemeClr>
                </a:solidFill>
                <a:latin typeface="+mj-lt"/>
              </a:rPr>
              <a:t>*Redes sociales se pregunta desde 2017</a:t>
            </a:r>
            <a:endParaRPr lang="es-ES" sz="900" dirty="0">
              <a:solidFill>
                <a:schemeClr val="tx1">
                  <a:lumMod val="75000"/>
                  <a:lumOff val="25000"/>
                </a:schemeClr>
              </a:solidFill>
              <a:latin typeface="+mj-lt"/>
            </a:endParaRPr>
          </a:p>
        </p:txBody>
      </p:sp>
      <p:grpSp>
        <p:nvGrpSpPr>
          <p:cNvPr id="71" name="Grupo 70">
            <a:extLst>
              <a:ext uri="{FF2B5EF4-FFF2-40B4-BE49-F238E27FC236}">
                <a16:creationId xmlns:a16="http://schemas.microsoft.com/office/drawing/2014/main" id="{A8809AF8-59DE-4B54-A376-6FBA896AF3E7}"/>
              </a:ext>
            </a:extLst>
          </p:cNvPr>
          <p:cNvGrpSpPr/>
          <p:nvPr/>
        </p:nvGrpSpPr>
        <p:grpSpPr>
          <a:xfrm>
            <a:off x="3341523" y="2278352"/>
            <a:ext cx="6106630" cy="328945"/>
            <a:chOff x="5691375" y="1853421"/>
            <a:chExt cx="6106630" cy="328945"/>
          </a:xfrm>
        </p:grpSpPr>
        <p:sp>
          <p:nvSpPr>
            <p:cNvPr id="72" name="Rectángulo 71">
              <a:extLst>
                <a:ext uri="{FF2B5EF4-FFF2-40B4-BE49-F238E27FC236}">
                  <a16:creationId xmlns:a16="http://schemas.microsoft.com/office/drawing/2014/main" id="{DD645BE6-5BF3-458A-AD49-89FDDB3B72B7}"/>
                </a:ext>
              </a:extLst>
            </p:cNvPr>
            <p:cNvSpPr/>
            <p:nvPr/>
          </p:nvSpPr>
          <p:spPr>
            <a:xfrm>
              <a:off x="8471158"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73" name="Rectángulo 72">
              <a:extLst>
                <a:ext uri="{FF2B5EF4-FFF2-40B4-BE49-F238E27FC236}">
                  <a16:creationId xmlns:a16="http://schemas.microsoft.com/office/drawing/2014/main" id="{6C1A0F0C-86DA-4D6B-8E46-2D503159F39F}"/>
                </a:ext>
              </a:extLst>
            </p:cNvPr>
            <p:cNvSpPr/>
            <p:nvPr/>
          </p:nvSpPr>
          <p:spPr>
            <a:xfrm>
              <a:off x="7594751" y="1856821"/>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74" name="Rectángulo 73">
              <a:extLst>
                <a:ext uri="{FF2B5EF4-FFF2-40B4-BE49-F238E27FC236}">
                  <a16:creationId xmlns:a16="http://schemas.microsoft.com/office/drawing/2014/main" id="{1B4C3158-9CAC-4D7C-9CA2-E6059B7D4509}"/>
                </a:ext>
              </a:extLst>
            </p:cNvPr>
            <p:cNvSpPr/>
            <p:nvPr/>
          </p:nvSpPr>
          <p:spPr>
            <a:xfrm>
              <a:off x="5841937"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2010</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75" name="Elipse 74">
              <a:extLst>
                <a:ext uri="{FF2B5EF4-FFF2-40B4-BE49-F238E27FC236}">
                  <a16:creationId xmlns:a16="http://schemas.microsoft.com/office/drawing/2014/main" id="{A2414068-0C96-43E9-949E-FCA93B167A00}"/>
                </a:ext>
              </a:extLst>
            </p:cNvPr>
            <p:cNvSpPr/>
            <p:nvPr/>
          </p:nvSpPr>
          <p:spPr>
            <a:xfrm>
              <a:off x="5691375" y="1887146"/>
              <a:ext cx="209550" cy="209550"/>
            </a:xfrm>
            <a:prstGeom prst="ellipse">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76" name="Elipse 75">
              <a:extLst>
                <a:ext uri="{FF2B5EF4-FFF2-40B4-BE49-F238E27FC236}">
                  <a16:creationId xmlns:a16="http://schemas.microsoft.com/office/drawing/2014/main" id="{8D545184-505D-4EFF-8755-6D6C6F9E1867}"/>
                </a:ext>
              </a:extLst>
            </p:cNvPr>
            <p:cNvSpPr/>
            <p:nvPr/>
          </p:nvSpPr>
          <p:spPr>
            <a:xfrm>
              <a:off x="7446252" y="1887459"/>
              <a:ext cx="209550" cy="209550"/>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77" name="Elipse 76">
              <a:extLst>
                <a:ext uri="{FF2B5EF4-FFF2-40B4-BE49-F238E27FC236}">
                  <a16:creationId xmlns:a16="http://schemas.microsoft.com/office/drawing/2014/main" id="{EC40B331-FDB6-475F-A6AD-263ABFD0177B}"/>
                </a:ext>
              </a:extLst>
            </p:cNvPr>
            <p:cNvSpPr/>
            <p:nvPr/>
          </p:nvSpPr>
          <p:spPr>
            <a:xfrm>
              <a:off x="8323950" y="1887459"/>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78" name="Rectángulo 77">
              <a:extLst>
                <a:ext uri="{FF2B5EF4-FFF2-40B4-BE49-F238E27FC236}">
                  <a16:creationId xmlns:a16="http://schemas.microsoft.com/office/drawing/2014/main" id="{70AA4CC9-D2FE-4637-AB02-5E3A84A8B7E7}"/>
                </a:ext>
              </a:extLst>
            </p:cNvPr>
            <p:cNvSpPr/>
            <p:nvPr/>
          </p:nvSpPr>
          <p:spPr>
            <a:xfrm>
              <a:off x="6718344"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2011</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79" name="Elipse 78">
              <a:extLst>
                <a:ext uri="{FF2B5EF4-FFF2-40B4-BE49-F238E27FC236}">
                  <a16:creationId xmlns:a16="http://schemas.microsoft.com/office/drawing/2014/main" id="{724F1D52-0E6F-451B-8AE1-1B525B9539B2}"/>
                </a:ext>
              </a:extLst>
            </p:cNvPr>
            <p:cNvSpPr/>
            <p:nvPr/>
          </p:nvSpPr>
          <p:spPr>
            <a:xfrm>
              <a:off x="6558188" y="1887146"/>
              <a:ext cx="209550" cy="209550"/>
            </a:xfrm>
            <a:prstGeom prst="ellipse">
              <a:avLst/>
            </a:prstGeom>
            <a:solidFill>
              <a:srgbClr val="D9D9D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94" name="Rectángulo 93">
              <a:extLst>
                <a:ext uri="{FF2B5EF4-FFF2-40B4-BE49-F238E27FC236}">
                  <a16:creationId xmlns:a16="http://schemas.microsoft.com/office/drawing/2014/main" id="{FA7C2787-9E76-4FBE-A786-C137FDF89C63}"/>
                </a:ext>
              </a:extLst>
            </p:cNvPr>
            <p:cNvSpPr/>
            <p:nvPr/>
          </p:nvSpPr>
          <p:spPr>
            <a:xfrm>
              <a:off x="9347565" y="1855834"/>
              <a:ext cx="575799" cy="276999"/>
            </a:xfrm>
            <a:prstGeom prst="rect">
              <a:avLst/>
            </a:prstGeom>
            <a:solidFill>
              <a:schemeClr val="bg1"/>
            </a:solidFill>
          </p:spPr>
          <p:txBody>
            <a:bodyPr wrap="none">
              <a:spAutoFit/>
            </a:bodyPr>
            <a:lstStyle/>
            <a:p>
              <a:r>
                <a:rPr lang="es-ES" sz="1200" dirty="0">
                  <a:solidFill>
                    <a:srgbClr val="000000"/>
                  </a:solidFill>
                  <a:latin typeface="+mj-lt"/>
                </a:rPr>
                <a:t>2018</a:t>
              </a:r>
              <a:endParaRPr lang="es-ES" sz="1400" dirty="0">
                <a:solidFill>
                  <a:srgbClr val="000000"/>
                </a:solidFill>
                <a:latin typeface="+mj-lt"/>
              </a:endParaRPr>
            </a:p>
          </p:txBody>
        </p:sp>
        <p:sp>
          <p:nvSpPr>
            <p:cNvPr id="95" name="Elipse 94">
              <a:extLst>
                <a:ext uri="{FF2B5EF4-FFF2-40B4-BE49-F238E27FC236}">
                  <a16:creationId xmlns:a16="http://schemas.microsoft.com/office/drawing/2014/main" id="{A15374A0-A9BF-4FC1-AC17-F4E51B7AFB89}"/>
                </a:ext>
              </a:extLst>
            </p:cNvPr>
            <p:cNvSpPr/>
            <p:nvPr/>
          </p:nvSpPr>
          <p:spPr>
            <a:xfrm>
              <a:off x="9196852" y="1887459"/>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96" name="Rectángulo 95">
              <a:extLst>
                <a:ext uri="{FF2B5EF4-FFF2-40B4-BE49-F238E27FC236}">
                  <a16:creationId xmlns:a16="http://schemas.microsoft.com/office/drawing/2014/main" id="{8A1274F6-6DAD-48BC-A209-20F2B2C0C78C}"/>
                </a:ext>
              </a:extLst>
            </p:cNvPr>
            <p:cNvSpPr/>
            <p:nvPr/>
          </p:nvSpPr>
          <p:spPr>
            <a:xfrm>
              <a:off x="10223972"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97" name="Elipse 96">
              <a:extLst>
                <a:ext uri="{FF2B5EF4-FFF2-40B4-BE49-F238E27FC236}">
                  <a16:creationId xmlns:a16="http://schemas.microsoft.com/office/drawing/2014/main" id="{3D08B5CD-F420-40E0-B3B0-85A940FD7D33}"/>
                </a:ext>
              </a:extLst>
            </p:cNvPr>
            <p:cNvSpPr/>
            <p:nvPr/>
          </p:nvSpPr>
          <p:spPr>
            <a:xfrm>
              <a:off x="10076238" y="1896984"/>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98" name="Rectángulo 97">
              <a:extLst>
                <a:ext uri="{FF2B5EF4-FFF2-40B4-BE49-F238E27FC236}">
                  <a16:creationId xmlns:a16="http://schemas.microsoft.com/office/drawing/2014/main" id="{1399FCD6-D34E-423B-B28E-6908A447753E}"/>
                </a:ext>
              </a:extLst>
            </p:cNvPr>
            <p:cNvSpPr/>
            <p:nvPr/>
          </p:nvSpPr>
          <p:spPr>
            <a:xfrm>
              <a:off x="11100378" y="1874589"/>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99" name="Elipse 98">
              <a:extLst>
                <a:ext uri="{FF2B5EF4-FFF2-40B4-BE49-F238E27FC236}">
                  <a16:creationId xmlns:a16="http://schemas.microsoft.com/office/drawing/2014/main" id="{0F4C3DD0-9E38-4DD4-A3D2-82247D900CB4}"/>
                </a:ext>
              </a:extLst>
            </p:cNvPr>
            <p:cNvSpPr/>
            <p:nvPr/>
          </p:nvSpPr>
          <p:spPr>
            <a:xfrm>
              <a:off x="10936787" y="1906214"/>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B5D64A"/>
                </a:solidFill>
                <a:effectLst/>
                <a:uLnTx/>
                <a:uFillTx/>
                <a:latin typeface="+mj-lt"/>
                <a:ea typeface="+mn-ea"/>
                <a:cs typeface="+mn-cs"/>
              </a:endParaRPr>
            </a:p>
          </p:txBody>
        </p:sp>
      </p:grpSp>
      <p:sp>
        <p:nvSpPr>
          <p:cNvPr id="100" name="CuadroTexto 99">
            <a:extLst>
              <a:ext uri="{FF2B5EF4-FFF2-40B4-BE49-F238E27FC236}">
                <a16:creationId xmlns:a16="http://schemas.microsoft.com/office/drawing/2014/main" id="{E5AEE316-F9B5-47CE-9AE5-495F56E5B2D9}"/>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849450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86">
            <a:extLst>
              <a:ext uri="{FF2B5EF4-FFF2-40B4-BE49-F238E27FC236}">
                <a16:creationId xmlns:a16="http://schemas.microsoft.com/office/drawing/2014/main" id="{4FB071D0-67F2-4F66-B199-8517AD6691B2}"/>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2" descr="https://d30y9cdsu7xlg0.cloudfront.net/png/689022-200.png">
            <a:extLst>
              <a:ext uri="{FF2B5EF4-FFF2-40B4-BE49-F238E27FC236}">
                <a16:creationId xmlns:a16="http://schemas.microsoft.com/office/drawing/2014/main" id="{1FB14187-3B62-4499-95F9-8456388BC12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5" y="1314757"/>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3">
            <a:extLst>
              <a:ext uri="{FF2B5EF4-FFF2-40B4-BE49-F238E27FC236}">
                <a16:creationId xmlns:a16="http://schemas.microsoft.com/office/drawing/2014/main" id="{FCECE595-6CEE-43B3-AD12-D6A89C65F118}"/>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94" name="Rectangle 3">
            <a:extLst>
              <a:ext uri="{FF2B5EF4-FFF2-40B4-BE49-F238E27FC236}">
                <a16:creationId xmlns:a16="http://schemas.microsoft.com/office/drawing/2014/main" id="{ED94392F-BA1E-41D7-A728-5C09F84A3095}"/>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Qué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4" name="Rectángulo 113">
            <a:extLst>
              <a:ext uri="{FF2B5EF4-FFF2-40B4-BE49-F238E27FC236}">
                <a16:creationId xmlns:a16="http://schemas.microsoft.com/office/drawing/2014/main" id="{FC8DAF6D-F414-4C73-8368-118B0810B994}"/>
              </a:ext>
            </a:extLst>
          </p:cNvPr>
          <p:cNvSpPr/>
          <p:nvPr/>
        </p:nvSpPr>
        <p:spPr bwMode="auto">
          <a:xfrm>
            <a:off x="10312399"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70" name="Tabla 69">
            <a:extLst>
              <a:ext uri="{FF2B5EF4-FFF2-40B4-BE49-F238E27FC236}">
                <a16:creationId xmlns:a16="http://schemas.microsoft.com/office/drawing/2014/main" id="{33161316-1134-442C-BA8C-6A76160262E0}"/>
              </a:ext>
            </a:extLst>
          </p:cNvPr>
          <p:cNvGraphicFramePr>
            <a:graphicFrameLocks noGrp="1"/>
          </p:cNvGraphicFramePr>
          <p:nvPr>
            <p:extLst>
              <p:ext uri="{D42A27DB-BD31-4B8C-83A1-F6EECF244321}">
                <p14:modId xmlns:p14="http://schemas.microsoft.com/office/powerpoint/2010/main" val="1825215324"/>
              </p:ext>
            </p:extLst>
          </p:nvPr>
        </p:nvGraphicFramePr>
        <p:xfrm>
          <a:off x="187126" y="6009349"/>
          <a:ext cx="11751032" cy="37084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1822653126"/>
                    </a:ext>
                  </a:extLst>
                </a:gridCol>
                <a:gridCol w="1681516">
                  <a:extLst>
                    <a:ext uri="{9D8B030D-6E8A-4147-A177-3AD203B41FA5}">
                      <a16:colId xmlns:a16="http://schemas.microsoft.com/office/drawing/2014/main" val="1301290602"/>
                    </a:ext>
                  </a:extLst>
                </a:gridCol>
                <a:gridCol w="1681516">
                  <a:extLst>
                    <a:ext uri="{9D8B030D-6E8A-4147-A177-3AD203B41FA5}">
                      <a16:colId xmlns:a16="http://schemas.microsoft.com/office/drawing/2014/main" val="1990739707"/>
                    </a:ext>
                  </a:extLst>
                </a:gridCol>
                <a:gridCol w="1548000">
                  <a:extLst>
                    <a:ext uri="{9D8B030D-6E8A-4147-A177-3AD203B41FA5}">
                      <a16:colId xmlns:a16="http://schemas.microsoft.com/office/drawing/2014/main" val="2619810637"/>
                    </a:ext>
                  </a:extLst>
                </a:gridCol>
                <a:gridCol w="1620000">
                  <a:extLst>
                    <a:ext uri="{9D8B030D-6E8A-4147-A177-3AD203B41FA5}">
                      <a16:colId xmlns:a16="http://schemas.microsoft.com/office/drawing/2014/main" val="2920429221"/>
                    </a:ext>
                  </a:extLst>
                </a:gridCol>
                <a:gridCol w="1872000">
                  <a:extLst>
                    <a:ext uri="{9D8B030D-6E8A-4147-A177-3AD203B41FA5}">
                      <a16:colId xmlns:a16="http://schemas.microsoft.com/office/drawing/2014/main" val="1948775653"/>
                    </a:ext>
                  </a:extLst>
                </a:gridCol>
                <a:gridCol w="1584000">
                  <a:extLst>
                    <a:ext uri="{9D8B030D-6E8A-4147-A177-3AD203B41FA5}">
                      <a16:colId xmlns:a16="http://schemas.microsoft.com/office/drawing/2014/main" val="1604000361"/>
                    </a:ext>
                  </a:extLst>
                </a:gridCol>
              </a:tblGrid>
              <a:tr h="370840">
                <a:tc>
                  <a:txBody>
                    <a:bodyPr/>
                    <a:lstStyle/>
                    <a:p>
                      <a:pPr marL="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Total lee</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Libros</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Revistas</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Periódicos</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 Cómics</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n-lt"/>
                          <a:ea typeface="+mn-ea"/>
                          <a:cs typeface="+mn-cs"/>
                        </a:rPr>
                        <a:t>Webs, blogs y foros</a:t>
                      </a:r>
                    </a:p>
                  </a:txBody>
                  <a:tcPr>
                    <a:lnT w="12700" cap="flat" cmpd="sng" algn="ctr">
                      <a:solidFill>
                        <a:schemeClr val="bg1">
                          <a:lumMod val="8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a:solidFill>
                            <a:schemeClr val="tx1"/>
                          </a:solidFill>
                          <a:latin typeface="+mn-lt"/>
                          <a:ea typeface="+mn-ea"/>
                          <a:cs typeface="+mn-cs"/>
                        </a:rPr>
                        <a:t>Redes sociales</a:t>
                      </a:r>
                    </a:p>
                  </a:txBody>
                  <a:tcP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37419665"/>
                  </a:ext>
                </a:extLst>
              </a:tr>
            </a:tbl>
          </a:graphicData>
        </a:graphic>
      </p:graphicFrame>
      <p:sp>
        <p:nvSpPr>
          <p:cNvPr id="92" name="Rectángulo 91">
            <a:extLst>
              <a:ext uri="{FF2B5EF4-FFF2-40B4-BE49-F238E27FC236}">
                <a16:creationId xmlns:a16="http://schemas.microsoft.com/office/drawing/2014/main" id="{04B871A1-E27C-4FA6-846F-0C03F25E958F}"/>
              </a:ext>
            </a:extLst>
          </p:cNvPr>
          <p:cNvSpPr/>
          <p:nvPr/>
        </p:nvSpPr>
        <p:spPr bwMode="auto">
          <a:xfrm>
            <a:off x="313401" y="2110496"/>
            <a:ext cx="1575093" cy="19859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95" name="Rectángulo 94">
            <a:extLst>
              <a:ext uri="{FF2B5EF4-FFF2-40B4-BE49-F238E27FC236}">
                <a16:creationId xmlns:a16="http://schemas.microsoft.com/office/drawing/2014/main" id="{F9F54EAA-C6AD-44F5-A49A-5FF4AEB478D4}"/>
              </a:ext>
            </a:extLst>
          </p:cNvPr>
          <p:cNvSpPr/>
          <p:nvPr/>
        </p:nvSpPr>
        <p:spPr bwMode="auto">
          <a:xfrm>
            <a:off x="1953527" y="2110496"/>
            <a:ext cx="1575093" cy="19859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96" name="Rectángulo 95">
            <a:extLst>
              <a:ext uri="{FF2B5EF4-FFF2-40B4-BE49-F238E27FC236}">
                <a16:creationId xmlns:a16="http://schemas.microsoft.com/office/drawing/2014/main" id="{E8296F77-D67B-4EF4-A741-F22EBA2CFDE2}"/>
              </a:ext>
            </a:extLst>
          </p:cNvPr>
          <p:cNvSpPr/>
          <p:nvPr/>
        </p:nvSpPr>
        <p:spPr bwMode="auto">
          <a:xfrm>
            <a:off x="3644941" y="2110496"/>
            <a:ext cx="1575093" cy="19859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97" name="Rectángulo 96">
            <a:extLst>
              <a:ext uri="{FF2B5EF4-FFF2-40B4-BE49-F238E27FC236}">
                <a16:creationId xmlns:a16="http://schemas.microsoft.com/office/drawing/2014/main" id="{B8884EF7-1D76-4C8A-BA27-9D4F4A7B9DEB}"/>
              </a:ext>
            </a:extLst>
          </p:cNvPr>
          <p:cNvSpPr/>
          <p:nvPr/>
        </p:nvSpPr>
        <p:spPr bwMode="auto">
          <a:xfrm>
            <a:off x="5296148" y="2110496"/>
            <a:ext cx="1575093" cy="19859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98" name="Rectángulo 97">
            <a:extLst>
              <a:ext uri="{FF2B5EF4-FFF2-40B4-BE49-F238E27FC236}">
                <a16:creationId xmlns:a16="http://schemas.microsoft.com/office/drawing/2014/main" id="{E34BC216-1337-4F34-B682-5C2447F0444B}"/>
              </a:ext>
            </a:extLst>
          </p:cNvPr>
          <p:cNvSpPr/>
          <p:nvPr/>
        </p:nvSpPr>
        <p:spPr bwMode="auto">
          <a:xfrm>
            <a:off x="6975379" y="2110496"/>
            <a:ext cx="1575093" cy="19859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08" name="Rectángulo 107">
            <a:extLst>
              <a:ext uri="{FF2B5EF4-FFF2-40B4-BE49-F238E27FC236}">
                <a16:creationId xmlns:a16="http://schemas.microsoft.com/office/drawing/2014/main" id="{9137A15E-EA54-482F-97C6-249610033B91}"/>
              </a:ext>
            </a:extLst>
          </p:cNvPr>
          <p:cNvSpPr/>
          <p:nvPr/>
        </p:nvSpPr>
        <p:spPr bwMode="auto">
          <a:xfrm>
            <a:off x="313401"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09" name="Rectángulo 108">
            <a:extLst>
              <a:ext uri="{FF2B5EF4-FFF2-40B4-BE49-F238E27FC236}">
                <a16:creationId xmlns:a16="http://schemas.microsoft.com/office/drawing/2014/main" id="{A297F3E1-3938-4610-B97A-15589BB48D79}"/>
              </a:ext>
            </a:extLst>
          </p:cNvPr>
          <p:cNvSpPr/>
          <p:nvPr/>
        </p:nvSpPr>
        <p:spPr bwMode="auto">
          <a:xfrm>
            <a:off x="1953527"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10" name="Rectángulo 109">
            <a:extLst>
              <a:ext uri="{FF2B5EF4-FFF2-40B4-BE49-F238E27FC236}">
                <a16:creationId xmlns:a16="http://schemas.microsoft.com/office/drawing/2014/main" id="{01F8FBF8-11A0-4A28-A53C-32E0D35DE7AA}"/>
              </a:ext>
            </a:extLst>
          </p:cNvPr>
          <p:cNvSpPr/>
          <p:nvPr/>
        </p:nvSpPr>
        <p:spPr bwMode="auto">
          <a:xfrm>
            <a:off x="3644941"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11" name="Rectángulo 110">
            <a:extLst>
              <a:ext uri="{FF2B5EF4-FFF2-40B4-BE49-F238E27FC236}">
                <a16:creationId xmlns:a16="http://schemas.microsoft.com/office/drawing/2014/main" id="{EB21D2CB-B4CE-49FB-8AFE-0A5294557EDE}"/>
              </a:ext>
            </a:extLst>
          </p:cNvPr>
          <p:cNvSpPr/>
          <p:nvPr/>
        </p:nvSpPr>
        <p:spPr bwMode="auto">
          <a:xfrm>
            <a:off x="5296148"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12" name="Rectángulo 111">
            <a:extLst>
              <a:ext uri="{FF2B5EF4-FFF2-40B4-BE49-F238E27FC236}">
                <a16:creationId xmlns:a16="http://schemas.microsoft.com/office/drawing/2014/main" id="{6D24D00D-C434-40AA-A18E-83368011F72B}"/>
              </a:ext>
            </a:extLst>
          </p:cNvPr>
          <p:cNvSpPr/>
          <p:nvPr/>
        </p:nvSpPr>
        <p:spPr bwMode="auto">
          <a:xfrm>
            <a:off x="6975379"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113" name="Rectángulo 112">
            <a:extLst>
              <a:ext uri="{FF2B5EF4-FFF2-40B4-BE49-F238E27FC236}">
                <a16:creationId xmlns:a16="http://schemas.microsoft.com/office/drawing/2014/main" id="{FAD44E8F-116C-4626-9EE4-95A62B82F4D7}"/>
              </a:ext>
            </a:extLst>
          </p:cNvPr>
          <p:cNvSpPr/>
          <p:nvPr/>
        </p:nvSpPr>
        <p:spPr bwMode="auto">
          <a:xfrm>
            <a:off x="8637313" y="4495833"/>
            <a:ext cx="1575093" cy="212400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49" name="2 Gráfico">
            <a:extLst>
              <a:ext uri="{FF2B5EF4-FFF2-40B4-BE49-F238E27FC236}">
                <a16:creationId xmlns:a16="http://schemas.microsoft.com/office/drawing/2014/main" id="{3CF94D23-EA53-420A-8A5E-205DC53A1815}"/>
              </a:ext>
            </a:extLst>
          </p:cNvPr>
          <p:cNvGraphicFramePr/>
          <p:nvPr>
            <p:extLst>
              <p:ext uri="{D42A27DB-BD31-4B8C-83A1-F6EECF244321}">
                <p14:modId xmlns:p14="http://schemas.microsoft.com/office/powerpoint/2010/main" val="4054920208"/>
              </p:ext>
            </p:extLst>
          </p:nvPr>
        </p:nvGraphicFramePr>
        <p:xfrm>
          <a:off x="327863" y="2163021"/>
          <a:ext cx="1549550" cy="1706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2 Gráfico">
            <a:extLst>
              <a:ext uri="{FF2B5EF4-FFF2-40B4-BE49-F238E27FC236}">
                <a16:creationId xmlns:a16="http://schemas.microsoft.com/office/drawing/2014/main" id="{BD7F7585-5048-442E-8BAB-F31EDAA5DE3D}"/>
              </a:ext>
            </a:extLst>
          </p:cNvPr>
          <p:cNvGraphicFramePr/>
          <p:nvPr>
            <p:extLst>
              <p:ext uri="{D42A27DB-BD31-4B8C-83A1-F6EECF244321}">
                <p14:modId xmlns:p14="http://schemas.microsoft.com/office/powerpoint/2010/main" val="4222017625"/>
              </p:ext>
            </p:extLst>
          </p:nvPr>
        </p:nvGraphicFramePr>
        <p:xfrm>
          <a:off x="2000608" y="2163021"/>
          <a:ext cx="1549550" cy="1706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2 Gráfico">
            <a:extLst>
              <a:ext uri="{FF2B5EF4-FFF2-40B4-BE49-F238E27FC236}">
                <a16:creationId xmlns:a16="http://schemas.microsoft.com/office/drawing/2014/main" id="{9C75AABA-85A5-4E05-9B9A-7461506A54D8}"/>
              </a:ext>
            </a:extLst>
          </p:cNvPr>
          <p:cNvGraphicFramePr/>
          <p:nvPr>
            <p:extLst>
              <p:ext uri="{D42A27DB-BD31-4B8C-83A1-F6EECF244321}">
                <p14:modId xmlns:p14="http://schemas.microsoft.com/office/powerpoint/2010/main" val="3940058783"/>
              </p:ext>
            </p:extLst>
          </p:nvPr>
        </p:nvGraphicFramePr>
        <p:xfrm>
          <a:off x="3683128" y="2163021"/>
          <a:ext cx="1549550" cy="17062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2 Gráfico">
            <a:extLst>
              <a:ext uri="{FF2B5EF4-FFF2-40B4-BE49-F238E27FC236}">
                <a16:creationId xmlns:a16="http://schemas.microsoft.com/office/drawing/2014/main" id="{46EF14E0-12F2-4231-A175-C9AE0B23A003}"/>
              </a:ext>
            </a:extLst>
          </p:cNvPr>
          <p:cNvGraphicFramePr/>
          <p:nvPr>
            <p:extLst>
              <p:ext uri="{D42A27DB-BD31-4B8C-83A1-F6EECF244321}">
                <p14:modId xmlns:p14="http://schemas.microsoft.com/office/powerpoint/2010/main" val="3630375484"/>
              </p:ext>
            </p:extLst>
          </p:nvPr>
        </p:nvGraphicFramePr>
        <p:xfrm>
          <a:off x="5374923" y="2163021"/>
          <a:ext cx="1549550" cy="17062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2 Gráfico">
            <a:extLst>
              <a:ext uri="{FF2B5EF4-FFF2-40B4-BE49-F238E27FC236}">
                <a16:creationId xmlns:a16="http://schemas.microsoft.com/office/drawing/2014/main" id="{07B1026D-1DA2-464D-93B2-1CB132121868}"/>
              </a:ext>
            </a:extLst>
          </p:cNvPr>
          <p:cNvGraphicFramePr/>
          <p:nvPr>
            <p:extLst>
              <p:ext uri="{D42A27DB-BD31-4B8C-83A1-F6EECF244321}">
                <p14:modId xmlns:p14="http://schemas.microsoft.com/office/powerpoint/2010/main" val="169669433"/>
              </p:ext>
            </p:extLst>
          </p:nvPr>
        </p:nvGraphicFramePr>
        <p:xfrm>
          <a:off x="6968799" y="2163021"/>
          <a:ext cx="1549550" cy="17062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3" name="2 Gráfico">
            <a:extLst>
              <a:ext uri="{FF2B5EF4-FFF2-40B4-BE49-F238E27FC236}">
                <a16:creationId xmlns:a16="http://schemas.microsoft.com/office/drawing/2014/main" id="{C9DEBD2B-05C2-45ED-972B-912D75BE524A}"/>
              </a:ext>
            </a:extLst>
          </p:cNvPr>
          <p:cNvGraphicFramePr/>
          <p:nvPr>
            <p:extLst>
              <p:ext uri="{D42A27DB-BD31-4B8C-83A1-F6EECF244321}">
                <p14:modId xmlns:p14="http://schemas.microsoft.com/office/powerpoint/2010/main" val="2396077589"/>
              </p:ext>
            </p:extLst>
          </p:nvPr>
        </p:nvGraphicFramePr>
        <p:xfrm>
          <a:off x="327863" y="4308375"/>
          <a:ext cx="1549550" cy="170620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2 Gráfico">
            <a:extLst>
              <a:ext uri="{FF2B5EF4-FFF2-40B4-BE49-F238E27FC236}">
                <a16:creationId xmlns:a16="http://schemas.microsoft.com/office/drawing/2014/main" id="{3398FB26-CF05-422C-9930-0F979AE4A351}"/>
              </a:ext>
            </a:extLst>
          </p:cNvPr>
          <p:cNvGraphicFramePr/>
          <p:nvPr>
            <p:extLst>
              <p:ext uri="{D42A27DB-BD31-4B8C-83A1-F6EECF244321}">
                <p14:modId xmlns:p14="http://schemas.microsoft.com/office/powerpoint/2010/main" val="669491654"/>
              </p:ext>
            </p:extLst>
          </p:nvPr>
        </p:nvGraphicFramePr>
        <p:xfrm>
          <a:off x="2000608" y="4308375"/>
          <a:ext cx="1549550" cy="17062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2 Gráfico">
            <a:extLst>
              <a:ext uri="{FF2B5EF4-FFF2-40B4-BE49-F238E27FC236}">
                <a16:creationId xmlns:a16="http://schemas.microsoft.com/office/drawing/2014/main" id="{7B068AE4-4428-4F08-A8ED-EAA7EF93EA50}"/>
              </a:ext>
            </a:extLst>
          </p:cNvPr>
          <p:cNvGraphicFramePr/>
          <p:nvPr>
            <p:extLst>
              <p:ext uri="{D42A27DB-BD31-4B8C-83A1-F6EECF244321}">
                <p14:modId xmlns:p14="http://schemas.microsoft.com/office/powerpoint/2010/main" val="3204702749"/>
              </p:ext>
            </p:extLst>
          </p:nvPr>
        </p:nvGraphicFramePr>
        <p:xfrm>
          <a:off x="3683128" y="4308375"/>
          <a:ext cx="1549550" cy="17062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6" name="2 Gráfico">
            <a:extLst>
              <a:ext uri="{FF2B5EF4-FFF2-40B4-BE49-F238E27FC236}">
                <a16:creationId xmlns:a16="http://schemas.microsoft.com/office/drawing/2014/main" id="{2318D295-B0CE-492E-A6B0-20D437923AE5}"/>
              </a:ext>
            </a:extLst>
          </p:cNvPr>
          <p:cNvGraphicFramePr/>
          <p:nvPr>
            <p:extLst>
              <p:ext uri="{D42A27DB-BD31-4B8C-83A1-F6EECF244321}">
                <p14:modId xmlns:p14="http://schemas.microsoft.com/office/powerpoint/2010/main" val="1069297763"/>
              </p:ext>
            </p:extLst>
          </p:nvPr>
        </p:nvGraphicFramePr>
        <p:xfrm>
          <a:off x="5343135" y="4308375"/>
          <a:ext cx="1549550" cy="17062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7" name="2 Gráfico">
            <a:extLst>
              <a:ext uri="{FF2B5EF4-FFF2-40B4-BE49-F238E27FC236}">
                <a16:creationId xmlns:a16="http://schemas.microsoft.com/office/drawing/2014/main" id="{B0C5B955-F1D0-4240-AEA4-AAC352919913}"/>
              </a:ext>
            </a:extLst>
          </p:cNvPr>
          <p:cNvGraphicFramePr/>
          <p:nvPr>
            <p:extLst>
              <p:ext uri="{D42A27DB-BD31-4B8C-83A1-F6EECF244321}">
                <p14:modId xmlns:p14="http://schemas.microsoft.com/office/powerpoint/2010/main" val="605189529"/>
              </p:ext>
            </p:extLst>
          </p:nvPr>
        </p:nvGraphicFramePr>
        <p:xfrm>
          <a:off x="6968799" y="4308375"/>
          <a:ext cx="1549550" cy="17062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8" name="2 Gráfico">
            <a:extLst>
              <a:ext uri="{FF2B5EF4-FFF2-40B4-BE49-F238E27FC236}">
                <a16:creationId xmlns:a16="http://schemas.microsoft.com/office/drawing/2014/main" id="{20E11C30-BB6A-495B-B97D-A7D6BC150E2E}"/>
              </a:ext>
            </a:extLst>
          </p:cNvPr>
          <p:cNvGraphicFramePr/>
          <p:nvPr>
            <p:extLst>
              <p:ext uri="{D42A27DB-BD31-4B8C-83A1-F6EECF244321}">
                <p14:modId xmlns:p14="http://schemas.microsoft.com/office/powerpoint/2010/main" val="1769229919"/>
              </p:ext>
            </p:extLst>
          </p:nvPr>
        </p:nvGraphicFramePr>
        <p:xfrm>
          <a:off x="8660594" y="4308375"/>
          <a:ext cx="1549550" cy="17062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9" name="2 Gráfico">
            <a:extLst>
              <a:ext uri="{FF2B5EF4-FFF2-40B4-BE49-F238E27FC236}">
                <a16:creationId xmlns:a16="http://schemas.microsoft.com/office/drawing/2014/main" id="{2B26D8F1-4205-42EA-8CE1-330FE1EAA1C1}"/>
              </a:ext>
            </a:extLst>
          </p:cNvPr>
          <p:cNvGraphicFramePr/>
          <p:nvPr>
            <p:extLst>
              <p:ext uri="{D42A27DB-BD31-4B8C-83A1-F6EECF244321}">
                <p14:modId xmlns:p14="http://schemas.microsoft.com/office/powerpoint/2010/main" val="3688910630"/>
              </p:ext>
            </p:extLst>
          </p:nvPr>
        </p:nvGraphicFramePr>
        <p:xfrm>
          <a:off x="10274079" y="4308375"/>
          <a:ext cx="1604519" cy="1706207"/>
        </p:xfrm>
        <a:graphic>
          <a:graphicData uri="http://schemas.openxmlformats.org/drawingml/2006/chart">
            <c:chart xmlns:c="http://schemas.openxmlformats.org/drawingml/2006/chart" xmlns:r="http://schemas.openxmlformats.org/officeDocument/2006/relationships" r:id="rId14"/>
          </a:graphicData>
        </a:graphic>
      </p:graphicFrame>
      <p:sp>
        <p:nvSpPr>
          <p:cNvPr id="7" name="15 Rectángulo"/>
          <p:cNvSpPr/>
          <p:nvPr/>
        </p:nvSpPr>
        <p:spPr>
          <a:xfrm>
            <a:off x="304508" y="4152122"/>
            <a:ext cx="11582983" cy="303373"/>
          </a:xfrm>
          <a:prstGeom prst="rect">
            <a:avLst/>
          </a:prstGeom>
          <a:solidFill>
            <a:schemeClr val="bg1">
              <a:lumMod val="95000"/>
            </a:schemeClr>
          </a:solidFill>
          <a:ln w="9525">
            <a:solidFill>
              <a:srgbClr val="2E75B6"/>
            </a:solidFill>
            <a:miter lim="800000"/>
            <a:headEnd/>
            <a:tailEnd/>
          </a:ln>
          <a:effectLst/>
        </p:spPr>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chemeClr val="accent4">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Lectura en soporte digital </a:t>
            </a:r>
            <a:r>
              <a:rPr kumimoji="0" lang="es-ES" sz="1050" b="0" i="0" u="none" strike="noStrike" kern="1200" cap="none" spc="0" normalizeH="0" baseline="0" noProof="0" dirty="0">
                <a:ln>
                  <a:noFill/>
                </a:ln>
                <a:solidFill>
                  <a:schemeClr val="accent4">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endParaRPr kumimoji="0" lang="es-ES" sz="1400" b="0" i="0" u="none" strike="noStrike" kern="1200" cap="none" spc="0" normalizeH="0" baseline="0" noProof="0" dirty="0">
              <a:ln>
                <a:noFill/>
              </a:ln>
              <a:solidFill>
                <a:schemeClr val="accent4">
                  <a:lumMod val="75000"/>
                  <a:lumOff val="2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3" name="Imagen 82">
            <a:extLst>
              <a:ext uri="{FF2B5EF4-FFF2-40B4-BE49-F238E27FC236}">
                <a16:creationId xmlns:a16="http://schemas.microsoft.com/office/drawing/2014/main" id="{D2EC8881-1051-46DE-84A4-FB1FCA68A5CF}"/>
              </a:ext>
            </a:extLst>
          </p:cNvPr>
          <p:cNvPicPr>
            <a:picLocks noChangeAspect="1"/>
          </p:cNvPicPr>
          <p:nvPr/>
        </p:nvPicPr>
        <p:blipFill rotWithShape="1">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936876" y="3692926"/>
            <a:ext cx="305328" cy="321398"/>
          </a:xfrm>
          <a:prstGeom prst="rect">
            <a:avLst/>
          </a:prstGeom>
        </p:spPr>
      </p:pic>
      <p:pic>
        <p:nvPicPr>
          <p:cNvPr id="84" name="Imagen 83">
            <a:extLst>
              <a:ext uri="{FF2B5EF4-FFF2-40B4-BE49-F238E27FC236}">
                <a16:creationId xmlns:a16="http://schemas.microsoft.com/office/drawing/2014/main" id="{04448A83-6181-4B49-B4DE-00AECA1B4715}"/>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914615" y="3734553"/>
            <a:ext cx="245085" cy="245085"/>
          </a:xfrm>
          <a:prstGeom prst="rect">
            <a:avLst/>
          </a:prstGeom>
        </p:spPr>
      </p:pic>
      <p:pic>
        <p:nvPicPr>
          <p:cNvPr id="85" name="Imagen 84">
            <a:extLst>
              <a:ext uri="{FF2B5EF4-FFF2-40B4-BE49-F238E27FC236}">
                <a16:creationId xmlns:a16="http://schemas.microsoft.com/office/drawing/2014/main" id="{4C7A5359-A585-495A-9BDF-AFC7DF695E5D}"/>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302916" y="3753603"/>
            <a:ext cx="245085" cy="245085"/>
          </a:xfrm>
          <a:prstGeom prst="rect">
            <a:avLst/>
          </a:prstGeom>
        </p:spPr>
      </p:pic>
      <p:pic>
        <p:nvPicPr>
          <p:cNvPr id="86" name="Imagen 85">
            <a:extLst>
              <a:ext uri="{FF2B5EF4-FFF2-40B4-BE49-F238E27FC236}">
                <a16:creationId xmlns:a16="http://schemas.microsoft.com/office/drawing/2014/main" id="{9CF60D94-4809-430D-BEB9-B46FD23CB7C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7474"/>
          <a:stretch/>
        </p:blipFill>
        <p:spPr>
          <a:xfrm>
            <a:off x="7648909" y="3737825"/>
            <a:ext cx="296981" cy="245085"/>
          </a:xfrm>
          <a:prstGeom prst="rect">
            <a:avLst/>
          </a:prstGeom>
        </p:spPr>
      </p:pic>
      <p:pic>
        <p:nvPicPr>
          <p:cNvPr id="88" name="Imagen 87">
            <a:extLst>
              <a:ext uri="{FF2B5EF4-FFF2-40B4-BE49-F238E27FC236}">
                <a16:creationId xmlns:a16="http://schemas.microsoft.com/office/drawing/2014/main" id="{975920A5-AD5A-4242-9C8B-06DC75189F32}"/>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b="-1"/>
          <a:stretch/>
        </p:blipFill>
        <p:spPr>
          <a:xfrm>
            <a:off x="2646272" y="3755779"/>
            <a:ext cx="229099" cy="245086"/>
          </a:xfrm>
          <a:prstGeom prst="rect">
            <a:avLst/>
          </a:prstGeom>
        </p:spPr>
      </p:pic>
      <p:sp>
        <p:nvSpPr>
          <p:cNvPr id="46" name="Rectángulo 45">
            <a:extLst>
              <a:ext uri="{FF2B5EF4-FFF2-40B4-BE49-F238E27FC236}">
                <a16:creationId xmlns:a16="http://schemas.microsoft.com/office/drawing/2014/main" id="{EAD0DA0F-CA97-4070-836C-1265CB7C8209}"/>
              </a:ext>
            </a:extLst>
          </p:cNvPr>
          <p:cNvSpPr/>
          <p:nvPr/>
        </p:nvSpPr>
        <p:spPr>
          <a:xfrm>
            <a:off x="8029932" y="4197627"/>
            <a:ext cx="479618" cy="230832"/>
          </a:xfrm>
          <a:prstGeom prst="rect">
            <a:avLst/>
          </a:prstGeom>
        </p:spPr>
        <p:txBody>
          <a:bodyPr wrap="none">
            <a:spAutoFit/>
          </a:bodyPr>
          <a:lstStyle/>
          <a:p>
            <a:r>
              <a:rPr lang="es-ES" sz="900" dirty="0">
                <a:solidFill>
                  <a:srgbClr val="000000"/>
                </a:solidFill>
                <a:latin typeface="+mj-lt"/>
              </a:rPr>
              <a:t>2012</a:t>
            </a:r>
            <a:endParaRPr lang="es-ES" sz="900" dirty="0">
              <a:latin typeface="+mj-lt"/>
            </a:endParaRPr>
          </a:p>
        </p:txBody>
      </p:sp>
      <p:sp>
        <p:nvSpPr>
          <p:cNvPr id="47" name="Rectángulo 46">
            <a:extLst>
              <a:ext uri="{FF2B5EF4-FFF2-40B4-BE49-F238E27FC236}">
                <a16:creationId xmlns:a16="http://schemas.microsoft.com/office/drawing/2014/main" id="{11E23016-FF40-4DD2-AC04-A7B6B604854C}"/>
              </a:ext>
            </a:extLst>
          </p:cNvPr>
          <p:cNvSpPr/>
          <p:nvPr/>
        </p:nvSpPr>
        <p:spPr>
          <a:xfrm>
            <a:off x="8670861" y="4197627"/>
            <a:ext cx="479618" cy="230832"/>
          </a:xfrm>
          <a:prstGeom prst="rect">
            <a:avLst/>
          </a:prstGeom>
        </p:spPr>
        <p:txBody>
          <a:bodyPr wrap="none">
            <a:spAutoFit/>
          </a:bodyPr>
          <a:lstStyle/>
          <a:p>
            <a:r>
              <a:rPr lang="es-ES" sz="900" dirty="0">
                <a:solidFill>
                  <a:srgbClr val="000000"/>
                </a:solidFill>
                <a:latin typeface="+mj-lt"/>
              </a:rPr>
              <a:t>2017</a:t>
            </a:r>
            <a:endParaRPr lang="es-ES" sz="900" dirty="0">
              <a:latin typeface="+mj-lt"/>
            </a:endParaRPr>
          </a:p>
        </p:txBody>
      </p:sp>
      <p:sp>
        <p:nvSpPr>
          <p:cNvPr id="48" name="Rectángulo 47">
            <a:extLst>
              <a:ext uri="{FF2B5EF4-FFF2-40B4-BE49-F238E27FC236}">
                <a16:creationId xmlns:a16="http://schemas.microsoft.com/office/drawing/2014/main" id="{BADAF360-5CC4-4B2F-A584-729B84263976}"/>
              </a:ext>
            </a:extLst>
          </p:cNvPr>
          <p:cNvSpPr/>
          <p:nvPr/>
        </p:nvSpPr>
        <p:spPr>
          <a:xfrm>
            <a:off x="9287054" y="4197627"/>
            <a:ext cx="479618" cy="230832"/>
          </a:xfrm>
          <a:prstGeom prst="rect">
            <a:avLst/>
          </a:prstGeom>
        </p:spPr>
        <p:txBody>
          <a:bodyPr wrap="none">
            <a:spAutoFit/>
          </a:bodyPr>
          <a:lstStyle/>
          <a:p>
            <a:r>
              <a:rPr lang="es-ES" sz="900" dirty="0">
                <a:solidFill>
                  <a:srgbClr val="000000"/>
                </a:solidFill>
                <a:latin typeface="+mj-lt"/>
              </a:rPr>
              <a:t>2018</a:t>
            </a:r>
            <a:endParaRPr lang="es-ES" sz="900" dirty="0">
              <a:latin typeface="+mj-lt"/>
            </a:endParaRPr>
          </a:p>
        </p:txBody>
      </p:sp>
      <p:sp>
        <p:nvSpPr>
          <p:cNvPr id="56" name="Rectángulo 55">
            <a:extLst>
              <a:ext uri="{FF2B5EF4-FFF2-40B4-BE49-F238E27FC236}">
                <a16:creationId xmlns:a16="http://schemas.microsoft.com/office/drawing/2014/main" id="{E23B028A-2A15-4ABF-93EB-8F5947625C9F}"/>
              </a:ext>
            </a:extLst>
          </p:cNvPr>
          <p:cNvSpPr/>
          <p:nvPr/>
        </p:nvSpPr>
        <p:spPr>
          <a:xfrm>
            <a:off x="9903027" y="4190353"/>
            <a:ext cx="479618" cy="230832"/>
          </a:xfrm>
          <a:prstGeom prst="rect">
            <a:avLst/>
          </a:prstGeom>
        </p:spPr>
        <p:txBody>
          <a:bodyPr wrap="none">
            <a:spAutoFit/>
          </a:bodyPr>
          <a:lstStyle/>
          <a:p>
            <a:r>
              <a:rPr lang="es-ES" sz="900" dirty="0">
                <a:solidFill>
                  <a:srgbClr val="000000"/>
                </a:solidFill>
                <a:latin typeface="+mj-lt"/>
              </a:rPr>
              <a:t>2019</a:t>
            </a:r>
            <a:endParaRPr lang="es-ES" sz="900" dirty="0">
              <a:latin typeface="+mj-lt"/>
            </a:endParaRPr>
          </a:p>
        </p:txBody>
      </p:sp>
      <p:sp>
        <p:nvSpPr>
          <p:cNvPr id="57" name="Elipse 56">
            <a:extLst>
              <a:ext uri="{FF2B5EF4-FFF2-40B4-BE49-F238E27FC236}">
                <a16:creationId xmlns:a16="http://schemas.microsoft.com/office/drawing/2014/main" id="{C3AFCD3C-A257-41D0-9875-FE0888E769BC}"/>
              </a:ext>
            </a:extLst>
          </p:cNvPr>
          <p:cNvSpPr/>
          <p:nvPr/>
        </p:nvSpPr>
        <p:spPr>
          <a:xfrm>
            <a:off x="7923637" y="4229781"/>
            <a:ext cx="165927" cy="165927"/>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58" name="Elipse 57">
            <a:extLst>
              <a:ext uri="{FF2B5EF4-FFF2-40B4-BE49-F238E27FC236}">
                <a16:creationId xmlns:a16="http://schemas.microsoft.com/office/drawing/2014/main" id="{86AC058F-C94E-4597-83E2-B604F2E55EBF}"/>
              </a:ext>
            </a:extLst>
          </p:cNvPr>
          <p:cNvSpPr/>
          <p:nvPr/>
        </p:nvSpPr>
        <p:spPr>
          <a:xfrm>
            <a:off x="8545982" y="4229781"/>
            <a:ext cx="165927" cy="165927"/>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59" name="Elipse 58">
            <a:extLst>
              <a:ext uri="{FF2B5EF4-FFF2-40B4-BE49-F238E27FC236}">
                <a16:creationId xmlns:a16="http://schemas.microsoft.com/office/drawing/2014/main" id="{3D955A1A-5897-4F37-B2CA-07CE28794EAB}"/>
              </a:ext>
            </a:extLst>
          </p:cNvPr>
          <p:cNvSpPr/>
          <p:nvPr/>
        </p:nvSpPr>
        <p:spPr>
          <a:xfrm>
            <a:off x="9146517" y="4229781"/>
            <a:ext cx="165927" cy="165927"/>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60" name="Elipse 59">
            <a:extLst>
              <a:ext uri="{FF2B5EF4-FFF2-40B4-BE49-F238E27FC236}">
                <a16:creationId xmlns:a16="http://schemas.microsoft.com/office/drawing/2014/main" id="{55DDB71E-3BD8-405C-85FD-8CE8FC391895}"/>
              </a:ext>
            </a:extLst>
          </p:cNvPr>
          <p:cNvSpPr/>
          <p:nvPr/>
        </p:nvSpPr>
        <p:spPr>
          <a:xfrm>
            <a:off x="9766376" y="4229781"/>
            <a:ext cx="165927" cy="165927"/>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latin typeface="+mj-lt"/>
            </a:endParaRPr>
          </a:p>
        </p:txBody>
      </p:sp>
      <p:sp>
        <p:nvSpPr>
          <p:cNvPr id="33" name="15 Rectángulo">
            <a:extLst>
              <a:ext uri="{FF2B5EF4-FFF2-40B4-BE49-F238E27FC236}">
                <a16:creationId xmlns:a16="http://schemas.microsoft.com/office/drawing/2014/main" id="{41980512-1532-4939-886E-C6838A2E1A16}"/>
              </a:ext>
            </a:extLst>
          </p:cNvPr>
          <p:cNvSpPr/>
          <p:nvPr/>
        </p:nvSpPr>
        <p:spPr>
          <a:xfrm>
            <a:off x="304507" y="1773203"/>
            <a:ext cx="11700367" cy="289381"/>
          </a:xfrm>
          <a:prstGeom prst="rect">
            <a:avLst/>
          </a:prstGeom>
          <a:solidFill>
            <a:schemeClr val="bg1">
              <a:lumMod val="95000"/>
            </a:schemeClr>
          </a:solidFill>
          <a:ln w="9525">
            <a:solidFill>
              <a:schemeClr val="accent6">
                <a:lumMod val="75000"/>
              </a:schemeClr>
            </a:solidFill>
            <a:miter lim="800000"/>
            <a:headEnd/>
            <a:tailEnd/>
          </a:ln>
          <a:effectLst/>
        </p:spPr>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lang="es-ES" sz="1400" b="1" dirty="0">
                <a:solidFill>
                  <a:schemeClr val="accent6">
                    <a:lumMod val="50000"/>
                  </a:schemeClr>
                </a:solidFill>
                <a:latin typeface="+mj-lt"/>
              </a:rPr>
              <a:t>Lectura en cualquier medio </a:t>
            </a:r>
            <a:r>
              <a:rPr lang="es-ES" sz="1050" dirty="0">
                <a:solidFill>
                  <a:schemeClr val="accent6">
                    <a:lumMod val="50000"/>
                  </a:schemeClr>
                </a:solidFill>
                <a:latin typeface="+mj-lt"/>
              </a:rPr>
              <a:t>(con frecuencia al menos trimestral)</a:t>
            </a:r>
            <a:endParaRPr lang="es-ES" sz="1400" dirty="0">
              <a:solidFill>
                <a:schemeClr val="accent6">
                  <a:lumMod val="50000"/>
                </a:schemeClr>
              </a:solidFill>
              <a:latin typeface="+mj-lt"/>
            </a:endParaRPr>
          </a:p>
        </p:txBody>
      </p:sp>
      <p:sp>
        <p:nvSpPr>
          <p:cNvPr id="62" name="Rectángulo 61">
            <a:extLst>
              <a:ext uri="{FF2B5EF4-FFF2-40B4-BE49-F238E27FC236}">
                <a16:creationId xmlns:a16="http://schemas.microsoft.com/office/drawing/2014/main" id="{145B702A-F46F-4CFD-82C7-83B068A5E825}"/>
              </a:ext>
            </a:extLst>
          </p:cNvPr>
          <p:cNvSpPr/>
          <p:nvPr/>
        </p:nvSpPr>
        <p:spPr>
          <a:xfrm>
            <a:off x="8112895" y="1807411"/>
            <a:ext cx="479618" cy="230832"/>
          </a:xfrm>
          <a:prstGeom prst="rect">
            <a:avLst/>
          </a:prstGeom>
        </p:spPr>
        <p:txBody>
          <a:bodyPr wrap="none">
            <a:spAutoFit/>
          </a:bodyPr>
          <a:lstStyle/>
          <a:p>
            <a:r>
              <a:rPr lang="es-ES" sz="900" dirty="0">
                <a:solidFill>
                  <a:srgbClr val="000000"/>
                </a:solidFill>
                <a:latin typeface="+mj-lt"/>
              </a:rPr>
              <a:t>2012</a:t>
            </a:r>
            <a:endParaRPr lang="es-ES" sz="900" dirty="0">
              <a:latin typeface="+mj-lt"/>
            </a:endParaRPr>
          </a:p>
        </p:txBody>
      </p:sp>
      <p:sp>
        <p:nvSpPr>
          <p:cNvPr id="71" name="Rectángulo 70">
            <a:extLst>
              <a:ext uri="{FF2B5EF4-FFF2-40B4-BE49-F238E27FC236}">
                <a16:creationId xmlns:a16="http://schemas.microsoft.com/office/drawing/2014/main" id="{7DD36017-9CE4-43C2-99AE-A69B1239220D}"/>
              </a:ext>
            </a:extLst>
          </p:cNvPr>
          <p:cNvSpPr/>
          <p:nvPr/>
        </p:nvSpPr>
        <p:spPr>
          <a:xfrm>
            <a:off x="8753824" y="1807411"/>
            <a:ext cx="479618" cy="230832"/>
          </a:xfrm>
          <a:prstGeom prst="rect">
            <a:avLst/>
          </a:prstGeom>
        </p:spPr>
        <p:txBody>
          <a:bodyPr wrap="none">
            <a:spAutoFit/>
          </a:bodyPr>
          <a:lstStyle/>
          <a:p>
            <a:r>
              <a:rPr lang="es-ES" sz="900" dirty="0">
                <a:solidFill>
                  <a:srgbClr val="000000"/>
                </a:solidFill>
                <a:latin typeface="+mj-lt"/>
              </a:rPr>
              <a:t>2017</a:t>
            </a:r>
            <a:endParaRPr lang="es-ES" sz="900" dirty="0">
              <a:latin typeface="+mj-lt"/>
            </a:endParaRPr>
          </a:p>
        </p:txBody>
      </p:sp>
      <p:sp>
        <p:nvSpPr>
          <p:cNvPr id="72" name="Rectángulo 71">
            <a:extLst>
              <a:ext uri="{FF2B5EF4-FFF2-40B4-BE49-F238E27FC236}">
                <a16:creationId xmlns:a16="http://schemas.microsoft.com/office/drawing/2014/main" id="{9DB9155C-245B-41A5-BEA7-801F372094F3}"/>
              </a:ext>
            </a:extLst>
          </p:cNvPr>
          <p:cNvSpPr/>
          <p:nvPr/>
        </p:nvSpPr>
        <p:spPr>
          <a:xfrm>
            <a:off x="9370017" y="1807411"/>
            <a:ext cx="479618" cy="230832"/>
          </a:xfrm>
          <a:prstGeom prst="rect">
            <a:avLst/>
          </a:prstGeom>
        </p:spPr>
        <p:txBody>
          <a:bodyPr wrap="none">
            <a:spAutoFit/>
          </a:bodyPr>
          <a:lstStyle/>
          <a:p>
            <a:r>
              <a:rPr lang="es-ES" sz="900" dirty="0">
                <a:solidFill>
                  <a:srgbClr val="000000"/>
                </a:solidFill>
                <a:latin typeface="+mj-lt"/>
              </a:rPr>
              <a:t>2018</a:t>
            </a:r>
            <a:endParaRPr lang="es-ES" sz="900" dirty="0">
              <a:latin typeface="+mj-lt"/>
            </a:endParaRPr>
          </a:p>
        </p:txBody>
      </p:sp>
      <p:sp>
        <p:nvSpPr>
          <p:cNvPr id="73" name="Rectángulo 72">
            <a:extLst>
              <a:ext uri="{FF2B5EF4-FFF2-40B4-BE49-F238E27FC236}">
                <a16:creationId xmlns:a16="http://schemas.microsoft.com/office/drawing/2014/main" id="{EFCDBCD0-02EA-4965-B85F-320097DE93FC}"/>
              </a:ext>
            </a:extLst>
          </p:cNvPr>
          <p:cNvSpPr/>
          <p:nvPr/>
        </p:nvSpPr>
        <p:spPr>
          <a:xfrm>
            <a:off x="9995044" y="1809191"/>
            <a:ext cx="479618" cy="230832"/>
          </a:xfrm>
          <a:prstGeom prst="rect">
            <a:avLst/>
          </a:prstGeom>
        </p:spPr>
        <p:txBody>
          <a:bodyPr wrap="none">
            <a:spAutoFit/>
          </a:bodyPr>
          <a:lstStyle/>
          <a:p>
            <a:r>
              <a:rPr lang="es-ES" sz="900" dirty="0">
                <a:solidFill>
                  <a:srgbClr val="000000"/>
                </a:solidFill>
                <a:latin typeface="+mj-lt"/>
              </a:rPr>
              <a:t>2019</a:t>
            </a:r>
            <a:endParaRPr lang="es-ES" sz="1050" dirty="0">
              <a:latin typeface="+mj-lt"/>
            </a:endParaRPr>
          </a:p>
        </p:txBody>
      </p:sp>
      <p:sp>
        <p:nvSpPr>
          <p:cNvPr id="74" name="Elipse 73">
            <a:extLst>
              <a:ext uri="{FF2B5EF4-FFF2-40B4-BE49-F238E27FC236}">
                <a16:creationId xmlns:a16="http://schemas.microsoft.com/office/drawing/2014/main" id="{0AB59E31-8A43-485F-B227-6D9636904611}"/>
              </a:ext>
            </a:extLst>
          </p:cNvPr>
          <p:cNvSpPr/>
          <p:nvPr/>
        </p:nvSpPr>
        <p:spPr>
          <a:xfrm>
            <a:off x="8006600" y="1839565"/>
            <a:ext cx="165927" cy="165927"/>
          </a:xfrm>
          <a:prstGeom prst="ellipse">
            <a:avLst/>
          </a:prstGeom>
          <a:solidFill>
            <a:srgbClr val="E2F0D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75" name="Elipse 74">
            <a:extLst>
              <a:ext uri="{FF2B5EF4-FFF2-40B4-BE49-F238E27FC236}">
                <a16:creationId xmlns:a16="http://schemas.microsoft.com/office/drawing/2014/main" id="{15347BF8-6634-46C9-BA06-F0B20A172DB0}"/>
              </a:ext>
            </a:extLst>
          </p:cNvPr>
          <p:cNvSpPr/>
          <p:nvPr/>
        </p:nvSpPr>
        <p:spPr>
          <a:xfrm>
            <a:off x="8628945" y="1839565"/>
            <a:ext cx="165927" cy="165927"/>
          </a:xfrm>
          <a:prstGeom prst="ellipse">
            <a:avLst/>
          </a:prstGeom>
          <a:solidFill>
            <a:srgbClr val="A9D18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90" name="Elipse 89">
            <a:extLst>
              <a:ext uri="{FF2B5EF4-FFF2-40B4-BE49-F238E27FC236}">
                <a16:creationId xmlns:a16="http://schemas.microsoft.com/office/drawing/2014/main" id="{9E2FA95E-6EB1-456F-B130-08909E82443F}"/>
              </a:ext>
            </a:extLst>
          </p:cNvPr>
          <p:cNvSpPr/>
          <p:nvPr/>
        </p:nvSpPr>
        <p:spPr>
          <a:xfrm>
            <a:off x="9229480" y="1839565"/>
            <a:ext cx="165927" cy="165927"/>
          </a:xfrm>
          <a:prstGeom prst="ellipse">
            <a:avLst/>
          </a:prstGeom>
          <a:solidFill>
            <a:srgbClr val="54823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a:latin typeface="+mj-lt"/>
            </a:endParaRPr>
          </a:p>
        </p:txBody>
      </p:sp>
      <p:sp>
        <p:nvSpPr>
          <p:cNvPr id="91" name="Elipse 90">
            <a:extLst>
              <a:ext uri="{FF2B5EF4-FFF2-40B4-BE49-F238E27FC236}">
                <a16:creationId xmlns:a16="http://schemas.microsoft.com/office/drawing/2014/main" id="{2EE4EF0E-DC3E-4D88-AD05-7BAB0673D005}"/>
              </a:ext>
            </a:extLst>
          </p:cNvPr>
          <p:cNvSpPr/>
          <p:nvPr/>
        </p:nvSpPr>
        <p:spPr>
          <a:xfrm>
            <a:off x="9849339" y="1839565"/>
            <a:ext cx="165927" cy="165927"/>
          </a:xfrm>
          <a:prstGeom prst="ellipse">
            <a:avLst/>
          </a:prstGeom>
          <a:solidFill>
            <a:srgbClr val="4E612D"/>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latin typeface="+mj-lt"/>
            </a:endParaRPr>
          </a:p>
        </p:txBody>
      </p:sp>
      <p:pic>
        <p:nvPicPr>
          <p:cNvPr id="115" name="Imagen 114">
            <a:extLst>
              <a:ext uri="{FF2B5EF4-FFF2-40B4-BE49-F238E27FC236}">
                <a16:creationId xmlns:a16="http://schemas.microsoft.com/office/drawing/2014/main" id="{E4905A16-F4FA-4764-AEC8-F0D93481B83A}"/>
              </a:ext>
            </a:extLst>
          </p:cNvPr>
          <p:cNvPicPr>
            <a:picLocks noChangeAspect="1"/>
          </p:cNvPicPr>
          <p:nvPr/>
        </p:nvPicPr>
        <p:blipFill rotWithShape="1">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936876" y="6242824"/>
            <a:ext cx="305328" cy="321398"/>
          </a:xfrm>
          <a:prstGeom prst="rect">
            <a:avLst/>
          </a:prstGeom>
        </p:spPr>
      </p:pic>
      <p:pic>
        <p:nvPicPr>
          <p:cNvPr id="116" name="Imagen 115">
            <a:extLst>
              <a:ext uri="{FF2B5EF4-FFF2-40B4-BE49-F238E27FC236}">
                <a16:creationId xmlns:a16="http://schemas.microsoft.com/office/drawing/2014/main" id="{18756C7B-F60A-46D6-A41B-AC0907847BCD}"/>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914615" y="6284451"/>
            <a:ext cx="245085" cy="245085"/>
          </a:xfrm>
          <a:prstGeom prst="rect">
            <a:avLst/>
          </a:prstGeom>
        </p:spPr>
      </p:pic>
      <p:pic>
        <p:nvPicPr>
          <p:cNvPr id="117" name="Imagen 116">
            <a:extLst>
              <a:ext uri="{FF2B5EF4-FFF2-40B4-BE49-F238E27FC236}">
                <a16:creationId xmlns:a16="http://schemas.microsoft.com/office/drawing/2014/main" id="{E09831C2-1B39-4B8F-B500-D0D84C712918}"/>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4302916" y="6303501"/>
            <a:ext cx="245085" cy="245085"/>
          </a:xfrm>
          <a:prstGeom prst="rect">
            <a:avLst/>
          </a:prstGeom>
        </p:spPr>
      </p:pic>
      <p:pic>
        <p:nvPicPr>
          <p:cNvPr id="118" name="Imagen 117">
            <a:extLst>
              <a:ext uri="{FF2B5EF4-FFF2-40B4-BE49-F238E27FC236}">
                <a16:creationId xmlns:a16="http://schemas.microsoft.com/office/drawing/2014/main" id="{3F00A57A-F32B-436E-8F19-57B25E63355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7474"/>
          <a:stretch/>
        </p:blipFill>
        <p:spPr>
          <a:xfrm>
            <a:off x="7552192" y="6287723"/>
            <a:ext cx="296981" cy="245085"/>
          </a:xfrm>
          <a:prstGeom prst="rect">
            <a:avLst/>
          </a:prstGeom>
        </p:spPr>
      </p:pic>
      <p:pic>
        <p:nvPicPr>
          <p:cNvPr id="119" name="Imagen 118">
            <a:extLst>
              <a:ext uri="{FF2B5EF4-FFF2-40B4-BE49-F238E27FC236}">
                <a16:creationId xmlns:a16="http://schemas.microsoft.com/office/drawing/2014/main" id="{05DE3A17-A0E4-4C0A-8D7C-E7F6398BABCA}"/>
              </a:ext>
            </a:extLst>
          </p:cNvPr>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9209368" y="6254510"/>
            <a:ext cx="320187" cy="320187"/>
          </a:xfrm>
          <a:prstGeom prst="rect">
            <a:avLst/>
          </a:prstGeom>
        </p:spPr>
      </p:pic>
      <p:pic>
        <p:nvPicPr>
          <p:cNvPr id="120" name="Imagen 119">
            <a:extLst>
              <a:ext uri="{FF2B5EF4-FFF2-40B4-BE49-F238E27FC236}">
                <a16:creationId xmlns:a16="http://schemas.microsoft.com/office/drawing/2014/main" id="{9EAA17B6-13AD-4BCE-B46B-8E2CEE4A1AEB}"/>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rcRect b="-1"/>
          <a:stretch/>
        </p:blipFill>
        <p:spPr>
          <a:xfrm>
            <a:off x="2646272" y="6305677"/>
            <a:ext cx="229099" cy="245086"/>
          </a:xfrm>
          <a:prstGeom prst="rect">
            <a:avLst/>
          </a:prstGeom>
        </p:spPr>
      </p:pic>
      <p:pic>
        <p:nvPicPr>
          <p:cNvPr id="121" name="Picture 2" descr="https://d30y9cdsu7xlg0.cloudfront.net/png/937597-200.png">
            <a:extLst>
              <a:ext uri="{FF2B5EF4-FFF2-40B4-BE49-F238E27FC236}">
                <a16:creationId xmlns:a16="http://schemas.microsoft.com/office/drawing/2014/main" id="{6AA70E9E-82ED-4052-A86F-56DECF952A7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918115" y="6278597"/>
            <a:ext cx="268928" cy="268928"/>
          </a:xfrm>
          <a:prstGeom prst="rect">
            <a:avLst/>
          </a:prstGeom>
          <a:noFill/>
          <a:extLst>
            <a:ext uri="{909E8E84-426E-40DD-AFC4-6F175D3DCCD1}">
              <a14:hiddenFill xmlns:a14="http://schemas.microsoft.com/office/drawing/2010/main">
                <a:solidFill>
                  <a:srgbClr val="FFFFFF"/>
                </a:solidFill>
              </a14:hiddenFill>
            </a:ext>
          </a:extLst>
        </p:spPr>
      </p:pic>
      <p:sp>
        <p:nvSpPr>
          <p:cNvPr id="99" name="Marcador de número de diapositiva 1">
            <a:extLst>
              <a:ext uri="{FF2B5EF4-FFF2-40B4-BE49-F238E27FC236}">
                <a16:creationId xmlns:a16="http://schemas.microsoft.com/office/drawing/2014/main" id="{AAF92FB7-D26C-4508-B58D-668D544C0290}"/>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47</a:t>
            </a:fld>
            <a:endParaRPr lang="es-ES_tradnl" dirty="0"/>
          </a:p>
        </p:txBody>
      </p:sp>
      <p:sp>
        <p:nvSpPr>
          <p:cNvPr id="100" name="Rectángulo 99">
            <a:extLst>
              <a:ext uri="{FF2B5EF4-FFF2-40B4-BE49-F238E27FC236}">
                <a16:creationId xmlns:a16="http://schemas.microsoft.com/office/drawing/2014/main" id="{34DE391C-82BC-4CFE-94C6-593479914665}"/>
              </a:ext>
            </a:extLst>
          </p:cNvPr>
          <p:cNvSpPr/>
          <p:nvPr/>
        </p:nvSpPr>
        <p:spPr>
          <a:xfrm>
            <a:off x="129260" y="304782"/>
            <a:ext cx="1175823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200"/>
              </a:spcAft>
              <a:buClr>
                <a:srgbClr val="233616"/>
              </a:buClr>
            </a:pPr>
            <a:r>
              <a:rPr lang="es-ES" sz="1400" dirty="0">
                <a:solidFill>
                  <a:schemeClr val="tx1"/>
                </a:solidFill>
                <a:ea typeface="Verdana" panose="020B0604030504040204" pitchFamily="34" charset="0"/>
                <a:cs typeface="Verdana" panose="020B0604030504040204" pitchFamily="34" charset="0"/>
              </a:rPr>
              <a:t>Tal y como se lleva observando en los últimos ejercicios, el </a:t>
            </a:r>
            <a:r>
              <a:rPr lang="es-ES" sz="1400" b="1" dirty="0">
                <a:solidFill>
                  <a:schemeClr val="tx1"/>
                </a:solidFill>
                <a:ea typeface="Verdana" panose="020B0604030504040204" pitchFamily="34" charset="0"/>
                <a:cs typeface="Verdana" panose="020B0604030504040204" pitchFamily="34" charset="0"/>
              </a:rPr>
              <a:t>incremento en la lectura de contenido digital </a:t>
            </a:r>
            <a:r>
              <a:rPr lang="es-ES" sz="1400" dirty="0">
                <a:solidFill>
                  <a:schemeClr val="tx1"/>
                </a:solidFill>
                <a:ea typeface="Verdana" panose="020B0604030504040204" pitchFamily="34" charset="0"/>
                <a:cs typeface="Verdana" panose="020B0604030504040204" pitchFamily="34" charset="0"/>
              </a:rPr>
              <a:t>no se traduce en un incremento paralelo de la lectura total, </a:t>
            </a:r>
            <a:r>
              <a:rPr lang="es-ES" sz="1400" dirty="0">
                <a:solidFill>
                  <a:schemeClr val="tx1"/>
                </a:solidFill>
                <a:latin typeface="+mj-lt"/>
                <a:ea typeface="Verdana" panose="020B0604030504040204" pitchFamily="34" charset="0"/>
              </a:rPr>
              <a:t>lo que apunta a un aumento en la lectura digital, sin dejar de lado al papel.</a:t>
            </a:r>
            <a:endParaRPr lang="es-ES" sz="1400" dirty="0">
              <a:solidFill>
                <a:schemeClr val="tx1"/>
              </a:solidFill>
              <a:ea typeface="Verdana" panose="020B0604030504040204" pitchFamily="34" charset="0"/>
              <a:cs typeface="Verdana" panose="020B0604030504040204" pitchFamily="34" charset="0"/>
            </a:endParaRPr>
          </a:p>
        </p:txBody>
      </p:sp>
      <p:cxnSp>
        <p:nvCxnSpPr>
          <p:cNvPr id="3" name="Conector recto de flecha 2">
            <a:extLst>
              <a:ext uri="{FF2B5EF4-FFF2-40B4-BE49-F238E27FC236}">
                <a16:creationId xmlns:a16="http://schemas.microsoft.com/office/drawing/2014/main" id="{DDEAF727-F8E0-4035-AB82-3B82ECB573F1}"/>
              </a:ext>
            </a:extLst>
          </p:cNvPr>
          <p:cNvCxnSpPr>
            <a:cxnSpLocks/>
          </p:cNvCxnSpPr>
          <p:nvPr/>
        </p:nvCxnSpPr>
        <p:spPr>
          <a:xfrm>
            <a:off x="3979167" y="2834487"/>
            <a:ext cx="1046555" cy="300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6193DA81-C357-4383-A785-CBCA44AEC80B}"/>
              </a:ext>
            </a:extLst>
          </p:cNvPr>
          <p:cNvCxnSpPr>
            <a:cxnSpLocks/>
          </p:cNvCxnSpPr>
          <p:nvPr/>
        </p:nvCxnSpPr>
        <p:spPr>
          <a:xfrm flipV="1">
            <a:off x="5505449" y="4851420"/>
            <a:ext cx="1181100" cy="3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44594233-D2B9-4A76-8C5D-12B3A87FE6FF}"/>
              </a:ext>
            </a:extLst>
          </p:cNvPr>
          <p:cNvCxnSpPr>
            <a:cxnSpLocks/>
          </p:cNvCxnSpPr>
          <p:nvPr/>
        </p:nvCxnSpPr>
        <p:spPr>
          <a:xfrm flipV="1">
            <a:off x="2150523" y="5080985"/>
            <a:ext cx="1181100" cy="3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ector recto de flecha 101">
            <a:extLst>
              <a:ext uri="{FF2B5EF4-FFF2-40B4-BE49-F238E27FC236}">
                <a16:creationId xmlns:a16="http://schemas.microsoft.com/office/drawing/2014/main" id="{1CFE450C-E233-4477-A9B0-0F11D7DB427A}"/>
              </a:ext>
            </a:extLst>
          </p:cNvPr>
          <p:cNvCxnSpPr>
            <a:cxnSpLocks/>
          </p:cNvCxnSpPr>
          <p:nvPr/>
        </p:nvCxnSpPr>
        <p:spPr>
          <a:xfrm flipV="1">
            <a:off x="2150523" y="2541999"/>
            <a:ext cx="1219287" cy="197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63187770-8586-4643-B2CA-7EC150027FC6}"/>
              </a:ext>
            </a:extLst>
          </p:cNvPr>
          <p:cNvCxnSpPr>
            <a:cxnSpLocks/>
          </p:cNvCxnSpPr>
          <p:nvPr/>
        </p:nvCxnSpPr>
        <p:spPr>
          <a:xfrm flipV="1">
            <a:off x="668215" y="5041921"/>
            <a:ext cx="1030833" cy="37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684A74F9-1EA2-4750-A3E7-7CF41DE39D93}"/>
              </a:ext>
            </a:extLst>
          </p:cNvPr>
          <p:cNvCxnSpPr>
            <a:cxnSpLocks/>
          </p:cNvCxnSpPr>
          <p:nvPr/>
        </p:nvCxnSpPr>
        <p:spPr>
          <a:xfrm flipV="1">
            <a:off x="8834309" y="4692316"/>
            <a:ext cx="1097994" cy="484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ectángulo 100">
            <a:extLst>
              <a:ext uri="{FF2B5EF4-FFF2-40B4-BE49-F238E27FC236}">
                <a16:creationId xmlns:a16="http://schemas.microsoft.com/office/drawing/2014/main" id="{A4267735-C877-4F72-9957-E16AA65A563D}"/>
              </a:ext>
            </a:extLst>
          </p:cNvPr>
          <p:cNvSpPr/>
          <p:nvPr/>
        </p:nvSpPr>
        <p:spPr>
          <a:xfrm>
            <a:off x="10611237" y="1798732"/>
            <a:ext cx="569387" cy="253916"/>
          </a:xfrm>
          <a:prstGeom prst="rect">
            <a:avLst/>
          </a:prstGeom>
        </p:spPr>
        <p:txBody>
          <a:bodyPr wrap="none">
            <a:spAutoFit/>
          </a:bodyPr>
          <a:lstStyle/>
          <a:p>
            <a:r>
              <a:rPr lang="es-ES" sz="1050" b="1" dirty="0">
                <a:solidFill>
                  <a:srgbClr val="000000"/>
                </a:solidFill>
                <a:latin typeface="+mj-lt"/>
              </a:rPr>
              <a:t>2020</a:t>
            </a:r>
            <a:endParaRPr lang="es-ES" sz="1050" b="1" dirty="0">
              <a:latin typeface="+mj-lt"/>
            </a:endParaRPr>
          </a:p>
        </p:txBody>
      </p:sp>
      <p:sp>
        <p:nvSpPr>
          <p:cNvPr id="105" name="Elipse 104">
            <a:extLst>
              <a:ext uri="{FF2B5EF4-FFF2-40B4-BE49-F238E27FC236}">
                <a16:creationId xmlns:a16="http://schemas.microsoft.com/office/drawing/2014/main" id="{8B4634E5-00D5-4399-ACF6-9BA2E510F098}"/>
              </a:ext>
            </a:extLst>
          </p:cNvPr>
          <p:cNvSpPr/>
          <p:nvPr/>
        </p:nvSpPr>
        <p:spPr>
          <a:xfrm>
            <a:off x="10465532" y="1838631"/>
            <a:ext cx="165927" cy="165927"/>
          </a:xfrm>
          <a:prstGeom prst="ellipse">
            <a:avLst/>
          </a:prstGeom>
          <a:solidFill>
            <a:srgbClr val="20310D"/>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latin typeface="+mj-lt"/>
            </a:endParaRPr>
          </a:p>
        </p:txBody>
      </p:sp>
      <p:sp>
        <p:nvSpPr>
          <p:cNvPr id="106" name="Rectángulo 105">
            <a:extLst>
              <a:ext uri="{FF2B5EF4-FFF2-40B4-BE49-F238E27FC236}">
                <a16:creationId xmlns:a16="http://schemas.microsoft.com/office/drawing/2014/main" id="{8B7A8393-90B1-4990-8606-50F4032B07E4}"/>
              </a:ext>
            </a:extLst>
          </p:cNvPr>
          <p:cNvSpPr/>
          <p:nvPr/>
        </p:nvSpPr>
        <p:spPr>
          <a:xfrm>
            <a:off x="10631459" y="4188776"/>
            <a:ext cx="569387" cy="253916"/>
          </a:xfrm>
          <a:prstGeom prst="rect">
            <a:avLst/>
          </a:prstGeom>
        </p:spPr>
        <p:txBody>
          <a:bodyPr wrap="none">
            <a:spAutoFit/>
          </a:bodyPr>
          <a:lstStyle/>
          <a:p>
            <a:r>
              <a:rPr lang="es-ES" sz="1050" b="1" dirty="0">
                <a:solidFill>
                  <a:srgbClr val="000000"/>
                </a:solidFill>
                <a:latin typeface="+mj-lt"/>
              </a:rPr>
              <a:t>2020</a:t>
            </a:r>
            <a:endParaRPr lang="es-ES" sz="900" b="1" dirty="0">
              <a:latin typeface="+mj-lt"/>
            </a:endParaRPr>
          </a:p>
        </p:txBody>
      </p:sp>
      <p:sp>
        <p:nvSpPr>
          <p:cNvPr id="107" name="Elipse 106">
            <a:extLst>
              <a:ext uri="{FF2B5EF4-FFF2-40B4-BE49-F238E27FC236}">
                <a16:creationId xmlns:a16="http://schemas.microsoft.com/office/drawing/2014/main" id="{97FD3078-148B-41EE-8A64-0A7FB5AD14B2}"/>
              </a:ext>
            </a:extLst>
          </p:cNvPr>
          <p:cNvSpPr/>
          <p:nvPr/>
        </p:nvSpPr>
        <p:spPr>
          <a:xfrm>
            <a:off x="10474334" y="4228204"/>
            <a:ext cx="165927" cy="165927"/>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latin typeface="+mj-lt"/>
            </a:endParaRPr>
          </a:p>
        </p:txBody>
      </p:sp>
      <p:sp>
        <p:nvSpPr>
          <p:cNvPr id="79" name="CuadroTexto 78">
            <a:extLst>
              <a:ext uri="{FF2B5EF4-FFF2-40B4-BE49-F238E27FC236}">
                <a16:creationId xmlns:a16="http://schemas.microsoft.com/office/drawing/2014/main" id="{A4FB7659-4B69-42D6-ABB3-B8B609BBA647}"/>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282020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67FBD2-210C-44A8-8D85-E06E17CF636E}"/>
              </a:ext>
            </a:extLst>
          </p:cNvPr>
          <p:cNvSpPr>
            <a:spLocks noGrp="1"/>
          </p:cNvSpPr>
          <p:nvPr>
            <p:ph type="sldNum" sz="quarter" idx="12"/>
          </p:nvPr>
        </p:nvSpPr>
        <p:spPr/>
        <p:txBody>
          <a:bodyPr/>
          <a:lstStyle/>
          <a:p>
            <a:fld id="{1A85DD5C-56C3-43D9-A91F-D75BD50A17B5}" type="slidenum">
              <a:rPr lang="es-ES_tradnl" smtClean="0"/>
              <a:pPr/>
              <a:t>48</a:t>
            </a:fld>
            <a:endParaRPr lang="es-ES_tradnl" dirty="0"/>
          </a:p>
        </p:txBody>
      </p:sp>
      <p:graphicFrame>
        <p:nvGraphicFramePr>
          <p:cNvPr id="3" name="28 Tabla">
            <a:extLst>
              <a:ext uri="{FF2B5EF4-FFF2-40B4-BE49-F238E27FC236}">
                <a16:creationId xmlns:a16="http://schemas.microsoft.com/office/drawing/2014/main" id="{1186A08B-D61D-4223-8AD2-B07F807645A2}"/>
              </a:ext>
            </a:extLst>
          </p:cNvPr>
          <p:cNvGraphicFramePr>
            <a:graphicFrameLocks noGrp="1"/>
          </p:cNvGraphicFramePr>
          <p:nvPr>
            <p:extLst>
              <p:ext uri="{D42A27DB-BD31-4B8C-83A1-F6EECF244321}">
                <p14:modId xmlns:p14="http://schemas.microsoft.com/office/powerpoint/2010/main" val="2402538830"/>
              </p:ext>
            </p:extLst>
          </p:nvPr>
        </p:nvGraphicFramePr>
        <p:xfrm>
          <a:off x="165101" y="1520577"/>
          <a:ext cx="11853580" cy="4749590"/>
        </p:xfrm>
        <a:graphic>
          <a:graphicData uri="http://schemas.openxmlformats.org/drawingml/2006/table">
            <a:tbl>
              <a:tblPr firstRow="1" bandRow="1">
                <a:tableStyleId>{93296810-A885-4BE3-A3E7-6D5BEEA58F35}</a:tableStyleId>
              </a:tblPr>
              <a:tblGrid>
                <a:gridCol w="1919777">
                  <a:extLst>
                    <a:ext uri="{9D8B030D-6E8A-4147-A177-3AD203B41FA5}">
                      <a16:colId xmlns:a16="http://schemas.microsoft.com/office/drawing/2014/main" val="20000"/>
                    </a:ext>
                  </a:extLst>
                </a:gridCol>
                <a:gridCol w="1098601">
                  <a:extLst>
                    <a:ext uri="{9D8B030D-6E8A-4147-A177-3AD203B41FA5}">
                      <a16:colId xmlns:a16="http://schemas.microsoft.com/office/drawing/2014/main" val="20001"/>
                    </a:ext>
                  </a:extLst>
                </a:gridCol>
                <a:gridCol w="1155212">
                  <a:extLst>
                    <a:ext uri="{9D8B030D-6E8A-4147-A177-3AD203B41FA5}">
                      <a16:colId xmlns:a16="http://schemas.microsoft.com/office/drawing/2014/main" val="20002"/>
                    </a:ext>
                  </a:extLst>
                </a:gridCol>
                <a:gridCol w="1129204">
                  <a:extLst>
                    <a:ext uri="{9D8B030D-6E8A-4147-A177-3AD203B41FA5}">
                      <a16:colId xmlns:a16="http://schemas.microsoft.com/office/drawing/2014/main" val="20003"/>
                    </a:ext>
                  </a:extLst>
                </a:gridCol>
                <a:gridCol w="1401493">
                  <a:extLst>
                    <a:ext uri="{9D8B030D-6E8A-4147-A177-3AD203B41FA5}">
                      <a16:colId xmlns:a16="http://schemas.microsoft.com/office/drawing/2014/main" val="20004"/>
                    </a:ext>
                  </a:extLst>
                </a:gridCol>
                <a:gridCol w="1251240">
                  <a:extLst>
                    <a:ext uri="{9D8B030D-6E8A-4147-A177-3AD203B41FA5}">
                      <a16:colId xmlns:a16="http://schemas.microsoft.com/office/drawing/2014/main" val="20005"/>
                    </a:ext>
                  </a:extLst>
                </a:gridCol>
                <a:gridCol w="1299351">
                  <a:extLst>
                    <a:ext uri="{9D8B030D-6E8A-4147-A177-3AD203B41FA5}">
                      <a16:colId xmlns:a16="http://schemas.microsoft.com/office/drawing/2014/main" val="3615920325"/>
                    </a:ext>
                  </a:extLst>
                </a:gridCol>
                <a:gridCol w="1299351">
                  <a:extLst>
                    <a:ext uri="{9D8B030D-6E8A-4147-A177-3AD203B41FA5}">
                      <a16:colId xmlns:a16="http://schemas.microsoft.com/office/drawing/2014/main" val="2851439159"/>
                    </a:ext>
                  </a:extLst>
                </a:gridCol>
                <a:gridCol w="1299351">
                  <a:extLst>
                    <a:ext uri="{9D8B030D-6E8A-4147-A177-3AD203B41FA5}">
                      <a16:colId xmlns:a16="http://schemas.microsoft.com/office/drawing/2014/main" val="20006"/>
                    </a:ext>
                  </a:extLst>
                </a:gridCol>
              </a:tblGrid>
              <a:tr h="536831">
                <a:tc>
                  <a:txBody>
                    <a:bodyPr/>
                    <a:lstStyle/>
                    <a:p>
                      <a:pPr algn="ctr"/>
                      <a:r>
                        <a:rPr lang="es-ES" sz="900" dirty="0">
                          <a:solidFill>
                            <a:schemeClr val="tx1"/>
                          </a:solidFill>
                          <a:latin typeface="Verdana" panose="020B0604030504040204" pitchFamily="34" charset="0"/>
                          <a:ea typeface="Verdana" panose="020B0604030504040204" pitchFamily="34" charset="0"/>
                          <a:cs typeface="Verdana" panose="020B0604030504040204" pitchFamily="34" charset="0"/>
                        </a:rPr>
                        <a:t>% Horizontales</a:t>
                      </a:r>
                      <a:endParaRPr lang="es-E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TOTAL</a:t>
                      </a:r>
                      <a:r>
                        <a:rPr lang="es-ES" sz="105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LEE</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Lee  libros</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Lee revistas</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Lee</a:t>
                      </a:r>
                      <a:r>
                        <a:rPr lang="es-ES" sz="105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periódicos</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Lee cómics</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rPr>
                        <a:t>Webs, blogs y foros</a:t>
                      </a: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rPr>
                        <a:t>Redes sociales</a:t>
                      </a: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NO LEE</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300639">
                <a:tc>
                  <a:txBody>
                    <a:bodyPr/>
                    <a:lstStyle/>
                    <a:p>
                      <a:pPr algn="l"/>
                      <a:r>
                        <a:rPr lang="es-ES" sz="1050" b="1" dirty="0">
                          <a:latin typeface="Verdana" panose="020B0604030504040204" pitchFamily="34" charset="0"/>
                          <a:ea typeface="Verdana" panose="020B0604030504040204" pitchFamily="34" charset="0"/>
                          <a:cs typeface="Verdana" panose="020B0604030504040204" pitchFamily="34" charset="0"/>
                        </a:rPr>
                        <a:t>TOTAL </a:t>
                      </a:r>
                      <a:r>
                        <a:rPr lang="es-ES" sz="900" b="0" dirty="0">
                          <a:latin typeface="Verdana" panose="020B0604030504040204" pitchFamily="34" charset="0"/>
                          <a:ea typeface="Verdana" panose="020B0604030504040204" pitchFamily="34" charset="0"/>
                          <a:cs typeface="Verdana" panose="020B0604030504040204" pitchFamily="34" charset="0"/>
                        </a:rPr>
                        <a:t>(2.414)</a:t>
                      </a:r>
                      <a:endParaRPr lang="es-ES" sz="10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1" i="0" u="none" strike="noStrike" kern="1200" dirty="0">
                          <a:solidFill>
                            <a:schemeClr val="tx1"/>
                          </a:solidFill>
                          <a:latin typeface="+mn-lt"/>
                          <a:ea typeface="Verdana" panose="020B0604030504040204" pitchFamily="34" charset="0"/>
                          <a:cs typeface="Verdana" panose="020B0604030504040204" pitchFamily="34" charset="0"/>
                        </a:rPr>
                        <a:t>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1" i="0" u="none" strike="noStrike" kern="1200" dirty="0">
                          <a:solidFill>
                            <a:schemeClr val="tx1"/>
                          </a:solidFill>
                          <a:latin typeface="+mn-lt"/>
                          <a:ea typeface="Verdana" panose="020B0604030504040204" pitchFamily="34" charset="0"/>
                          <a:cs typeface="+mn-cs"/>
                        </a:rPr>
                        <a:t>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5,5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54,5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2,2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62,4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57,6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1" i="0" u="none" strike="noStrike" kern="1200" dirty="0">
                          <a:solidFill>
                            <a:schemeClr val="tx1"/>
                          </a:solidFill>
                          <a:latin typeface="+mn-lt"/>
                          <a:ea typeface="Verdana" panose="020B0604030504040204" pitchFamily="34" charset="0"/>
                        </a:rPr>
                        <a:t>17,9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639">
                <a:tc>
                  <a:txBody>
                    <a:bodyPr/>
                    <a:lstStyle/>
                    <a:p>
                      <a:pPr marL="0" algn="l" defTabSz="914400" rtl="0" eaLnBrk="1" latinLnBrk="0" hangingPunct="1"/>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SEXO</a:t>
                      </a: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8">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Hombre (1.189)</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5,9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58,0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3,5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64,7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a:solidFill>
                            <a:schemeClr val="tx1"/>
                          </a:solidFill>
                          <a:latin typeface="+mn-lt"/>
                          <a:ea typeface="Verdana" panose="020B0604030504040204" pitchFamily="34" charset="0"/>
                          <a:cs typeface="+mn-cs"/>
                        </a:rPr>
                        <a:t>55,5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a:solidFill>
                            <a:schemeClr val="tx1"/>
                          </a:solidFill>
                          <a:latin typeface="+mn-lt"/>
                          <a:ea typeface="Verdana" panose="020B0604030504040204" pitchFamily="34" charset="0"/>
                          <a:cs typeface="+mn-cs"/>
                        </a:rPr>
                        <a:t>16,7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Mujer (1.225)</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5,1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51,0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0,9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60,1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59,6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100" b="0" i="0" u="none" strike="noStrike" kern="1200" dirty="0">
                          <a:solidFill>
                            <a:schemeClr val="tx1"/>
                          </a:solidFill>
                          <a:latin typeface="+mn-lt"/>
                          <a:ea typeface="Verdana" panose="020B0604030504040204" pitchFamily="34" charset="0"/>
                          <a:cs typeface="+mn-cs"/>
                        </a:rPr>
                        <a:t>19,1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639">
                <a:tc>
                  <a:txBody>
                    <a:bodyPr/>
                    <a:lstStyle/>
                    <a:p>
                      <a:pPr algn="l"/>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EDAD</a:t>
                      </a:r>
                    </a:p>
                  </a:txBody>
                  <a:tcPr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8">
                  <a:txBody>
                    <a:bodyPr/>
                    <a:lstStyle/>
                    <a:p>
                      <a:pPr algn="ctr" fontAlgn="b"/>
                      <a:endParaRPr lang="es-ES" sz="1100" b="0" i="0" u="none" strike="noStrike" kern="1200" dirty="0">
                        <a:solidFill>
                          <a:schemeClr val="tx1"/>
                        </a:solidFill>
                        <a:latin typeface="+mn-lt"/>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9D9D9"/>
                    </a:solid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14 a 24 años (294)</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97,4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45,2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79,3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82,4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2,6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25 a 34 años (321)</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4,5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72,4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4,7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80,2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3,8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35 a 45 años (512)</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93,6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69,3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1,8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74,7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71,4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6,4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73308">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45 a 54 años (486)</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5,1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57,5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69,7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60,2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8,3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7123">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55 a 64 años (378)</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78,1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5,6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55,4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51,9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43,0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21,9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733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65 años y más (423)</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24,9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23,1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16,4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60,6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00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NIVEL DE ESTUDIOS</a:t>
                      </a:r>
                    </a:p>
                  </a:txBody>
                  <a:tcPr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8">
                  <a:txBody>
                    <a:bodyPr/>
                    <a:lstStyle/>
                    <a:p>
                      <a:pPr algn="ctr" fontAlgn="b"/>
                      <a:endParaRPr lang="es-ES" sz="1100" b="0" i="0" u="none" strike="noStrike" kern="1200" dirty="0">
                        <a:solidFill>
                          <a:schemeClr val="tx1"/>
                        </a:solidFill>
                        <a:latin typeface="+mn-lt"/>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9D9D9"/>
                    </a:solid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es-ES_tradnl"/>
                    </a:p>
                  </a:txBody>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2733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Hasta primarios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1,3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27,9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0,4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27,9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30,8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48,6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33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Secundarios (1.183)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4,9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54,8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69,3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64,7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11,4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733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Universitarios </a:t>
                      </a: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(719)</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_tradnl" sz="1100" b="0" i="0" u="none" strike="noStrike" kern="1200" dirty="0">
                          <a:solidFill>
                            <a:schemeClr val="tx1"/>
                          </a:solidFill>
                          <a:latin typeface="+mn-lt"/>
                          <a:ea typeface="Verdana" panose="020B0604030504040204" pitchFamily="34" charset="0"/>
                          <a:cs typeface="Verdana" panose="020B0604030504040204" pitchFamily="34" charset="0"/>
                        </a:rPr>
                        <a:t>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9,5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a:solidFill>
                            <a:schemeClr val="tx1"/>
                          </a:solidFill>
                          <a:latin typeface="+mn-lt"/>
                          <a:ea typeface="Verdana" panose="020B0604030504040204" pitchFamily="34" charset="0"/>
                          <a:cs typeface="+mn-cs"/>
                        </a:rPr>
                        <a:t>72,7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2,4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75,5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65,1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100" b="0" i="0" u="none" strike="noStrike" kern="1200" dirty="0">
                          <a:solidFill>
                            <a:schemeClr val="tx1"/>
                          </a:solidFill>
                          <a:latin typeface="+mn-lt"/>
                          <a:ea typeface="Verdana" panose="020B0604030504040204" pitchFamily="34" charset="0"/>
                          <a:cs typeface="+mn-cs"/>
                        </a:rPr>
                        <a:t>6,6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pic>
        <p:nvPicPr>
          <p:cNvPr id="4" name="Imagen 3">
            <a:extLst>
              <a:ext uri="{FF2B5EF4-FFF2-40B4-BE49-F238E27FC236}">
                <a16:creationId xmlns:a16="http://schemas.microsoft.com/office/drawing/2014/main" id="{81CC29C4-9E19-4828-914D-1519B03C6D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8872" y="1105161"/>
            <a:ext cx="299972" cy="299972"/>
          </a:xfrm>
          <a:prstGeom prst="rect">
            <a:avLst/>
          </a:prstGeom>
        </p:spPr>
      </p:pic>
      <p:pic>
        <p:nvPicPr>
          <p:cNvPr id="5" name="Imagen 4">
            <a:extLst>
              <a:ext uri="{FF2B5EF4-FFF2-40B4-BE49-F238E27FC236}">
                <a16:creationId xmlns:a16="http://schemas.microsoft.com/office/drawing/2014/main" id="{D1945E10-0A77-4336-B868-C266DA5C74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1982" y="1105161"/>
            <a:ext cx="299972" cy="299972"/>
          </a:xfrm>
          <a:prstGeom prst="rect">
            <a:avLst/>
          </a:prstGeom>
        </p:spPr>
      </p:pic>
      <p:pic>
        <p:nvPicPr>
          <p:cNvPr id="6" name="Imagen 5">
            <a:extLst>
              <a:ext uri="{FF2B5EF4-FFF2-40B4-BE49-F238E27FC236}">
                <a16:creationId xmlns:a16="http://schemas.microsoft.com/office/drawing/2014/main" id="{9D12DA46-C554-4A62-AB3E-3B37B1F396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474"/>
          <a:stretch/>
        </p:blipFill>
        <p:spPr>
          <a:xfrm>
            <a:off x="7326149" y="1108433"/>
            <a:ext cx="363490" cy="299972"/>
          </a:xfrm>
          <a:prstGeom prst="rect">
            <a:avLst/>
          </a:prstGeom>
        </p:spPr>
      </p:pic>
      <p:pic>
        <p:nvPicPr>
          <p:cNvPr id="7" name="Imagen 6">
            <a:extLst>
              <a:ext uri="{FF2B5EF4-FFF2-40B4-BE49-F238E27FC236}">
                <a16:creationId xmlns:a16="http://schemas.microsoft.com/office/drawing/2014/main" id="{8C568651-BD80-42BA-AC35-A19BD0EECCD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77126" y="1059299"/>
            <a:ext cx="391893" cy="391893"/>
          </a:xfrm>
          <a:prstGeom prst="rect">
            <a:avLst/>
          </a:prstGeom>
        </p:spPr>
      </p:pic>
      <p:pic>
        <p:nvPicPr>
          <p:cNvPr id="8" name="Imagen 7">
            <a:extLst>
              <a:ext uri="{FF2B5EF4-FFF2-40B4-BE49-F238E27FC236}">
                <a16:creationId xmlns:a16="http://schemas.microsoft.com/office/drawing/2014/main" id="{2B4A01FC-8AF5-45C5-9F61-A5EE755BF54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1"/>
          <a:stretch/>
        </p:blipFill>
        <p:spPr>
          <a:xfrm>
            <a:off x="3682842" y="1116862"/>
            <a:ext cx="280405" cy="299972"/>
          </a:xfrm>
          <a:prstGeom prst="rect">
            <a:avLst/>
          </a:prstGeom>
        </p:spPr>
      </p:pic>
      <p:pic>
        <p:nvPicPr>
          <p:cNvPr id="9" name="Imagen 8">
            <a:extLst>
              <a:ext uri="{FF2B5EF4-FFF2-40B4-BE49-F238E27FC236}">
                <a16:creationId xmlns:a16="http://schemas.microsoft.com/office/drawing/2014/main" id="{D2112CBA-78CF-4AD3-A034-541455569549}"/>
              </a:ext>
            </a:extLst>
          </p:cNvPr>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537183" y="1065493"/>
            <a:ext cx="373706" cy="393375"/>
          </a:xfrm>
          <a:prstGeom prst="rect">
            <a:avLst/>
          </a:prstGeom>
        </p:spPr>
      </p:pic>
      <p:pic>
        <p:nvPicPr>
          <p:cNvPr id="15" name="Picture 2" descr="https://d30y9cdsu7xlg0.cloudfront.net/png/937597-200.png">
            <a:extLst>
              <a:ext uri="{FF2B5EF4-FFF2-40B4-BE49-F238E27FC236}">
                <a16:creationId xmlns:a16="http://schemas.microsoft.com/office/drawing/2014/main" id="{076FD91E-BBBC-416D-9FE8-CC87DB3BFAE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919746" y="1104555"/>
            <a:ext cx="329154" cy="329154"/>
          </a:xfrm>
          <a:prstGeom prst="rect">
            <a:avLst/>
          </a:prstGeom>
          <a:noFill/>
          <a:extLst>
            <a:ext uri="{909E8E84-426E-40DD-AFC4-6F175D3DCCD1}">
              <a14:hiddenFill xmlns:a14="http://schemas.microsoft.com/office/drawing/2010/main">
                <a:solidFill>
                  <a:srgbClr val="FFFFFF"/>
                </a:solidFill>
              </a14:hiddenFill>
            </a:ext>
          </a:extLst>
        </p:spPr>
      </p:pic>
      <p:sp>
        <p:nvSpPr>
          <p:cNvPr id="17" name="15 Rectángulo">
            <a:extLst>
              <a:ext uri="{FF2B5EF4-FFF2-40B4-BE49-F238E27FC236}">
                <a16:creationId xmlns:a16="http://schemas.microsoft.com/office/drawing/2014/main" id="{F9D5405D-8665-42E8-B291-FDC632098015}"/>
              </a:ext>
            </a:extLst>
          </p:cNvPr>
          <p:cNvSpPr/>
          <p:nvPr/>
        </p:nvSpPr>
        <p:spPr>
          <a:xfrm>
            <a:off x="2457120" y="652365"/>
            <a:ext cx="7462626" cy="338554"/>
          </a:xfrm>
          <a:prstGeom prst="rect">
            <a:avLst/>
          </a:prstGeom>
        </p:spPr>
        <p:txBody>
          <a:bodyPr wrap="square">
            <a:spAutoFit/>
          </a:bodyPr>
          <a:lstStyle/>
          <a:p>
            <a:pPr algn="ctr"/>
            <a:r>
              <a:rPr lang="es-ES" sz="1600" b="1" dirty="0">
                <a:solidFill>
                  <a:srgbClr val="142440"/>
                </a:solidFill>
                <a:latin typeface="Verdana" panose="020B0604030504040204" pitchFamily="34" charset="0"/>
                <a:ea typeface="Verdana" panose="020B0604030504040204" pitchFamily="34" charset="0"/>
                <a:cs typeface="Verdana" panose="020B0604030504040204" pitchFamily="34" charset="0"/>
              </a:rPr>
              <a:t>Lectura en soporte digital </a:t>
            </a:r>
            <a:r>
              <a:rPr lang="es-ES" sz="1600" dirty="0">
                <a:solidFill>
                  <a:srgbClr val="142440"/>
                </a:solidFill>
                <a:latin typeface="Verdana" panose="020B0604030504040204" pitchFamily="34" charset="0"/>
                <a:ea typeface="Verdana" panose="020B0604030504040204" pitchFamily="34" charset="0"/>
                <a:cs typeface="Verdana" panose="020B0604030504040204" pitchFamily="34" charset="0"/>
              </a:rPr>
              <a:t>(con frecuencia al menos trimestral)</a:t>
            </a:r>
          </a:p>
        </p:txBody>
      </p:sp>
      <p:sp>
        <p:nvSpPr>
          <p:cNvPr id="20" name="CuadroTexto 19">
            <a:extLst>
              <a:ext uri="{FF2B5EF4-FFF2-40B4-BE49-F238E27FC236}">
                <a16:creationId xmlns:a16="http://schemas.microsoft.com/office/drawing/2014/main" id="{0198430D-2203-46E1-98A9-4BE4C426FEF7}"/>
              </a:ext>
            </a:extLst>
          </p:cNvPr>
          <p:cNvSpPr txBox="1"/>
          <p:nvPr/>
        </p:nvSpPr>
        <p:spPr>
          <a:xfrm>
            <a:off x="8847349" y="144758"/>
            <a:ext cx="3061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Población de 14 o más años (</a:t>
            </a:r>
            <a:r>
              <a:rPr lang="es-ES" sz="1000" dirty="0">
                <a:solidFill>
                  <a:srgbClr val="002060"/>
                </a:solidFill>
                <a:latin typeface="Verdana"/>
                <a:ea typeface="Roboto" pitchFamily="2" charset="0"/>
              </a:rPr>
              <a:t>2.414</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a:t>
            </a:r>
          </a:p>
        </p:txBody>
      </p:sp>
      <p:sp>
        <p:nvSpPr>
          <p:cNvPr id="22" name="Rectangle 86">
            <a:extLst>
              <a:ext uri="{FF2B5EF4-FFF2-40B4-BE49-F238E27FC236}">
                <a16:creationId xmlns:a16="http://schemas.microsoft.com/office/drawing/2014/main" id="{E67DACFE-6BD6-4445-B670-49AB5E3B86A9}"/>
              </a:ext>
            </a:extLst>
          </p:cNvPr>
          <p:cNvSpPr>
            <a:spLocks noChangeArrowheads="1"/>
          </p:cNvSpPr>
          <p:nvPr/>
        </p:nvSpPr>
        <p:spPr bwMode="auto">
          <a:xfrm>
            <a:off x="9602729" y="740200"/>
            <a:ext cx="1292341" cy="230832"/>
          </a:xfrm>
          <a:prstGeom prst="rect">
            <a:avLst/>
          </a:prstGeom>
          <a:noFill/>
          <a:ln w="28575">
            <a:noFill/>
            <a:miter lim="800000"/>
            <a:headEnd/>
            <a:tailEnd/>
          </a:ln>
          <a:effectLst/>
        </p:spPr>
        <p:txBody>
          <a:bodyPr wrap="none">
            <a:spAutoFit/>
          </a:bodyPr>
          <a:lstStyle/>
          <a:p>
            <a:r>
              <a:rPr lang="es-ES_tradnl" sz="900" dirty="0">
                <a:solidFill>
                  <a:schemeClr val="tx1">
                    <a:lumMod val="75000"/>
                    <a:lumOff val="25000"/>
                  </a:schemeClr>
                </a:solidFill>
                <a:latin typeface="+mj-lt"/>
              </a:rPr>
              <a:t>Respuesta múltiple</a:t>
            </a:r>
            <a:endParaRPr lang="es-ES" sz="900" dirty="0">
              <a:solidFill>
                <a:schemeClr val="tx1">
                  <a:lumMod val="75000"/>
                  <a:lumOff val="25000"/>
                </a:schemeClr>
              </a:solidFill>
              <a:latin typeface="+mj-lt"/>
            </a:endParaRPr>
          </a:p>
        </p:txBody>
      </p:sp>
      <p:pic>
        <p:nvPicPr>
          <p:cNvPr id="21" name="Picture 2" descr="https://d30y9cdsu7xlg0.cloudfront.net/png/689022-200.png">
            <a:extLst>
              <a:ext uri="{FF2B5EF4-FFF2-40B4-BE49-F238E27FC236}">
                <a16:creationId xmlns:a16="http://schemas.microsoft.com/office/drawing/2014/main" id="{3E71B065-CB23-49B3-8BA6-60FC5F7A025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525" y="251068"/>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a:extLst>
              <a:ext uri="{FF2B5EF4-FFF2-40B4-BE49-F238E27FC236}">
                <a16:creationId xmlns:a16="http://schemas.microsoft.com/office/drawing/2014/main" id="{AC586520-1FD9-418A-9652-6D6687FEE041}"/>
              </a:ext>
            </a:extLst>
          </p:cNvPr>
          <p:cNvSpPr>
            <a:spLocks noChangeArrowheads="1"/>
          </p:cNvSpPr>
          <p:nvPr/>
        </p:nvSpPr>
        <p:spPr bwMode="auto">
          <a:xfrm>
            <a:off x="270008" y="11539"/>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24" name="Rectangle 3">
            <a:extLst>
              <a:ext uri="{FF2B5EF4-FFF2-40B4-BE49-F238E27FC236}">
                <a16:creationId xmlns:a16="http://schemas.microsoft.com/office/drawing/2014/main" id="{04722593-F276-409C-8158-701440DDC6C4}"/>
              </a:ext>
            </a:extLst>
          </p:cNvPr>
          <p:cNvSpPr>
            <a:spLocks noChangeArrowheads="1"/>
          </p:cNvSpPr>
          <p:nvPr/>
        </p:nvSpPr>
        <p:spPr bwMode="auto">
          <a:xfrm>
            <a:off x="270008" y="270986"/>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Qué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5" name="Imagen 84">
            <a:extLst>
              <a:ext uri="{FF2B5EF4-FFF2-40B4-BE49-F238E27FC236}">
                <a16:creationId xmlns:a16="http://schemas.microsoft.com/office/drawing/2014/main" id="{BB32D054-EDFD-428D-9C69-46E72F63DEE9}"/>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66883" y="3471533"/>
            <a:ext cx="612000" cy="320483"/>
          </a:xfrm>
          <a:prstGeom prst="rect">
            <a:avLst/>
          </a:prstGeom>
        </p:spPr>
      </p:pic>
      <p:pic>
        <p:nvPicPr>
          <p:cNvPr id="52" name="Imagen 51">
            <a:extLst>
              <a:ext uri="{FF2B5EF4-FFF2-40B4-BE49-F238E27FC236}">
                <a16:creationId xmlns:a16="http://schemas.microsoft.com/office/drawing/2014/main" id="{03DCC17C-4D22-495C-808D-56ECE22E2419}"/>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59791" y="3751527"/>
            <a:ext cx="612000" cy="320483"/>
          </a:xfrm>
          <a:prstGeom prst="rect">
            <a:avLst/>
          </a:prstGeom>
        </p:spPr>
      </p:pic>
      <p:pic>
        <p:nvPicPr>
          <p:cNvPr id="56" name="Imagen 55">
            <a:extLst>
              <a:ext uri="{FF2B5EF4-FFF2-40B4-BE49-F238E27FC236}">
                <a16:creationId xmlns:a16="http://schemas.microsoft.com/office/drawing/2014/main" id="{8218683F-59BC-41D8-A77C-69BB13AB235A}"/>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42068" y="4042152"/>
            <a:ext cx="612000" cy="320483"/>
          </a:xfrm>
          <a:prstGeom prst="rect">
            <a:avLst/>
          </a:prstGeom>
        </p:spPr>
      </p:pic>
      <p:pic>
        <p:nvPicPr>
          <p:cNvPr id="75" name="Imagen 74">
            <a:extLst>
              <a:ext uri="{FF2B5EF4-FFF2-40B4-BE49-F238E27FC236}">
                <a16:creationId xmlns:a16="http://schemas.microsoft.com/office/drawing/2014/main" id="{6F193388-7D48-4DE5-BA0F-DE33EE3A61AA}"/>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34978" y="4311513"/>
            <a:ext cx="612000" cy="320483"/>
          </a:xfrm>
          <a:prstGeom prst="rect">
            <a:avLst/>
          </a:prstGeom>
        </p:spPr>
      </p:pic>
      <p:pic>
        <p:nvPicPr>
          <p:cNvPr id="81" name="Imagen 80">
            <a:extLst>
              <a:ext uri="{FF2B5EF4-FFF2-40B4-BE49-F238E27FC236}">
                <a16:creationId xmlns:a16="http://schemas.microsoft.com/office/drawing/2014/main" id="{77D96551-CD4C-444C-9ED0-C70D46C9F15F}"/>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34978" y="5705390"/>
            <a:ext cx="612000" cy="320483"/>
          </a:xfrm>
          <a:prstGeom prst="rect">
            <a:avLst/>
          </a:prstGeom>
        </p:spPr>
      </p:pic>
      <p:pic>
        <p:nvPicPr>
          <p:cNvPr id="82" name="Imagen 81">
            <a:extLst>
              <a:ext uri="{FF2B5EF4-FFF2-40B4-BE49-F238E27FC236}">
                <a16:creationId xmlns:a16="http://schemas.microsoft.com/office/drawing/2014/main" id="{67516FD7-0CEE-4DEE-96B3-33DE1DB23471}"/>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2334774" y="5982477"/>
            <a:ext cx="612000" cy="320483"/>
          </a:xfrm>
          <a:prstGeom prst="rect">
            <a:avLst/>
          </a:prstGeom>
        </p:spPr>
      </p:pic>
      <p:pic>
        <p:nvPicPr>
          <p:cNvPr id="86" name="Imagen 85">
            <a:extLst>
              <a:ext uri="{FF2B5EF4-FFF2-40B4-BE49-F238E27FC236}">
                <a16:creationId xmlns:a16="http://schemas.microsoft.com/office/drawing/2014/main" id="{7E2B99DC-986E-4DEB-90BC-DCE6535E82C3}"/>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5871800" y="5974006"/>
            <a:ext cx="612000" cy="320483"/>
          </a:xfrm>
          <a:prstGeom prst="rect">
            <a:avLst/>
          </a:prstGeom>
        </p:spPr>
      </p:pic>
      <p:pic>
        <p:nvPicPr>
          <p:cNvPr id="87" name="Imagen 86">
            <a:extLst>
              <a:ext uri="{FF2B5EF4-FFF2-40B4-BE49-F238E27FC236}">
                <a16:creationId xmlns:a16="http://schemas.microsoft.com/office/drawing/2014/main" id="{63D3E1C7-2ED4-4887-A0C1-D9A12FA45B61}"/>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5892858" y="3751527"/>
            <a:ext cx="612000" cy="320483"/>
          </a:xfrm>
          <a:prstGeom prst="rect">
            <a:avLst/>
          </a:prstGeom>
        </p:spPr>
      </p:pic>
      <p:pic>
        <p:nvPicPr>
          <p:cNvPr id="88" name="Imagen 87">
            <a:extLst>
              <a:ext uri="{FF2B5EF4-FFF2-40B4-BE49-F238E27FC236}">
                <a16:creationId xmlns:a16="http://schemas.microsoft.com/office/drawing/2014/main" id="{F47869BB-92C9-405F-92F0-40C6A338945E}"/>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5871800" y="4042152"/>
            <a:ext cx="612000" cy="320483"/>
          </a:xfrm>
          <a:prstGeom prst="rect">
            <a:avLst/>
          </a:prstGeom>
        </p:spPr>
      </p:pic>
      <p:pic>
        <p:nvPicPr>
          <p:cNvPr id="89" name="Imagen 88">
            <a:extLst>
              <a:ext uri="{FF2B5EF4-FFF2-40B4-BE49-F238E27FC236}">
                <a16:creationId xmlns:a16="http://schemas.microsoft.com/office/drawing/2014/main" id="{924827A7-43FE-4022-9B66-C6C05E02CB5E}"/>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5871800" y="4295575"/>
            <a:ext cx="612000" cy="320483"/>
          </a:xfrm>
          <a:prstGeom prst="rect">
            <a:avLst/>
          </a:prstGeom>
        </p:spPr>
      </p:pic>
      <p:pic>
        <p:nvPicPr>
          <p:cNvPr id="90" name="Imagen 89">
            <a:extLst>
              <a:ext uri="{FF2B5EF4-FFF2-40B4-BE49-F238E27FC236}">
                <a16:creationId xmlns:a16="http://schemas.microsoft.com/office/drawing/2014/main" id="{04848FAA-5D5B-48EE-B92D-72FC5BBE61DB}"/>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7185690" y="3471533"/>
            <a:ext cx="612000" cy="320483"/>
          </a:xfrm>
          <a:prstGeom prst="rect">
            <a:avLst/>
          </a:prstGeom>
        </p:spPr>
      </p:pic>
      <p:pic>
        <p:nvPicPr>
          <p:cNvPr id="91" name="Imagen 90">
            <a:extLst>
              <a:ext uri="{FF2B5EF4-FFF2-40B4-BE49-F238E27FC236}">
                <a16:creationId xmlns:a16="http://schemas.microsoft.com/office/drawing/2014/main" id="{20C40838-A12D-4521-8CD0-D152B3CAA682}"/>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7201894" y="2621392"/>
            <a:ext cx="612000" cy="320483"/>
          </a:xfrm>
          <a:prstGeom prst="rect">
            <a:avLst/>
          </a:prstGeom>
        </p:spPr>
      </p:pic>
      <p:pic>
        <p:nvPicPr>
          <p:cNvPr id="92" name="Imagen 91">
            <a:extLst>
              <a:ext uri="{FF2B5EF4-FFF2-40B4-BE49-F238E27FC236}">
                <a16:creationId xmlns:a16="http://schemas.microsoft.com/office/drawing/2014/main" id="{44C93F8A-98A6-4735-B2E4-42DC13E3F7FE}"/>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1066977" y="4843596"/>
            <a:ext cx="612000" cy="320483"/>
          </a:xfrm>
          <a:prstGeom prst="rect">
            <a:avLst/>
          </a:prstGeom>
        </p:spPr>
      </p:pic>
      <p:pic>
        <p:nvPicPr>
          <p:cNvPr id="93" name="Imagen 92">
            <a:extLst>
              <a:ext uri="{FF2B5EF4-FFF2-40B4-BE49-F238E27FC236}">
                <a16:creationId xmlns:a16="http://schemas.microsoft.com/office/drawing/2014/main" id="{21679A27-0853-4623-B9A3-F3D9333C234D}"/>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1088243" y="5428538"/>
            <a:ext cx="612000" cy="320483"/>
          </a:xfrm>
          <a:prstGeom prst="rect">
            <a:avLst/>
          </a:prstGeom>
        </p:spPr>
      </p:pic>
      <p:pic>
        <p:nvPicPr>
          <p:cNvPr id="94" name="Imagen 93">
            <a:extLst>
              <a:ext uri="{FF2B5EF4-FFF2-40B4-BE49-F238E27FC236}">
                <a16:creationId xmlns:a16="http://schemas.microsoft.com/office/drawing/2014/main" id="{046F7E06-CE75-442A-8FDF-92242F50C4C4}"/>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51089" y="3471533"/>
            <a:ext cx="612000" cy="320483"/>
          </a:xfrm>
          <a:prstGeom prst="rect">
            <a:avLst/>
          </a:prstGeom>
        </p:spPr>
      </p:pic>
      <p:pic>
        <p:nvPicPr>
          <p:cNvPr id="95" name="Imagen 94">
            <a:extLst>
              <a:ext uri="{FF2B5EF4-FFF2-40B4-BE49-F238E27FC236}">
                <a16:creationId xmlns:a16="http://schemas.microsoft.com/office/drawing/2014/main" id="{08B15169-CEE0-4987-A1BB-1839717BD283}"/>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65851" y="3762433"/>
            <a:ext cx="612000" cy="320483"/>
          </a:xfrm>
          <a:prstGeom prst="rect">
            <a:avLst/>
          </a:prstGeom>
        </p:spPr>
      </p:pic>
      <p:pic>
        <p:nvPicPr>
          <p:cNvPr id="96" name="Imagen 95">
            <a:extLst>
              <a:ext uri="{FF2B5EF4-FFF2-40B4-BE49-F238E27FC236}">
                <a16:creationId xmlns:a16="http://schemas.microsoft.com/office/drawing/2014/main" id="{365BFE48-6C42-4046-8EC1-B799694A1E47}"/>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86909" y="4026417"/>
            <a:ext cx="612000" cy="320483"/>
          </a:xfrm>
          <a:prstGeom prst="rect">
            <a:avLst/>
          </a:prstGeom>
        </p:spPr>
      </p:pic>
      <p:pic>
        <p:nvPicPr>
          <p:cNvPr id="97" name="Imagen 96">
            <a:extLst>
              <a:ext uri="{FF2B5EF4-FFF2-40B4-BE49-F238E27FC236}">
                <a16:creationId xmlns:a16="http://schemas.microsoft.com/office/drawing/2014/main" id="{30CB4173-5FEB-47BF-8AC1-F720F75055BF}"/>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96655" y="4290401"/>
            <a:ext cx="612000" cy="320483"/>
          </a:xfrm>
          <a:prstGeom prst="rect">
            <a:avLst/>
          </a:prstGeom>
        </p:spPr>
      </p:pic>
      <p:pic>
        <p:nvPicPr>
          <p:cNvPr id="98" name="Imagen 97">
            <a:extLst>
              <a:ext uri="{FF2B5EF4-FFF2-40B4-BE49-F238E27FC236}">
                <a16:creationId xmlns:a16="http://schemas.microsoft.com/office/drawing/2014/main" id="{F6FDE65D-0963-4735-90B0-96C71C379DF9}"/>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65851" y="5705390"/>
            <a:ext cx="612000" cy="320483"/>
          </a:xfrm>
          <a:prstGeom prst="rect">
            <a:avLst/>
          </a:prstGeom>
        </p:spPr>
      </p:pic>
      <p:pic>
        <p:nvPicPr>
          <p:cNvPr id="99" name="Imagen 98">
            <a:extLst>
              <a:ext uri="{FF2B5EF4-FFF2-40B4-BE49-F238E27FC236}">
                <a16:creationId xmlns:a16="http://schemas.microsoft.com/office/drawing/2014/main" id="{385938B7-9BFF-4E8D-86EA-F8A488EEBCF5}"/>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775597" y="5969374"/>
            <a:ext cx="612000" cy="320483"/>
          </a:xfrm>
          <a:prstGeom prst="rect">
            <a:avLst/>
          </a:prstGeom>
        </p:spPr>
      </p:pic>
      <p:pic>
        <p:nvPicPr>
          <p:cNvPr id="100" name="Imagen 99">
            <a:extLst>
              <a:ext uri="{FF2B5EF4-FFF2-40B4-BE49-F238E27FC236}">
                <a16:creationId xmlns:a16="http://schemas.microsoft.com/office/drawing/2014/main" id="{18605A25-EA16-46D5-8B51-A356AD4F16CE}"/>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476074" y="3489267"/>
            <a:ext cx="612000" cy="320483"/>
          </a:xfrm>
          <a:prstGeom prst="rect">
            <a:avLst/>
          </a:prstGeom>
        </p:spPr>
      </p:pic>
      <p:pic>
        <p:nvPicPr>
          <p:cNvPr id="101" name="Imagen 100">
            <a:extLst>
              <a:ext uri="{FF2B5EF4-FFF2-40B4-BE49-F238E27FC236}">
                <a16:creationId xmlns:a16="http://schemas.microsoft.com/office/drawing/2014/main" id="{2DDD5C6D-28F1-4450-B3C1-1D55C19167C7}"/>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490836" y="3780167"/>
            <a:ext cx="612000" cy="320483"/>
          </a:xfrm>
          <a:prstGeom prst="rect">
            <a:avLst/>
          </a:prstGeom>
        </p:spPr>
      </p:pic>
      <p:pic>
        <p:nvPicPr>
          <p:cNvPr id="102" name="Imagen 101">
            <a:extLst>
              <a:ext uri="{FF2B5EF4-FFF2-40B4-BE49-F238E27FC236}">
                <a16:creationId xmlns:a16="http://schemas.microsoft.com/office/drawing/2014/main" id="{F3F9C432-268B-4851-B54C-5BABB043AD8C}"/>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511894" y="4044151"/>
            <a:ext cx="612000" cy="320483"/>
          </a:xfrm>
          <a:prstGeom prst="rect">
            <a:avLst/>
          </a:prstGeom>
        </p:spPr>
      </p:pic>
      <p:pic>
        <p:nvPicPr>
          <p:cNvPr id="103" name="Imagen 102">
            <a:extLst>
              <a:ext uri="{FF2B5EF4-FFF2-40B4-BE49-F238E27FC236}">
                <a16:creationId xmlns:a16="http://schemas.microsoft.com/office/drawing/2014/main" id="{F8643EFD-57B9-4364-8586-61A687DC15FC}"/>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521640" y="4308135"/>
            <a:ext cx="612000" cy="320483"/>
          </a:xfrm>
          <a:prstGeom prst="rect">
            <a:avLst/>
          </a:prstGeom>
        </p:spPr>
      </p:pic>
      <p:pic>
        <p:nvPicPr>
          <p:cNvPr id="104" name="Imagen 103">
            <a:extLst>
              <a:ext uri="{FF2B5EF4-FFF2-40B4-BE49-F238E27FC236}">
                <a16:creationId xmlns:a16="http://schemas.microsoft.com/office/drawing/2014/main" id="{BB9E94E8-C3B1-4B79-981F-D9E68FC5B31E}"/>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7204779" y="3759857"/>
            <a:ext cx="612000" cy="320483"/>
          </a:xfrm>
          <a:prstGeom prst="rect">
            <a:avLst/>
          </a:prstGeom>
        </p:spPr>
      </p:pic>
      <p:pic>
        <p:nvPicPr>
          <p:cNvPr id="105" name="Imagen 104">
            <a:extLst>
              <a:ext uri="{FF2B5EF4-FFF2-40B4-BE49-F238E27FC236}">
                <a16:creationId xmlns:a16="http://schemas.microsoft.com/office/drawing/2014/main" id="{CF2163AC-DA3A-46C6-96B4-0265782AA0AD}"/>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4609308" y="4026416"/>
            <a:ext cx="612000" cy="320483"/>
          </a:xfrm>
          <a:prstGeom prst="rect">
            <a:avLst/>
          </a:prstGeom>
        </p:spPr>
      </p:pic>
      <p:pic>
        <p:nvPicPr>
          <p:cNvPr id="106" name="Imagen 105">
            <a:extLst>
              <a:ext uri="{FF2B5EF4-FFF2-40B4-BE49-F238E27FC236}">
                <a16:creationId xmlns:a16="http://schemas.microsoft.com/office/drawing/2014/main" id="{2B1E0D7F-3C3C-4760-9329-359DBA2F5C25}"/>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4609308" y="5959529"/>
            <a:ext cx="612000" cy="320483"/>
          </a:xfrm>
          <a:prstGeom prst="rect">
            <a:avLst/>
          </a:prstGeom>
        </p:spPr>
      </p:pic>
      <p:pic>
        <p:nvPicPr>
          <p:cNvPr id="107" name="Imagen 106">
            <a:extLst>
              <a:ext uri="{FF2B5EF4-FFF2-40B4-BE49-F238E27FC236}">
                <a16:creationId xmlns:a16="http://schemas.microsoft.com/office/drawing/2014/main" id="{C05B1C7C-AFC8-42F2-B648-3E92218CB700}"/>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461156" y="3735130"/>
            <a:ext cx="612000" cy="320483"/>
          </a:xfrm>
          <a:prstGeom prst="rect">
            <a:avLst/>
          </a:prstGeom>
        </p:spPr>
      </p:pic>
      <p:pic>
        <p:nvPicPr>
          <p:cNvPr id="108" name="Imagen 107">
            <a:extLst>
              <a:ext uri="{FF2B5EF4-FFF2-40B4-BE49-F238E27FC236}">
                <a16:creationId xmlns:a16="http://schemas.microsoft.com/office/drawing/2014/main" id="{52196C35-0B72-4F56-96CC-372BE4462EA7}"/>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471498" y="4026415"/>
            <a:ext cx="612000" cy="320483"/>
          </a:xfrm>
          <a:prstGeom prst="rect">
            <a:avLst/>
          </a:prstGeom>
        </p:spPr>
      </p:pic>
      <p:pic>
        <p:nvPicPr>
          <p:cNvPr id="109" name="Imagen 108">
            <a:extLst>
              <a:ext uri="{FF2B5EF4-FFF2-40B4-BE49-F238E27FC236}">
                <a16:creationId xmlns:a16="http://schemas.microsoft.com/office/drawing/2014/main" id="{2E06EFD4-CB7A-460A-8324-9293E5DBC1D9}"/>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483455" y="3462206"/>
            <a:ext cx="612000" cy="320483"/>
          </a:xfrm>
          <a:prstGeom prst="rect">
            <a:avLst/>
          </a:prstGeom>
        </p:spPr>
      </p:pic>
      <p:pic>
        <p:nvPicPr>
          <p:cNvPr id="110" name="Imagen 109">
            <a:extLst>
              <a:ext uri="{FF2B5EF4-FFF2-40B4-BE49-F238E27FC236}">
                <a16:creationId xmlns:a16="http://schemas.microsoft.com/office/drawing/2014/main" id="{28FF49FB-AF46-4EB3-B9D0-440EDF1AA6FD}"/>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449495" y="4317700"/>
            <a:ext cx="612000" cy="320483"/>
          </a:xfrm>
          <a:prstGeom prst="rect">
            <a:avLst/>
          </a:prstGeom>
        </p:spPr>
      </p:pic>
      <p:pic>
        <p:nvPicPr>
          <p:cNvPr id="111" name="Imagen 110">
            <a:extLst>
              <a:ext uri="{FF2B5EF4-FFF2-40B4-BE49-F238E27FC236}">
                <a16:creationId xmlns:a16="http://schemas.microsoft.com/office/drawing/2014/main" id="{C57774D2-5431-49F6-A1C6-65D02B5C0C7F}"/>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3461156" y="5969373"/>
            <a:ext cx="612000" cy="320483"/>
          </a:xfrm>
          <a:prstGeom prst="rect">
            <a:avLst/>
          </a:prstGeom>
        </p:spPr>
      </p:pic>
    </p:spTree>
    <p:extLst>
      <p:ext uri="{BB962C8B-B14F-4D97-AF65-F5344CB8AC3E}">
        <p14:creationId xmlns:p14="http://schemas.microsoft.com/office/powerpoint/2010/main" val="215121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a 44">
            <a:extLst>
              <a:ext uri="{FF2B5EF4-FFF2-40B4-BE49-F238E27FC236}">
                <a16:creationId xmlns:a16="http://schemas.microsoft.com/office/drawing/2014/main" id="{F999AE66-DB4D-4126-B656-AD2799E0B0E6}"/>
              </a:ext>
            </a:extLst>
          </p:cNvPr>
          <p:cNvGraphicFramePr>
            <a:graphicFrameLocks noGrp="1"/>
          </p:cNvGraphicFramePr>
          <p:nvPr>
            <p:extLst>
              <p:ext uri="{D42A27DB-BD31-4B8C-83A1-F6EECF244321}">
                <p14:modId xmlns:p14="http://schemas.microsoft.com/office/powerpoint/2010/main" val="4118680507"/>
              </p:ext>
            </p:extLst>
          </p:nvPr>
        </p:nvGraphicFramePr>
        <p:xfrm>
          <a:off x="304799" y="4987560"/>
          <a:ext cx="11547912" cy="370840"/>
        </p:xfrm>
        <a:graphic>
          <a:graphicData uri="http://schemas.openxmlformats.org/drawingml/2006/table">
            <a:tbl>
              <a:tblPr firstRow="1" bandRow="1">
                <a:tableStyleId>{5C22544A-7EE6-4342-B048-85BDC9FD1C3A}</a:tableStyleId>
              </a:tblPr>
              <a:tblGrid>
                <a:gridCol w="2886978">
                  <a:extLst>
                    <a:ext uri="{9D8B030D-6E8A-4147-A177-3AD203B41FA5}">
                      <a16:colId xmlns:a16="http://schemas.microsoft.com/office/drawing/2014/main" val="1301290602"/>
                    </a:ext>
                  </a:extLst>
                </a:gridCol>
                <a:gridCol w="2886978">
                  <a:extLst>
                    <a:ext uri="{9D8B030D-6E8A-4147-A177-3AD203B41FA5}">
                      <a16:colId xmlns:a16="http://schemas.microsoft.com/office/drawing/2014/main" val="1990739707"/>
                    </a:ext>
                  </a:extLst>
                </a:gridCol>
                <a:gridCol w="2886978">
                  <a:extLst>
                    <a:ext uri="{9D8B030D-6E8A-4147-A177-3AD203B41FA5}">
                      <a16:colId xmlns:a16="http://schemas.microsoft.com/office/drawing/2014/main" val="2619810637"/>
                    </a:ext>
                  </a:extLst>
                </a:gridCol>
                <a:gridCol w="2886978">
                  <a:extLst>
                    <a:ext uri="{9D8B030D-6E8A-4147-A177-3AD203B41FA5}">
                      <a16:colId xmlns:a16="http://schemas.microsoft.com/office/drawing/2014/main" val="2920429221"/>
                    </a:ext>
                  </a:extLst>
                </a:gridCol>
              </a:tblGrid>
              <a:tr h="370840">
                <a:tc>
                  <a:txBody>
                    <a:bodyPr/>
                    <a:lstStyle/>
                    <a:p>
                      <a:pPr marL="0" indent="0" algn="ctr">
                        <a:defRPr sz="1200" b="0" i="0" u="none" strike="noStrike" kern="1200" baseline="0">
                          <a:solidFill>
                            <a:schemeClr val="tx1"/>
                          </a:solidFill>
                          <a:latin typeface="+mn-lt"/>
                          <a:ea typeface="+mn-ea"/>
                          <a:cs typeface="+mn-cs"/>
                        </a:defRPr>
                      </a:pPr>
                      <a:r>
                        <a:rPr lang="es-ES" sz="1800" b="0" i="0" u="none" strike="noStrike" kern="1200" baseline="0" dirty="0">
                          <a:solidFill>
                            <a:schemeClr val="tx1"/>
                          </a:solidFill>
                          <a:latin typeface="+mn-lt"/>
                          <a:ea typeface="+mn-ea"/>
                          <a:cs typeface="+mn-cs"/>
                        </a:rPr>
                        <a:t>Ordenador</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indent="0" algn="ctr">
                        <a:defRPr sz="1200" b="0" i="0" u="none" strike="noStrike" kern="1200" baseline="0">
                          <a:solidFill>
                            <a:schemeClr val="tx1"/>
                          </a:solidFill>
                          <a:latin typeface="+mn-lt"/>
                          <a:ea typeface="+mn-ea"/>
                          <a:cs typeface="+mn-cs"/>
                        </a:defRPr>
                      </a:pPr>
                      <a:r>
                        <a:rPr lang="es-ES" sz="1800" b="0" i="0" u="none" strike="noStrike" kern="1200" baseline="0" dirty="0">
                          <a:solidFill>
                            <a:schemeClr val="tx1"/>
                          </a:solidFill>
                          <a:latin typeface="+mn-lt"/>
                          <a:ea typeface="+mn-ea"/>
                          <a:cs typeface="+mn-cs"/>
                        </a:rPr>
                        <a:t>Móvil</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indent="0" algn="ctr">
                        <a:defRPr sz="1200" b="0" i="0" u="none" strike="noStrike" kern="1200" baseline="0">
                          <a:solidFill>
                            <a:schemeClr val="tx1"/>
                          </a:solidFill>
                          <a:latin typeface="+mn-lt"/>
                          <a:ea typeface="+mn-ea"/>
                          <a:cs typeface="+mn-cs"/>
                        </a:defRPr>
                      </a:pPr>
                      <a:r>
                        <a:rPr lang="es-ES" sz="1800" b="0" i="0" u="none" strike="noStrike" kern="1200" baseline="0" dirty="0">
                          <a:solidFill>
                            <a:schemeClr val="tx1"/>
                          </a:solidFill>
                          <a:latin typeface="+mn-lt"/>
                          <a:ea typeface="+mn-ea"/>
                          <a:cs typeface="+mn-cs"/>
                        </a:rPr>
                        <a:t>E-Reader</a:t>
                      </a:r>
                    </a:p>
                  </a:txBody>
                  <a:tcPr anchor="ctr">
                    <a:lnT w="12700" cap="flat" cmpd="sng" algn="ctr">
                      <a:solidFill>
                        <a:schemeClr val="bg1">
                          <a:lumMod val="8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s-ES" sz="1800" b="0" i="0" u="none" strike="noStrike" kern="1200" baseline="0" dirty="0">
                          <a:solidFill>
                            <a:schemeClr val="tx1"/>
                          </a:solidFill>
                          <a:latin typeface="+mn-lt"/>
                          <a:ea typeface="+mn-ea"/>
                          <a:cs typeface="+mn-cs"/>
                        </a:rPr>
                        <a:t>Tablet*</a:t>
                      </a: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337419665"/>
                  </a:ext>
                </a:extLst>
              </a:tr>
            </a:tbl>
          </a:graphicData>
        </a:graphic>
      </p:graphicFrame>
      <p:sp>
        <p:nvSpPr>
          <p:cNvPr id="3" name="Rectangle 86">
            <a:extLst>
              <a:ext uri="{FF2B5EF4-FFF2-40B4-BE49-F238E27FC236}">
                <a16:creationId xmlns:a16="http://schemas.microsoft.com/office/drawing/2014/main" id="{B707A182-F06C-41C2-869E-BF4B121E46AE}"/>
              </a:ext>
            </a:extLst>
          </p:cNvPr>
          <p:cNvSpPr>
            <a:spLocks noChangeArrowheads="1"/>
          </p:cNvSpPr>
          <p:nvPr/>
        </p:nvSpPr>
        <p:spPr bwMode="auto">
          <a:xfrm>
            <a:off x="7594631" y="2140279"/>
            <a:ext cx="1418978" cy="246221"/>
          </a:xfrm>
          <a:prstGeom prst="rect">
            <a:avLst/>
          </a:prstGeom>
          <a:noFill/>
          <a:ln w="28575">
            <a:noFill/>
            <a:miter lim="800000"/>
            <a:headEnd/>
            <a:tailEnd/>
          </a:ln>
          <a:effectLst/>
        </p:spPr>
        <p:txBody>
          <a:bodyPr wrap="none">
            <a:spAutoFit/>
          </a:bodyPr>
          <a:lstStyle/>
          <a:p>
            <a:r>
              <a:rPr lang="es-ES_tradnl" sz="1000" dirty="0">
                <a:solidFill>
                  <a:schemeClr val="tx1">
                    <a:lumMod val="75000"/>
                    <a:lumOff val="25000"/>
                  </a:schemeClr>
                </a:solidFill>
              </a:rPr>
              <a:t>Respuesta múltiple</a:t>
            </a:r>
            <a:endParaRPr lang="es-ES" sz="1000" dirty="0">
              <a:solidFill>
                <a:schemeClr val="tx1">
                  <a:lumMod val="75000"/>
                  <a:lumOff val="25000"/>
                </a:schemeClr>
              </a:solidFill>
            </a:endParaRPr>
          </a:p>
        </p:txBody>
      </p:sp>
      <p:sp>
        <p:nvSpPr>
          <p:cNvPr id="4" name="9 Rectángulo">
            <a:extLst>
              <a:ext uri="{FF2B5EF4-FFF2-40B4-BE49-F238E27FC236}">
                <a16:creationId xmlns:a16="http://schemas.microsoft.com/office/drawing/2014/main" id="{AC6C3B0B-1DF2-4644-8224-611A05DBF994}"/>
              </a:ext>
            </a:extLst>
          </p:cNvPr>
          <p:cNvSpPr/>
          <p:nvPr/>
        </p:nvSpPr>
        <p:spPr>
          <a:xfrm>
            <a:off x="2430173" y="1740213"/>
            <a:ext cx="7192737" cy="638070"/>
          </a:xfrm>
          <a:prstGeom prst="rect">
            <a:avLst/>
          </a:prstGeom>
          <a:noFill/>
          <a:ln w="9525">
            <a:noFill/>
            <a:miter lim="800000"/>
            <a:headEnd/>
            <a:tailEnd/>
          </a:ln>
          <a:effectLst/>
        </p:spPr>
        <p:txBody>
          <a:bodyPr anchor="ctr"/>
          <a:lstStyle/>
          <a:p>
            <a:pPr algn="ctr"/>
            <a:r>
              <a:rPr lang="es-ES" sz="2400" dirty="0">
                <a:solidFill>
                  <a:srgbClr val="142440"/>
                </a:solidFill>
                <a:ea typeface="Verdana" panose="020B0604030504040204" pitchFamily="34" charset="0"/>
                <a:cs typeface="Verdana" panose="020B0604030504040204" pitchFamily="34" charset="0"/>
              </a:rPr>
              <a:t>¿En qué dispositivos lee?</a:t>
            </a:r>
          </a:p>
        </p:txBody>
      </p:sp>
      <p:pic>
        <p:nvPicPr>
          <p:cNvPr id="6" name="Picture 2" descr="https://d30y9cdsu7xlg0.cloudfront.net/png/115-200.png">
            <a:extLst>
              <a:ext uri="{FF2B5EF4-FFF2-40B4-BE49-F238E27FC236}">
                <a16:creationId xmlns:a16="http://schemas.microsoft.com/office/drawing/2014/main" id="{FC728B23-D89F-47D1-A6D5-D0BF82D9FB89}"/>
              </a:ext>
            </a:extLst>
          </p:cNvPr>
          <p:cNvPicPr>
            <a:picLocks noChangeAspect="1"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5713" y="5372615"/>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d30y9cdsu7xlg0.cloudfront.net/png/857674-200.png">
            <a:extLst>
              <a:ext uri="{FF2B5EF4-FFF2-40B4-BE49-F238E27FC236}">
                <a16:creationId xmlns:a16="http://schemas.microsoft.com/office/drawing/2014/main" id="{4E13776D-3CFE-4655-9006-F2AF2944C881}"/>
              </a:ext>
            </a:extLst>
          </p:cNvPr>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488973" y="5391341"/>
            <a:ext cx="352749" cy="352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d30y9cdsu7xlg0.cloudfront.net/png/611358-200.png">
            <a:extLst>
              <a:ext uri="{FF2B5EF4-FFF2-40B4-BE49-F238E27FC236}">
                <a16:creationId xmlns:a16="http://schemas.microsoft.com/office/drawing/2014/main" id="{942EE79A-326B-469E-BA63-CC3F89931B4F}"/>
              </a:ext>
            </a:extLst>
          </p:cNvPr>
          <p:cNvPicPr>
            <a:picLocks noChangeAspect="1" noChangeArrowheads="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362046" y="5391340"/>
            <a:ext cx="352749" cy="352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d30y9cdsu7xlg0.cloudfront.net/png/717956-200.png">
            <a:extLst>
              <a:ext uri="{FF2B5EF4-FFF2-40B4-BE49-F238E27FC236}">
                <a16:creationId xmlns:a16="http://schemas.microsoft.com/office/drawing/2014/main" id="{F23A0C40-213A-485D-95A6-B0F1BA4B364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45383" y="5273512"/>
            <a:ext cx="458507" cy="4585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9ACA193C-471E-4C4E-8201-06B867B86B88}"/>
              </a:ext>
            </a:extLst>
          </p:cNvPr>
          <p:cNvSpPr/>
          <p:nvPr/>
        </p:nvSpPr>
        <p:spPr>
          <a:xfrm>
            <a:off x="4544512" y="2270770"/>
            <a:ext cx="3001656" cy="276999"/>
          </a:xfrm>
          <a:prstGeom prst="rect">
            <a:avLst/>
          </a:prstGeom>
        </p:spPr>
        <p:txBody>
          <a:bodyPr wrap="none">
            <a:spAutoFit/>
          </a:bodyPr>
          <a:lstStyle/>
          <a:p>
            <a:pPr algn="ctr"/>
            <a:r>
              <a:rPr lang="es-ES" sz="1200" dirty="0">
                <a:solidFill>
                  <a:srgbClr val="142440"/>
                </a:solidFill>
                <a:latin typeface="Verdana" panose="020B0604030504040204" pitchFamily="34" charset="0"/>
                <a:ea typeface="Verdana" panose="020B0604030504040204" pitchFamily="34" charset="0"/>
                <a:cs typeface="Verdana" panose="020B0604030504040204" pitchFamily="34" charset="0"/>
              </a:rPr>
              <a:t>(con frecuencia al menos trimestral)</a:t>
            </a:r>
          </a:p>
        </p:txBody>
      </p:sp>
      <p:graphicFrame>
        <p:nvGraphicFramePr>
          <p:cNvPr id="71" name="2 Gráfico">
            <a:extLst>
              <a:ext uri="{FF2B5EF4-FFF2-40B4-BE49-F238E27FC236}">
                <a16:creationId xmlns:a16="http://schemas.microsoft.com/office/drawing/2014/main" id="{3973A5FB-8C2D-4136-A9A1-2B263AEBC5F1}"/>
              </a:ext>
            </a:extLst>
          </p:cNvPr>
          <p:cNvGraphicFramePr/>
          <p:nvPr>
            <p:extLst>
              <p:ext uri="{D42A27DB-BD31-4B8C-83A1-F6EECF244321}">
                <p14:modId xmlns:p14="http://schemas.microsoft.com/office/powerpoint/2010/main" val="1515140819"/>
              </p:ext>
            </p:extLst>
          </p:nvPr>
        </p:nvGraphicFramePr>
        <p:xfrm>
          <a:off x="199019" y="3269498"/>
          <a:ext cx="2943325" cy="17062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3" name="2 Gráfico">
            <a:extLst>
              <a:ext uri="{FF2B5EF4-FFF2-40B4-BE49-F238E27FC236}">
                <a16:creationId xmlns:a16="http://schemas.microsoft.com/office/drawing/2014/main" id="{10AE186D-7244-4F67-B6BD-3DB51CA4816F}"/>
              </a:ext>
            </a:extLst>
          </p:cNvPr>
          <p:cNvGraphicFramePr/>
          <p:nvPr>
            <p:extLst>
              <p:ext uri="{D42A27DB-BD31-4B8C-83A1-F6EECF244321}">
                <p14:modId xmlns:p14="http://schemas.microsoft.com/office/powerpoint/2010/main" val="2688651813"/>
              </p:ext>
            </p:extLst>
          </p:nvPr>
        </p:nvGraphicFramePr>
        <p:xfrm>
          <a:off x="3164678" y="3269498"/>
          <a:ext cx="2943325" cy="17062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5" name="2 Gráfico">
            <a:extLst>
              <a:ext uri="{FF2B5EF4-FFF2-40B4-BE49-F238E27FC236}">
                <a16:creationId xmlns:a16="http://schemas.microsoft.com/office/drawing/2014/main" id="{41E62963-0586-40A8-A567-6D0E4D8A90E4}"/>
              </a:ext>
            </a:extLst>
          </p:cNvPr>
          <p:cNvGraphicFramePr/>
          <p:nvPr>
            <p:extLst>
              <p:ext uri="{D42A27DB-BD31-4B8C-83A1-F6EECF244321}">
                <p14:modId xmlns:p14="http://schemas.microsoft.com/office/powerpoint/2010/main" val="3788018912"/>
              </p:ext>
            </p:extLst>
          </p:nvPr>
        </p:nvGraphicFramePr>
        <p:xfrm>
          <a:off x="6130337" y="3269498"/>
          <a:ext cx="2943325" cy="1706207"/>
        </p:xfrm>
        <a:graphic>
          <a:graphicData uri="http://schemas.openxmlformats.org/drawingml/2006/chart">
            <c:chart xmlns:c="http://schemas.openxmlformats.org/drawingml/2006/chart" xmlns:r="http://schemas.openxmlformats.org/officeDocument/2006/relationships" r:id="rId8"/>
          </a:graphicData>
        </a:graphic>
      </p:graphicFrame>
      <p:sp>
        <p:nvSpPr>
          <p:cNvPr id="79" name="Rectángulo 78">
            <a:extLst>
              <a:ext uri="{FF2B5EF4-FFF2-40B4-BE49-F238E27FC236}">
                <a16:creationId xmlns:a16="http://schemas.microsoft.com/office/drawing/2014/main" id="{1C523DA0-467F-4F36-ADFD-B20589955207}"/>
              </a:ext>
            </a:extLst>
          </p:cNvPr>
          <p:cNvSpPr/>
          <p:nvPr/>
        </p:nvSpPr>
        <p:spPr bwMode="auto">
          <a:xfrm>
            <a:off x="339288" y="3417078"/>
            <a:ext cx="2803055" cy="242388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37" name="2 Gráfico">
            <a:extLst>
              <a:ext uri="{FF2B5EF4-FFF2-40B4-BE49-F238E27FC236}">
                <a16:creationId xmlns:a16="http://schemas.microsoft.com/office/drawing/2014/main" id="{C9D8097E-712F-472A-9C88-DB7017FC23ED}"/>
              </a:ext>
            </a:extLst>
          </p:cNvPr>
          <p:cNvGraphicFramePr/>
          <p:nvPr>
            <p:extLst>
              <p:ext uri="{D42A27DB-BD31-4B8C-83A1-F6EECF244321}">
                <p14:modId xmlns:p14="http://schemas.microsoft.com/office/powerpoint/2010/main" val="53926550"/>
              </p:ext>
            </p:extLst>
          </p:nvPr>
        </p:nvGraphicFramePr>
        <p:xfrm>
          <a:off x="9021565" y="3269498"/>
          <a:ext cx="2943325" cy="1706207"/>
        </p:xfrm>
        <a:graphic>
          <a:graphicData uri="http://schemas.openxmlformats.org/drawingml/2006/chart">
            <c:chart xmlns:c="http://schemas.openxmlformats.org/drawingml/2006/chart" xmlns:r="http://schemas.openxmlformats.org/officeDocument/2006/relationships" r:id="rId9"/>
          </a:graphicData>
        </a:graphic>
      </p:graphicFrame>
      <p:sp>
        <p:nvSpPr>
          <p:cNvPr id="12" name="Rectángulo 11">
            <a:extLst>
              <a:ext uri="{FF2B5EF4-FFF2-40B4-BE49-F238E27FC236}">
                <a16:creationId xmlns:a16="http://schemas.microsoft.com/office/drawing/2014/main" id="{BAC8EB4F-2601-413C-95AF-189C65268D18}"/>
              </a:ext>
            </a:extLst>
          </p:cNvPr>
          <p:cNvSpPr/>
          <p:nvPr/>
        </p:nvSpPr>
        <p:spPr>
          <a:xfrm>
            <a:off x="1539725" y="6388978"/>
            <a:ext cx="2240956" cy="230832"/>
          </a:xfrm>
          <a:prstGeom prst="rect">
            <a:avLst/>
          </a:prstGeom>
        </p:spPr>
        <p:txBody>
          <a:bodyPr wrap="square">
            <a:spAutoFit/>
          </a:bodyPr>
          <a:lstStyle/>
          <a:p>
            <a:r>
              <a:rPr lang="es-ES" sz="900" dirty="0"/>
              <a:t>*Se pregunta a partir de 2017</a:t>
            </a:r>
            <a:endParaRPr lang="es-ES_tradnl" sz="900" dirty="0"/>
          </a:p>
        </p:txBody>
      </p:sp>
      <p:sp>
        <p:nvSpPr>
          <p:cNvPr id="40" name="Rectangle 3">
            <a:extLst>
              <a:ext uri="{FF2B5EF4-FFF2-40B4-BE49-F238E27FC236}">
                <a16:creationId xmlns:a16="http://schemas.microsoft.com/office/drawing/2014/main" id="{C29D6B92-75CA-4FA5-BBC7-AA36F8C4B4F4}"/>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1" name="Rectangle 3">
            <a:extLst>
              <a:ext uri="{FF2B5EF4-FFF2-40B4-BE49-F238E27FC236}">
                <a16:creationId xmlns:a16="http://schemas.microsoft.com/office/drawing/2014/main" id="{C952657F-985C-49EE-A9E8-B1EF21BE9CA1}"/>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Cómo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 name="Rectángulo 41">
            <a:extLst>
              <a:ext uri="{FF2B5EF4-FFF2-40B4-BE49-F238E27FC236}">
                <a16:creationId xmlns:a16="http://schemas.microsoft.com/office/drawing/2014/main" id="{838CB4AB-17FE-4A05-9942-F27889486C3B}"/>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arcador de número de diapositiva 1">
            <a:extLst>
              <a:ext uri="{FF2B5EF4-FFF2-40B4-BE49-F238E27FC236}">
                <a16:creationId xmlns:a16="http://schemas.microsoft.com/office/drawing/2014/main" id="{6C2E3AD5-E691-406F-B2AD-04081CC18D9B}"/>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49</a:t>
            </a:fld>
            <a:endParaRPr lang="es-ES_tradnl" dirty="0"/>
          </a:p>
        </p:txBody>
      </p:sp>
      <p:sp>
        <p:nvSpPr>
          <p:cNvPr id="44" name="Rectángulo 43">
            <a:extLst>
              <a:ext uri="{FF2B5EF4-FFF2-40B4-BE49-F238E27FC236}">
                <a16:creationId xmlns:a16="http://schemas.microsoft.com/office/drawing/2014/main" id="{FD76EF53-20B1-42A5-87C9-DD833DB31D64}"/>
              </a:ext>
            </a:extLst>
          </p:cNvPr>
          <p:cNvSpPr/>
          <p:nvPr/>
        </p:nvSpPr>
        <p:spPr>
          <a:xfrm>
            <a:off x="-109219" y="214449"/>
            <a:ext cx="1124150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1">
              <a:spcAft>
                <a:spcPts val="600"/>
              </a:spcAft>
              <a:defRPr/>
            </a:pPr>
            <a:r>
              <a:rPr kumimoji="0" lang="es-ES" b="0" i="0" u="none" strike="noStrike" kern="1200" cap="none" spc="0" normalizeH="0" baseline="0" noProof="0" dirty="0">
                <a:ln>
                  <a:noFill/>
                </a:ln>
                <a:solidFill>
                  <a:schemeClr val="tx1"/>
                </a:solidFill>
                <a:effectLst/>
                <a:uLnTx/>
                <a:uFillTx/>
                <a:ea typeface="+mn-ea"/>
                <a:cs typeface="+mn-cs"/>
              </a:rPr>
              <a:t>El móvil se mantiene como el dispositivo más </a:t>
            </a:r>
            <a:r>
              <a:rPr lang="es-ES" dirty="0">
                <a:solidFill>
                  <a:schemeClr val="tx1"/>
                </a:solidFill>
              </a:rPr>
              <a:t>utilizado para la lectura en soporte digital. Soporte que aumenta un año más hasta alcanzar el 70,3%.</a:t>
            </a:r>
            <a:endParaRPr kumimoji="0" lang="es-ES" b="0" i="0" u="none" strike="noStrike" kern="1200" cap="none" spc="0" normalizeH="0" baseline="0" noProof="0" dirty="0">
              <a:ln>
                <a:noFill/>
              </a:ln>
              <a:solidFill>
                <a:schemeClr val="tx1"/>
              </a:solidFill>
              <a:effectLst/>
              <a:uLnTx/>
              <a:uFillTx/>
              <a:ea typeface="+mn-ea"/>
              <a:cs typeface="+mn-cs"/>
            </a:endParaRPr>
          </a:p>
        </p:txBody>
      </p:sp>
      <p:sp>
        <p:nvSpPr>
          <p:cNvPr id="58" name="Rectángulo 57">
            <a:extLst>
              <a:ext uri="{FF2B5EF4-FFF2-40B4-BE49-F238E27FC236}">
                <a16:creationId xmlns:a16="http://schemas.microsoft.com/office/drawing/2014/main" id="{CCC2BE2B-A6C9-41E1-BA9F-4282A82FCB91}"/>
              </a:ext>
            </a:extLst>
          </p:cNvPr>
          <p:cNvSpPr/>
          <p:nvPr/>
        </p:nvSpPr>
        <p:spPr bwMode="auto">
          <a:xfrm>
            <a:off x="3223487" y="3417078"/>
            <a:ext cx="2803055" cy="242388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59" name="Rectángulo 58">
            <a:extLst>
              <a:ext uri="{FF2B5EF4-FFF2-40B4-BE49-F238E27FC236}">
                <a16:creationId xmlns:a16="http://schemas.microsoft.com/office/drawing/2014/main" id="{BF9147CB-F43E-4F11-82D8-4908B12162C0}"/>
              </a:ext>
            </a:extLst>
          </p:cNvPr>
          <p:cNvSpPr/>
          <p:nvPr/>
        </p:nvSpPr>
        <p:spPr bwMode="auto">
          <a:xfrm>
            <a:off x="6098056" y="3417078"/>
            <a:ext cx="2803055" cy="242388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61" name="Rectángulo 60">
            <a:extLst>
              <a:ext uri="{FF2B5EF4-FFF2-40B4-BE49-F238E27FC236}">
                <a16:creationId xmlns:a16="http://schemas.microsoft.com/office/drawing/2014/main" id="{ECA023C7-3F8F-4517-95E0-ED3E1869493B}"/>
              </a:ext>
            </a:extLst>
          </p:cNvPr>
          <p:cNvSpPr/>
          <p:nvPr/>
        </p:nvSpPr>
        <p:spPr bwMode="auto">
          <a:xfrm>
            <a:off x="8982255" y="3417078"/>
            <a:ext cx="2803055" cy="242388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pic>
        <p:nvPicPr>
          <p:cNvPr id="62" name="Imagen 61">
            <a:extLst>
              <a:ext uri="{FF2B5EF4-FFF2-40B4-BE49-F238E27FC236}">
                <a16:creationId xmlns:a16="http://schemas.microsoft.com/office/drawing/2014/main" id="{62536469-2332-4847-9D3E-9D9E24E848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8472" b="18611"/>
          <a:stretch/>
        </p:blipFill>
        <p:spPr>
          <a:xfrm>
            <a:off x="601753" y="2868201"/>
            <a:ext cx="519113" cy="326609"/>
          </a:xfrm>
          <a:prstGeom prst="rect">
            <a:avLst/>
          </a:prstGeom>
        </p:spPr>
      </p:pic>
      <p:sp>
        <p:nvSpPr>
          <p:cNvPr id="63" name="Rectángulo 62">
            <a:extLst>
              <a:ext uri="{FF2B5EF4-FFF2-40B4-BE49-F238E27FC236}">
                <a16:creationId xmlns:a16="http://schemas.microsoft.com/office/drawing/2014/main" id="{C06A9A72-F4BF-45A4-A401-698AE12E8F70}"/>
              </a:ext>
            </a:extLst>
          </p:cNvPr>
          <p:cNvSpPr/>
          <p:nvPr/>
        </p:nvSpPr>
        <p:spPr>
          <a:xfrm>
            <a:off x="1193842" y="2882804"/>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pic>
        <p:nvPicPr>
          <p:cNvPr id="64" name="Picture 2" descr="https://d30y9cdsu7xlg0.cloudfront.net/png/117744-200.png">
            <a:extLst>
              <a:ext uri="{FF2B5EF4-FFF2-40B4-BE49-F238E27FC236}">
                <a16:creationId xmlns:a16="http://schemas.microsoft.com/office/drawing/2014/main" id="{641FAE16-EF8E-4F70-B04D-04280511D56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87" y="1374991"/>
            <a:ext cx="332764" cy="332764"/>
          </a:xfrm>
          <a:prstGeom prst="rect">
            <a:avLst/>
          </a:prstGeom>
          <a:noFill/>
          <a:extLst>
            <a:ext uri="{909E8E84-426E-40DD-AFC4-6F175D3DCCD1}">
              <a14:hiddenFill xmlns:a14="http://schemas.microsoft.com/office/drawing/2010/main">
                <a:solidFill>
                  <a:srgbClr val="FFFFFF"/>
                </a:solidFill>
              </a14:hiddenFill>
            </a:ext>
          </a:extLst>
        </p:spPr>
      </p:pic>
      <p:sp>
        <p:nvSpPr>
          <p:cNvPr id="68" name="CuadroTexto 67">
            <a:extLst>
              <a:ext uri="{FF2B5EF4-FFF2-40B4-BE49-F238E27FC236}">
                <a16:creationId xmlns:a16="http://schemas.microsoft.com/office/drawing/2014/main" id="{6237CEA0-4D48-4FD3-B94C-1571C0BD975D}"/>
              </a:ext>
            </a:extLst>
          </p:cNvPr>
          <p:cNvSpPr txBox="1"/>
          <p:nvPr/>
        </p:nvSpPr>
        <p:spPr>
          <a:xfrm>
            <a:off x="9150302" y="112126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69" name="Rectángulo 68">
            <a:extLst>
              <a:ext uri="{FF2B5EF4-FFF2-40B4-BE49-F238E27FC236}">
                <a16:creationId xmlns:a16="http://schemas.microsoft.com/office/drawing/2014/main" id="{9255E12B-4998-425F-B65E-D737E3F75E77}"/>
              </a:ext>
            </a:extLst>
          </p:cNvPr>
          <p:cNvSpPr/>
          <p:nvPr/>
        </p:nvSpPr>
        <p:spPr>
          <a:xfrm>
            <a:off x="1539724" y="6580808"/>
            <a:ext cx="5356375" cy="230832"/>
          </a:xfrm>
          <a:prstGeom prst="rect">
            <a:avLst/>
          </a:prstGeom>
        </p:spPr>
        <p:txBody>
          <a:bodyPr wrap="square">
            <a:spAutoFit/>
          </a:bodyPr>
          <a:lstStyle/>
          <a:p>
            <a:r>
              <a:rPr lang="es-ES" sz="900" dirty="0"/>
              <a:t>**Desde 2017 se incluye también la lectura de artículos, textos largos en Redes Sociales</a:t>
            </a:r>
            <a:endParaRPr lang="es-ES_tradnl" sz="900" dirty="0"/>
          </a:p>
        </p:txBody>
      </p:sp>
      <p:cxnSp>
        <p:nvCxnSpPr>
          <p:cNvPr id="5" name="Conector recto de flecha 4">
            <a:extLst>
              <a:ext uri="{FF2B5EF4-FFF2-40B4-BE49-F238E27FC236}">
                <a16:creationId xmlns:a16="http://schemas.microsoft.com/office/drawing/2014/main" id="{64CF002C-BE01-4015-94B1-37D76071A9FA}"/>
              </a:ext>
            </a:extLst>
          </p:cNvPr>
          <p:cNvCxnSpPr>
            <a:cxnSpLocks/>
          </p:cNvCxnSpPr>
          <p:nvPr/>
        </p:nvCxnSpPr>
        <p:spPr>
          <a:xfrm flipV="1">
            <a:off x="3472123" y="3707779"/>
            <a:ext cx="1954933" cy="86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upo 47">
            <a:extLst>
              <a:ext uri="{FF2B5EF4-FFF2-40B4-BE49-F238E27FC236}">
                <a16:creationId xmlns:a16="http://schemas.microsoft.com/office/drawing/2014/main" id="{B7B28270-95E9-46B8-83E8-7F2FF15E01A4}"/>
              </a:ext>
            </a:extLst>
          </p:cNvPr>
          <p:cNvGrpSpPr/>
          <p:nvPr/>
        </p:nvGrpSpPr>
        <p:grpSpPr>
          <a:xfrm>
            <a:off x="3661294" y="2830027"/>
            <a:ext cx="5239817" cy="328945"/>
            <a:chOff x="6558188" y="1853421"/>
            <a:chExt cx="5239817" cy="328945"/>
          </a:xfrm>
        </p:grpSpPr>
        <p:sp>
          <p:nvSpPr>
            <p:cNvPr id="49" name="Rectángulo 48">
              <a:extLst>
                <a:ext uri="{FF2B5EF4-FFF2-40B4-BE49-F238E27FC236}">
                  <a16:creationId xmlns:a16="http://schemas.microsoft.com/office/drawing/2014/main" id="{169B8892-A009-42FD-81F5-ABF46641E8C5}"/>
                </a:ext>
              </a:extLst>
            </p:cNvPr>
            <p:cNvSpPr/>
            <p:nvPr/>
          </p:nvSpPr>
          <p:spPr>
            <a:xfrm>
              <a:off x="8471158"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50" name="Rectángulo 49">
              <a:extLst>
                <a:ext uri="{FF2B5EF4-FFF2-40B4-BE49-F238E27FC236}">
                  <a16:creationId xmlns:a16="http://schemas.microsoft.com/office/drawing/2014/main" id="{683F43BB-FF53-4DB5-99FB-686B68F0FADE}"/>
                </a:ext>
              </a:extLst>
            </p:cNvPr>
            <p:cNvSpPr/>
            <p:nvPr/>
          </p:nvSpPr>
          <p:spPr>
            <a:xfrm>
              <a:off x="7594751" y="1856821"/>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53" name="Elipse 52">
              <a:extLst>
                <a:ext uri="{FF2B5EF4-FFF2-40B4-BE49-F238E27FC236}">
                  <a16:creationId xmlns:a16="http://schemas.microsoft.com/office/drawing/2014/main" id="{41AC1373-89F2-40E3-9D39-3E4CD8BC8952}"/>
                </a:ext>
              </a:extLst>
            </p:cNvPr>
            <p:cNvSpPr/>
            <p:nvPr/>
          </p:nvSpPr>
          <p:spPr>
            <a:xfrm>
              <a:off x="7446252" y="1887459"/>
              <a:ext cx="209550" cy="209550"/>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54" name="Elipse 53">
              <a:extLst>
                <a:ext uri="{FF2B5EF4-FFF2-40B4-BE49-F238E27FC236}">
                  <a16:creationId xmlns:a16="http://schemas.microsoft.com/office/drawing/2014/main" id="{353C87D9-2ABE-450F-A93D-F3D079A18402}"/>
                </a:ext>
              </a:extLst>
            </p:cNvPr>
            <p:cNvSpPr/>
            <p:nvPr/>
          </p:nvSpPr>
          <p:spPr>
            <a:xfrm>
              <a:off x="8323950" y="1887459"/>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55" name="Rectángulo 54">
              <a:extLst>
                <a:ext uri="{FF2B5EF4-FFF2-40B4-BE49-F238E27FC236}">
                  <a16:creationId xmlns:a16="http://schemas.microsoft.com/office/drawing/2014/main" id="{58DF665D-83C7-4C0B-B33D-70C12F08E760}"/>
                </a:ext>
              </a:extLst>
            </p:cNvPr>
            <p:cNvSpPr/>
            <p:nvPr/>
          </p:nvSpPr>
          <p:spPr>
            <a:xfrm>
              <a:off x="6718344"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2011</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56" name="Elipse 55">
              <a:extLst>
                <a:ext uri="{FF2B5EF4-FFF2-40B4-BE49-F238E27FC236}">
                  <a16:creationId xmlns:a16="http://schemas.microsoft.com/office/drawing/2014/main" id="{3B95F717-DE3A-479A-9CEE-40AFC9029613}"/>
                </a:ext>
              </a:extLst>
            </p:cNvPr>
            <p:cNvSpPr/>
            <p:nvPr/>
          </p:nvSpPr>
          <p:spPr>
            <a:xfrm>
              <a:off x="6558188" y="1887146"/>
              <a:ext cx="209550" cy="209550"/>
            </a:xfrm>
            <a:prstGeom prst="ellipse">
              <a:avLst/>
            </a:prstGeom>
            <a:solidFill>
              <a:srgbClr val="D9D9D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57" name="Rectángulo 56">
              <a:extLst>
                <a:ext uri="{FF2B5EF4-FFF2-40B4-BE49-F238E27FC236}">
                  <a16:creationId xmlns:a16="http://schemas.microsoft.com/office/drawing/2014/main" id="{9B176EF3-3CEC-4CD7-83F5-AE3C20CAB3B1}"/>
                </a:ext>
              </a:extLst>
            </p:cNvPr>
            <p:cNvSpPr/>
            <p:nvPr/>
          </p:nvSpPr>
          <p:spPr>
            <a:xfrm>
              <a:off x="9347565" y="1855834"/>
              <a:ext cx="575799" cy="276999"/>
            </a:xfrm>
            <a:prstGeom prst="rect">
              <a:avLst/>
            </a:prstGeom>
            <a:solidFill>
              <a:schemeClr val="bg1"/>
            </a:solidFill>
          </p:spPr>
          <p:txBody>
            <a:bodyPr wrap="none">
              <a:spAutoFit/>
            </a:bodyPr>
            <a:lstStyle/>
            <a:p>
              <a:r>
                <a:rPr lang="es-ES" sz="1200" dirty="0">
                  <a:solidFill>
                    <a:srgbClr val="000000"/>
                  </a:solidFill>
                  <a:latin typeface="+mj-lt"/>
                </a:rPr>
                <a:t>2018</a:t>
              </a:r>
              <a:endParaRPr lang="es-ES" sz="1400" dirty="0">
                <a:solidFill>
                  <a:srgbClr val="000000"/>
                </a:solidFill>
                <a:latin typeface="+mj-lt"/>
              </a:endParaRPr>
            </a:p>
          </p:txBody>
        </p:sp>
        <p:sp>
          <p:nvSpPr>
            <p:cNvPr id="82" name="Elipse 81">
              <a:extLst>
                <a:ext uri="{FF2B5EF4-FFF2-40B4-BE49-F238E27FC236}">
                  <a16:creationId xmlns:a16="http://schemas.microsoft.com/office/drawing/2014/main" id="{B7E1A0BF-37ED-41F6-A2BE-BB89A8BC321D}"/>
                </a:ext>
              </a:extLst>
            </p:cNvPr>
            <p:cNvSpPr/>
            <p:nvPr/>
          </p:nvSpPr>
          <p:spPr>
            <a:xfrm>
              <a:off x="9196852" y="1887459"/>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83" name="Rectángulo 82">
              <a:extLst>
                <a:ext uri="{FF2B5EF4-FFF2-40B4-BE49-F238E27FC236}">
                  <a16:creationId xmlns:a16="http://schemas.microsoft.com/office/drawing/2014/main" id="{93339DD3-FDC8-4565-93FC-D9A390464E56}"/>
                </a:ext>
              </a:extLst>
            </p:cNvPr>
            <p:cNvSpPr/>
            <p:nvPr/>
          </p:nvSpPr>
          <p:spPr>
            <a:xfrm>
              <a:off x="10223972"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84" name="Elipse 83">
              <a:extLst>
                <a:ext uri="{FF2B5EF4-FFF2-40B4-BE49-F238E27FC236}">
                  <a16:creationId xmlns:a16="http://schemas.microsoft.com/office/drawing/2014/main" id="{C434238A-1A81-4C75-876C-FEDCCBA6E523}"/>
                </a:ext>
              </a:extLst>
            </p:cNvPr>
            <p:cNvSpPr/>
            <p:nvPr/>
          </p:nvSpPr>
          <p:spPr>
            <a:xfrm>
              <a:off x="10076238" y="1896984"/>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85" name="Rectángulo 84">
              <a:extLst>
                <a:ext uri="{FF2B5EF4-FFF2-40B4-BE49-F238E27FC236}">
                  <a16:creationId xmlns:a16="http://schemas.microsoft.com/office/drawing/2014/main" id="{92ACB090-C0A9-4E96-9C38-0221BCBB017A}"/>
                </a:ext>
              </a:extLst>
            </p:cNvPr>
            <p:cNvSpPr/>
            <p:nvPr/>
          </p:nvSpPr>
          <p:spPr>
            <a:xfrm>
              <a:off x="11100378" y="1874589"/>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86" name="Elipse 85">
              <a:extLst>
                <a:ext uri="{FF2B5EF4-FFF2-40B4-BE49-F238E27FC236}">
                  <a16:creationId xmlns:a16="http://schemas.microsoft.com/office/drawing/2014/main" id="{234C93BF-CA71-4932-89C6-BA4ADB2EE54F}"/>
                </a:ext>
              </a:extLst>
            </p:cNvPr>
            <p:cNvSpPr/>
            <p:nvPr/>
          </p:nvSpPr>
          <p:spPr>
            <a:xfrm>
              <a:off x="10936787" y="1906214"/>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B5D64A"/>
                </a:solidFill>
                <a:effectLst/>
                <a:uLnTx/>
                <a:uFillTx/>
                <a:latin typeface="+mj-lt"/>
                <a:ea typeface="+mn-ea"/>
                <a:cs typeface="+mn-cs"/>
              </a:endParaRPr>
            </a:p>
          </p:txBody>
        </p:sp>
      </p:grpSp>
    </p:spTree>
    <p:extLst>
      <p:ext uri="{BB962C8B-B14F-4D97-AF65-F5344CB8AC3E}">
        <p14:creationId xmlns:p14="http://schemas.microsoft.com/office/powerpoint/2010/main" val="213572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016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F3BC1785-082D-4870-BF36-8335A0C4B72E}"/>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a:extLst>
              <a:ext uri="{FF2B5EF4-FFF2-40B4-BE49-F238E27FC236}">
                <a16:creationId xmlns:a16="http://schemas.microsoft.com/office/drawing/2014/main" id="{7D9BA0DC-5877-4424-8028-6B79EAE4D2C7}"/>
              </a:ext>
            </a:extLst>
          </p:cNvPr>
          <p:cNvSpPr/>
          <p:nvPr/>
        </p:nvSpPr>
        <p:spPr>
          <a:xfrm>
            <a:off x="179927" y="190808"/>
            <a:ext cx="1155058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600"/>
              </a:spcAft>
              <a:buClr>
                <a:srgbClr val="233616"/>
              </a:buClr>
            </a:pPr>
            <a:r>
              <a:rPr lang="es-ES" sz="1600" dirty="0">
                <a:solidFill>
                  <a:schemeClr val="tx1"/>
                </a:solidFill>
                <a:ea typeface="Verdana" panose="020B0604030504040204" pitchFamily="34" charset="0"/>
                <a:cs typeface="Verdana" panose="020B0604030504040204" pitchFamily="34" charset="0"/>
              </a:rPr>
              <a:t>El E-Reader se utiliza principalmente para la lectura de libros. El ordenador, la </a:t>
            </a:r>
            <a:r>
              <a:rPr lang="es-ES" sz="1600" dirty="0" err="1">
                <a:solidFill>
                  <a:schemeClr val="tx1"/>
                </a:solidFill>
                <a:ea typeface="Verdana" panose="020B0604030504040204" pitchFamily="34" charset="0"/>
                <a:cs typeface="Verdana" panose="020B0604030504040204" pitchFamily="34" charset="0"/>
              </a:rPr>
              <a:t>tablet</a:t>
            </a:r>
            <a:r>
              <a:rPr lang="es-ES" sz="1600" dirty="0">
                <a:solidFill>
                  <a:schemeClr val="tx1"/>
                </a:solidFill>
                <a:ea typeface="Verdana" panose="020B0604030504040204" pitchFamily="34" charset="0"/>
                <a:cs typeface="Verdana" panose="020B0604030504040204" pitchFamily="34" charset="0"/>
              </a:rPr>
              <a:t> y el móvil, se utilizan de una forma similar en cuanto a lo que se lee en ellos </a:t>
            </a:r>
            <a:r>
              <a:rPr lang="es-ES" sz="1400" dirty="0">
                <a:solidFill>
                  <a:schemeClr val="tx1"/>
                </a:solidFill>
                <a:ea typeface="Verdana" panose="020B0604030504040204" pitchFamily="34" charset="0"/>
                <a:cs typeface="Verdana" panose="020B0604030504040204" pitchFamily="34" charset="0"/>
              </a:rPr>
              <a:t>(Webs, Redes Sociales y prensa y libros).</a:t>
            </a:r>
            <a:endParaRPr lang="es-ES" sz="1600" dirty="0">
              <a:solidFill>
                <a:schemeClr val="tx1"/>
              </a:solidFill>
              <a:ea typeface="Verdana" panose="020B0604030504040204" pitchFamily="34" charset="0"/>
              <a:cs typeface="Verdana" panose="020B0604030504040204" pitchFamily="34" charset="0"/>
            </a:endParaRPr>
          </a:p>
        </p:txBody>
      </p:sp>
      <p:sp>
        <p:nvSpPr>
          <p:cNvPr id="19" name="9 Rectángulo">
            <a:extLst>
              <a:ext uri="{FF2B5EF4-FFF2-40B4-BE49-F238E27FC236}">
                <a16:creationId xmlns:a16="http://schemas.microsoft.com/office/drawing/2014/main" id="{FDFB82A0-1C2D-40B5-9019-425E969933E5}"/>
              </a:ext>
            </a:extLst>
          </p:cNvPr>
          <p:cNvSpPr/>
          <p:nvPr/>
        </p:nvSpPr>
        <p:spPr>
          <a:xfrm>
            <a:off x="5145502" y="1485558"/>
            <a:ext cx="5231223" cy="638070"/>
          </a:xfrm>
          <a:prstGeom prst="rect">
            <a:avLst/>
          </a:prstGeom>
          <a:noFill/>
          <a:ln w="9525">
            <a:noFill/>
            <a:miter lim="800000"/>
            <a:headEnd/>
            <a:tailEnd/>
          </a:ln>
          <a:effectLst/>
        </p:spPr>
        <p:txBody>
          <a:bodyPr anchor="ctr"/>
          <a:lstStyle/>
          <a:p>
            <a:pPr algn="ctr"/>
            <a:r>
              <a:rPr lang="es-ES" sz="2400" dirty="0">
                <a:solidFill>
                  <a:srgbClr val="142440"/>
                </a:solidFill>
                <a:ea typeface="Verdana" panose="020B0604030504040204" pitchFamily="34" charset="0"/>
                <a:cs typeface="Verdana" panose="020B0604030504040204" pitchFamily="34" charset="0"/>
              </a:rPr>
              <a:t>¿Qué se lee en cada dispositivo?</a:t>
            </a:r>
          </a:p>
        </p:txBody>
      </p:sp>
      <p:graphicFrame>
        <p:nvGraphicFramePr>
          <p:cNvPr id="3" name="28 Tabla">
            <a:extLst>
              <a:ext uri="{FF2B5EF4-FFF2-40B4-BE49-F238E27FC236}">
                <a16:creationId xmlns:a16="http://schemas.microsoft.com/office/drawing/2014/main" id="{1186A08B-D61D-4223-8AD2-B07F807645A2}"/>
              </a:ext>
            </a:extLst>
          </p:cNvPr>
          <p:cNvGraphicFramePr>
            <a:graphicFrameLocks noGrp="1"/>
          </p:cNvGraphicFramePr>
          <p:nvPr>
            <p:extLst>
              <p:ext uri="{D42A27DB-BD31-4B8C-83A1-F6EECF244321}">
                <p14:modId xmlns:p14="http://schemas.microsoft.com/office/powerpoint/2010/main" val="3717038387"/>
              </p:ext>
            </p:extLst>
          </p:nvPr>
        </p:nvGraphicFramePr>
        <p:xfrm>
          <a:off x="461486" y="2563780"/>
          <a:ext cx="11269028" cy="3714127"/>
        </p:xfrm>
        <a:graphic>
          <a:graphicData uri="http://schemas.openxmlformats.org/drawingml/2006/table">
            <a:tbl>
              <a:tblPr firstRow="1" bandRow="1">
                <a:tableStyleId>{93296810-A885-4BE3-A3E7-6D5BEEA58F35}</a:tableStyleId>
              </a:tblPr>
              <a:tblGrid>
                <a:gridCol w="3155062">
                  <a:extLst>
                    <a:ext uri="{9D8B030D-6E8A-4147-A177-3AD203B41FA5}">
                      <a16:colId xmlns:a16="http://schemas.microsoft.com/office/drawing/2014/main" val="20000"/>
                    </a:ext>
                  </a:extLst>
                </a:gridCol>
                <a:gridCol w="1898535">
                  <a:extLst>
                    <a:ext uri="{9D8B030D-6E8A-4147-A177-3AD203B41FA5}">
                      <a16:colId xmlns:a16="http://schemas.microsoft.com/office/drawing/2014/main" val="20002"/>
                    </a:ext>
                  </a:extLst>
                </a:gridCol>
                <a:gridCol w="1855793">
                  <a:extLst>
                    <a:ext uri="{9D8B030D-6E8A-4147-A177-3AD203B41FA5}">
                      <a16:colId xmlns:a16="http://schemas.microsoft.com/office/drawing/2014/main" val="20003"/>
                    </a:ext>
                  </a:extLst>
                </a:gridCol>
                <a:gridCol w="2303285">
                  <a:extLst>
                    <a:ext uri="{9D8B030D-6E8A-4147-A177-3AD203B41FA5}">
                      <a16:colId xmlns:a16="http://schemas.microsoft.com/office/drawing/2014/main" val="20004"/>
                    </a:ext>
                  </a:extLst>
                </a:gridCol>
                <a:gridCol w="2056353">
                  <a:extLst>
                    <a:ext uri="{9D8B030D-6E8A-4147-A177-3AD203B41FA5}">
                      <a16:colId xmlns:a16="http://schemas.microsoft.com/office/drawing/2014/main" val="20005"/>
                    </a:ext>
                  </a:extLst>
                </a:gridCol>
              </a:tblGrid>
              <a:tr h="373249">
                <a:tc>
                  <a:txBody>
                    <a:bodyPr/>
                    <a:lstStyle/>
                    <a:p>
                      <a:pPr algn="l"/>
                      <a:r>
                        <a:rPr lang="es-ES" sz="900" dirty="0">
                          <a:solidFill>
                            <a:schemeClr val="tx1"/>
                          </a:solidFill>
                          <a:latin typeface="Verdana" panose="020B0604030504040204" pitchFamily="34" charset="0"/>
                          <a:ea typeface="Verdana" panose="020B0604030504040204" pitchFamily="34" charset="0"/>
                          <a:cs typeface="Verdana" panose="020B0604030504040204" pitchFamily="34" charset="0"/>
                        </a:rPr>
                        <a:t>% Verticales</a:t>
                      </a:r>
                      <a:endParaRPr lang="es-E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En el Ordenador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En el móvil</a:t>
                      </a:r>
                    </a:p>
                  </a:txBody>
                  <a:tcPr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E-Reader</a:t>
                      </a:r>
                    </a:p>
                  </a:txBody>
                  <a:tcPr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En la Tablet</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266646">
                <a:tc>
                  <a:txBody>
                    <a:bodyPr/>
                    <a:lstStyle/>
                    <a:p>
                      <a:pPr algn="r"/>
                      <a:r>
                        <a:rPr lang="es-ES" sz="10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Base: Lee en el dispositivo</a:t>
                      </a:r>
                    </a:p>
                  </a:txBody>
                  <a:tcPr marL="7200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(1.698)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(305)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04040"/>
                          </a:solidFill>
                          <a:effectLst/>
                          <a:uLnTx/>
                          <a:uFillTx/>
                          <a:latin typeface="Verdana" panose="020B0604030504040204" pitchFamily="34" charset="0"/>
                          <a:ea typeface="Verdana" panose="020B0604030504040204" pitchFamily="34" charset="0"/>
                          <a:cs typeface="Verdana" panose="020B0604030504040204" pitchFamily="34" charset="0"/>
                        </a:rPr>
                        <a:t>(517)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646">
                <a:tc gridSpan="5">
                  <a:txBody>
                    <a:bodyPr/>
                    <a:lstStyle/>
                    <a:p>
                      <a:pPr algn="l"/>
                      <a:endParaRPr lang="es-ES" sz="11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72000"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Libros</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35,3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99,5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59,6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Revistas</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6,8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7,2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7,5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Prensa</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69,5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18,7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68,3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181842"/>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Cómics</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3,0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2,2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4,6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70712"/>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Webs, Blogs y Fotos</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77,4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78,0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944929"/>
                  </a:ext>
                </a:extLst>
              </a:tr>
              <a:tr h="467931">
                <a:tc>
                  <a:txBody>
                    <a:bodyPr/>
                    <a:lstStyle/>
                    <a:p>
                      <a:pPr algn="r"/>
                      <a:r>
                        <a:rPr lang="es-E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Redes Sociales</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68,7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a:ln>
                            <a:noFill/>
                          </a:ln>
                          <a:solidFill>
                            <a:srgbClr val="404040"/>
                          </a:solidFill>
                          <a:effectLst/>
                          <a:uLnTx/>
                          <a:uFillTx/>
                          <a:latin typeface="Verdana" panose="020B0604030504040204" pitchFamily="34" charset="0"/>
                          <a:ea typeface="Verdana" panose="020B0604030504040204" pitchFamily="34" charset="0"/>
                        </a:rPr>
                        <a:t>76,9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s-ES" sz="1100" b="0" i="0" u="none" strike="noStrike" kern="1200" cap="none" spc="0" normalizeH="0" baseline="0" dirty="0">
                          <a:ln>
                            <a:noFill/>
                          </a:ln>
                          <a:solidFill>
                            <a:srgbClr val="404040"/>
                          </a:solidFill>
                          <a:effectLst/>
                          <a:uLnTx/>
                          <a:uFillTx/>
                          <a:latin typeface="Verdana" panose="020B0604030504040204" pitchFamily="34" charset="0"/>
                          <a:ea typeface="Verdana" panose="020B0604030504040204" pitchFamily="34" charset="0"/>
                        </a:rPr>
                        <a:t>69,6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988648"/>
                  </a:ext>
                </a:extLst>
              </a:tr>
            </a:tbl>
          </a:graphicData>
        </a:graphic>
      </p:graphicFrame>
      <p:sp>
        <p:nvSpPr>
          <p:cNvPr id="24" name="Rectangle 86">
            <a:extLst>
              <a:ext uri="{FF2B5EF4-FFF2-40B4-BE49-F238E27FC236}">
                <a16:creationId xmlns:a16="http://schemas.microsoft.com/office/drawing/2014/main" id="{C35DEB46-3646-4738-9232-3253CCC3DD0C}"/>
              </a:ext>
            </a:extLst>
          </p:cNvPr>
          <p:cNvSpPr>
            <a:spLocks noChangeArrowheads="1"/>
          </p:cNvSpPr>
          <p:nvPr/>
        </p:nvSpPr>
        <p:spPr bwMode="auto">
          <a:xfrm>
            <a:off x="8957747" y="1919638"/>
            <a:ext cx="1418978" cy="246221"/>
          </a:xfrm>
          <a:prstGeom prst="rect">
            <a:avLst/>
          </a:prstGeom>
          <a:noFill/>
          <a:ln w="28575">
            <a:noFill/>
            <a:miter lim="800000"/>
            <a:headEnd/>
            <a:tailEnd/>
          </a:ln>
          <a:effectLst/>
        </p:spPr>
        <p:txBody>
          <a:bodyPr wrap="none">
            <a:spAutoFit/>
          </a:bodyPr>
          <a:lstStyle/>
          <a:p>
            <a:r>
              <a:rPr lang="es-ES_tradnl" sz="1000" dirty="0">
                <a:solidFill>
                  <a:schemeClr val="tx1">
                    <a:lumMod val="75000"/>
                    <a:lumOff val="25000"/>
                  </a:schemeClr>
                </a:solidFill>
              </a:rPr>
              <a:t>Respuesta múltiple</a:t>
            </a:r>
            <a:endParaRPr lang="es-ES" sz="1000" dirty="0">
              <a:solidFill>
                <a:schemeClr val="tx1">
                  <a:lumMod val="75000"/>
                  <a:lumOff val="25000"/>
                </a:schemeClr>
              </a:solidFill>
            </a:endParaRPr>
          </a:p>
        </p:txBody>
      </p:sp>
      <p:sp>
        <p:nvSpPr>
          <p:cNvPr id="14" name="Rectangle 3">
            <a:extLst>
              <a:ext uri="{FF2B5EF4-FFF2-40B4-BE49-F238E27FC236}">
                <a16:creationId xmlns:a16="http://schemas.microsoft.com/office/drawing/2014/main" id="{3BA4C72E-1B00-42F7-8150-03FF806CC737}"/>
              </a:ext>
            </a:extLst>
          </p:cNvPr>
          <p:cNvSpPr>
            <a:spLocks noChangeArrowheads="1"/>
          </p:cNvSpPr>
          <p:nvPr/>
        </p:nvSpPr>
        <p:spPr bwMode="auto">
          <a:xfrm>
            <a:off x="270008" y="104975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15" name="Rectangle 3">
            <a:extLst>
              <a:ext uri="{FF2B5EF4-FFF2-40B4-BE49-F238E27FC236}">
                <a16:creationId xmlns:a16="http://schemas.microsoft.com/office/drawing/2014/main" id="{E23F604B-FB9C-4065-9086-8C55940F9EA7}"/>
              </a:ext>
            </a:extLst>
          </p:cNvPr>
          <p:cNvSpPr>
            <a:spLocks noChangeArrowheads="1"/>
          </p:cNvSpPr>
          <p:nvPr/>
        </p:nvSpPr>
        <p:spPr bwMode="auto">
          <a:xfrm>
            <a:off x="270008" y="130920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Qué se lee en cada tipo de dispositivo</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descr="https://d30y9cdsu7xlg0.cloudfront.net/png/117744-200.png">
            <a:extLst>
              <a:ext uri="{FF2B5EF4-FFF2-40B4-BE49-F238E27FC236}">
                <a16:creationId xmlns:a16="http://schemas.microsoft.com/office/drawing/2014/main" id="{839D3CD6-53C1-442C-858C-6F8DB77C4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7" y="1349521"/>
            <a:ext cx="332764" cy="3327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d30y9cdsu7xlg0.cloudfront.net/png/115-200.png">
            <a:extLst>
              <a:ext uri="{FF2B5EF4-FFF2-40B4-BE49-F238E27FC236}">
                <a16:creationId xmlns:a16="http://schemas.microsoft.com/office/drawing/2014/main" id="{F97F3819-F596-4F35-855F-978E25A6E7A6}"/>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458641" y="2170560"/>
            <a:ext cx="291931" cy="2919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d30y9cdsu7xlg0.cloudfront.net/png/857674-200.png">
            <a:extLst>
              <a:ext uri="{FF2B5EF4-FFF2-40B4-BE49-F238E27FC236}">
                <a16:creationId xmlns:a16="http://schemas.microsoft.com/office/drawing/2014/main" id="{1F53C9F3-1550-40FE-ABD9-AFBE2B34B47D}"/>
              </a:ext>
            </a:extLst>
          </p:cNvPr>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317168" y="2177920"/>
            <a:ext cx="277215" cy="2772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d30y9cdsu7xlg0.cloudfront.net/png/611358-200.png">
            <a:extLst>
              <a:ext uri="{FF2B5EF4-FFF2-40B4-BE49-F238E27FC236}">
                <a16:creationId xmlns:a16="http://schemas.microsoft.com/office/drawing/2014/main" id="{D4C137FC-B63E-4540-84FF-CDEB9FC806B1}"/>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418654" y="2177920"/>
            <a:ext cx="277215" cy="2772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d30y9cdsu7xlg0.cloudfront.net/png/717956-200.png">
            <a:extLst>
              <a:ext uri="{FF2B5EF4-FFF2-40B4-BE49-F238E27FC236}">
                <a16:creationId xmlns:a16="http://schemas.microsoft.com/office/drawing/2014/main" id="{4B5EF1DE-3343-48FC-BC64-E24EA77ACF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6413" y="2132126"/>
            <a:ext cx="360327" cy="360327"/>
          </a:xfrm>
          <a:prstGeom prst="rect">
            <a:avLst/>
          </a:prstGeom>
          <a:noFill/>
          <a:extLst>
            <a:ext uri="{909E8E84-426E-40DD-AFC4-6F175D3DCCD1}">
              <a14:hiddenFill xmlns:a14="http://schemas.microsoft.com/office/drawing/2010/main">
                <a:solidFill>
                  <a:srgbClr val="FFFFFF"/>
                </a:solidFill>
              </a14:hiddenFill>
            </a:ext>
          </a:extLst>
        </p:spPr>
      </p:pic>
      <p:sp>
        <p:nvSpPr>
          <p:cNvPr id="30" name="Marcador de número de diapositiva 1">
            <a:extLst>
              <a:ext uri="{FF2B5EF4-FFF2-40B4-BE49-F238E27FC236}">
                <a16:creationId xmlns:a16="http://schemas.microsoft.com/office/drawing/2014/main" id="{A5D002C8-22C3-427D-8328-1FF8D9F90F62}"/>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50</a:t>
            </a:fld>
            <a:endParaRPr lang="es-ES_tradnl" dirty="0"/>
          </a:p>
        </p:txBody>
      </p:sp>
      <p:sp>
        <p:nvSpPr>
          <p:cNvPr id="43" name="Rectángulo 42">
            <a:extLst>
              <a:ext uri="{FF2B5EF4-FFF2-40B4-BE49-F238E27FC236}">
                <a16:creationId xmlns:a16="http://schemas.microsoft.com/office/drawing/2014/main" id="{62780AB8-F52F-4B1C-881E-BB79244347E9}"/>
              </a:ext>
            </a:extLst>
          </p:cNvPr>
          <p:cNvSpPr/>
          <p:nvPr/>
        </p:nvSpPr>
        <p:spPr>
          <a:xfrm>
            <a:off x="6378567" y="1918366"/>
            <a:ext cx="2541080" cy="246221"/>
          </a:xfrm>
          <a:prstGeom prst="rect">
            <a:avLst/>
          </a:prstGeom>
        </p:spPr>
        <p:txBody>
          <a:bodyPr wrap="none">
            <a:spAutoFit/>
          </a:bodyPr>
          <a:lstStyle/>
          <a:p>
            <a:pPr algn="ctr"/>
            <a:r>
              <a:rPr lang="es-ES" sz="1000" dirty="0">
                <a:solidFill>
                  <a:srgbClr val="142440"/>
                </a:solidFill>
                <a:latin typeface="Verdana" panose="020B0604030504040204" pitchFamily="34" charset="0"/>
                <a:ea typeface="Verdana" panose="020B0604030504040204" pitchFamily="34" charset="0"/>
                <a:cs typeface="Verdana" panose="020B0604030504040204" pitchFamily="34" charset="0"/>
              </a:rPr>
              <a:t>(con frecuencia al menos trimestral)</a:t>
            </a:r>
          </a:p>
        </p:txBody>
      </p:sp>
      <p:grpSp>
        <p:nvGrpSpPr>
          <p:cNvPr id="2" name="Grupo 1">
            <a:extLst>
              <a:ext uri="{FF2B5EF4-FFF2-40B4-BE49-F238E27FC236}">
                <a16:creationId xmlns:a16="http://schemas.microsoft.com/office/drawing/2014/main" id="{CDBEB373-BC41-4037-B08E-1A7F780BB43E}"/>
              </a:ext>
            </a:extLst>
          </p:cNvPr>
          <p:cNvGrpSpPr/>
          <p:nvPr/>
        </p:nvGrpSpPr>
        <p:grpSpPr>
          <a:xfrm>
            <a:off x="547212" y="3607600"/>
            <a:ext cx="293224" cy="2558151"/>
            <a:chOff x="461487" y="3501270"/>
            <a:chExt cx="293224" cy="2558151"/>
          </a:xfrm>
        </p:grpSpPr>
        <p:pic>
          <p:nvPicPr>
            <p:cNvPr id="44" name="Imagen 43">
              <a:extLst>
                <a:ext uri="{FF2B5EF4-FFF2-40B4-BE49-F238E27FC236}">
                  <a16:creationId xmlns:a16="http://schemas.microsoft.com/office/drawing/2014/main" id="{68C8C80B-9CC8-4FAC-8225-D6CAADE6CA4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5876" y="4398508"/>
              <a:ext cx="224447" cy="224447"/>
            </a:xfrm>
            <a:prstGeom prst="rect">
              <a:avLst/>
            </a:prstGeom>
          </p:spPr>
        </p:pic>
        <p:pic>
          <p:nvPicPr>
            <p:cNvPr id="54" name="Imagen 53">
              <a:extLst>
                <a:ext uri="{FF2B5EF4-FFF2-40B4-BE49-F238E27FC236}">
                  <a16:creationId xmlns:a16="http://schemas.microsoft.com/office/drawing/2014/main" id="{830824F7-5B32-41F7-9B34-C83879DB558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95876" y="3949889"/>
              <a:ext cx="224447" cy="224447"/>
            </a:xfrm>
            <a:prstGeom prst="rect">
              <a:avLst/>
            </a:prstGeom>
          </p:spPr>
        </p:pic>
        <p:pic>
          <p:nvPicPr>
            <p:cNvPr id="55" name="Imagen 54">
              <a:extLst>
                <a:ext uri="{FF2B5EF4-FFF2-40B4-BE49-F238E27FC236}">
                  <a16:creationId xmlns:a16="http://schemas.microsoft.com/office/drawing/2014/main" id="{87A18FC8-EE37-4721-BA05-9C0F46CCCF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7474"/>
            <a:stretch/>
          </p:blipFill>
          <p:spPr>
            <a:xfrm>
              <a:off x="472113" y="4847127"/>
              <a:ext cx="271972" cy="224446"/>
            </a:xfrm>
            <a:prstGeom prst="rect">
              <a:avLst/>
            </a:prstGeom>
          </p:spPr>
        </p:pic>
        <p:pic>
          <p:nvPicPr>
            <p:cNvPr id="56" name="Imagen 55">
              <a:extLst>
                <a:ext uri="{FF2B5EF4-FFF2-40B4-BE49-F238E27FC236}">
                  <a16:creationId xmlns:a16="http://schemas.microsoft.com/office/drawing/2014/main" id="{FD7A6D63-B5AB-4CDD-98C7-BB5E61A70E5B}"/>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61487" y="5295745"/>
              <a:ext cx="293224" cy="293224"/>
            </a:xfrm>
            <a:prstGeom prst="rect">
              <a:avLst/>
            </a:prstGeom>
          </p:spPr>
        </p:pic>
        <p:pic>
          <p:nvPicPr>
            <p:cNvPr id="57" name="Imagen 56">
              <a:extLst>
                <a:ext uri="{FF2B5EF4-FFF2-40B4-BE49-F238E27FC236}">
                  <a16:creationId xmlns:a16="http://schemas.microsoft.com/office/drawing/2014/main" id="{4A602DF7-63A0-40E9-9A19-8C580EAEAE46}"/>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b="-1"/>
            <a:stretch/>
          </p:blipFill>
          <p:spPr>
            <a:xfrm>
              <a:off x="503196" y="3501270"/>
              <a:ext cx="209806" cy="224447"/>
            </a:xfrm>
            <a:prstGeom prst="rect">
              <a:avLst/>
            </a:prstGeom>
          </p:spPr>
        </p:pic>
        <p:pic>
          <p:nvPicPr>
            <p:cNvPr id="58" name="Picture 2" descr="https://d30y9cdsu7xlg0.cloudfront.net/png/937597-200.png">
              <a:extLst>
                <a:ext uri="{FF2B5EF4-FFF2-40B4-BE49-F238E27FC236}">
                  <a16:creationId xmlns:a16="http://schemas.microsoft.com/office/drawing/2014/main" id="{B8A4078D-E0E6-43DB-9304-11840994AD0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4959" y="5813140"/>
              <a:ext cx="246281" cy="246281"/>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CuadroTexto 34">
            <a:extLst>
              <a:ext uri="{FF2B5EF4-FFF2-40B4-BE49-F238E27FC236}">
                <a16:creationId xmlns:a16="http://schemas.microsoft.com/office/drawing/2014/main" id="{02A29279-154F-4869-A803-8817F4AC57D1}"/>
              </a:ext>
            </a:extLst>
          </p:cNvPr>
          <p:cNvSpPr txBox="1"/>
          <p:nvPr/>
        </p:nvSpPr>
        <p:spPr>
          <a:xfrm>
            <a:off x="9150302" y="112126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pic>
        <p:nvPicPr>
          <p:cNvPr id="45" name="Imagen 44">
            <a:extLst>
              <a:ext uri="{FF2B5EF4-FFF2-40B4-BE49-F238E27FC236}">
                <a16:creationId xmlns:a16="http://schemas.microsoft.com/office/drawing/2014/main" id="{0DDC6802-7377-43DD-9B59-867D387E780B}"/>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4244204" y="3514064"/>
            <a:ext cx="720803" cy="377458"/>
          </a:xfrm>
          <a:prstGeom prst="rect">
            <a:avLst/>
          </a:prstGeom>
        </p:spPr>
      </p:pic>
      <p:pic>
        <p:nvPicPr>
          <p:cNvPr id="46" name="Imagen 45">
            <a:extLst>
              <a:ext uri="{FF2B5EF4-FFF2-40B4-BE49-F238E27FC236}">
                <a16:creationId xmlns:a16="http://schemas.microsoft.com/office/drawing/2014/main" id="{B37DBECB-C121-4BC2-9916-D46D9224370A}"/>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4244204" y="4442364"/>
            <a:ext cx="720803" cy="377458"/>
          </a:xfrm>
          <a:prstGeom prst="rect">
            <a:avLst/>
          </a:prstGeom>
        </p:spPr>
      </p:pic>
      <p:pic>
        <p:nvPicPr>
          <p:cNvPr id="47" name="Imagen 46">
            <a:extLst>
              <a:ext uri="{FF2B5EF4-FFF2-40B4-BE49-F238E27FC236}">
                <a16:creationId xmlns:a16="http://schemas.microsoft.com/office/drawing/2014/main" id="{D88375CA-68A6-49C0-9827-07A586EDBEFF}"/>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4244203" y="5370664"/>
            <a:ext cx="720803" cy="377458"/>
          </a:xfrm>
          <a:prstGeom prst="rect">
            <a:avLst/>
          </a:prstGeom>
        </p:spPr>
      </p:pic>
      <p:pic>
        <p:nvPicPr>
          <p:cNvPr id="49" name="Imagen 48">
            <a:extLst>
              <a:ext uri="{FF2B5EF4-FFF2-40B4-BE49-F238E27FC236}">
                <a16:creationId xmlns:a16="http://schemas.microsoft.com/office/drawing/2014/main" id="{D5FEC378-3A3C-47FC-9C47-F4E8C3DB32EC}"/>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4244202" y="5824285"/>
            <a:ext cx="720803" cy="377458"/>
          </a:xfrm>
          <a:prstGeom prst="rect">
            <a:avLst/>
          </a:prstGeom>
        </p:spPr>
      </p:pic>
      <p:pic>
        <p:nvPicPr>
          <p:cNvPr id="50" name="Imagen 49">
            <a:extLst>
              <a:ext uri="{FF2B5EF4-FFF2-40B4-BE49-F238E27FC236}">
                <a16:creationId xmlns:a16="http://schemas.microsoft.com/office/drawing/2014/main" id="{A650EFE0-2932-4739-B8AE-BAD838434F68}"/>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6051288" y="5359958"/>
            <a:ext cx="720803" cy="377458"/>
          </a:xfrm>
          <a:prstGeom prst="rect">
            <a:avLst/>
          </a:prstGeom>
        </p:spPr>
      </p:pic>
      <p:pic>
        <p:nvPicPr>
          <p:cNvPr id="51" name="Imagen 50">
            <a:extLst>
              <a:ext uri="{FF2B5EF4-FFF2-40B4-BE49-F238E27FC236}">
                <a16:creationId xmlns:a16="http://schemas.microsoft.com/office/drawing/2014/main" id="{5C85976B-119C-49A3-BBE0-466E67B40307}"/>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6117280" y="5835577"/>
            <a:ext cx="720803" cy="377458"/>
          </a:xfrm>
          <a:prstGeom prst="rect">
            <a:avLst/>
          </a:prstGeom>
        </p:spPr>
      </p:pic>
      <p:pic>
        <p:nvPicPr>
          <p:cNvPr id="53" name="Imagen 52">
            <a:extLst>
              <a:ext uri="{FF2B5EF4-FFF2-40B4-BE49-F238E27FC236}">
                <a16:creationId xmlns:a16="http://schemas.microsoft.com/office/drawing/2014/main" id="{5597B4D3-28EA-476C-90AA-DD33AB92EB2F}"/>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8164713" y="3531094"/>
            <a:ext cx="720803" cy="377458"/>
          </a:xfrm>
          <a:prstGeom prst="rect">
            <a:avLst/>
          </a:prstGeom>
        </p:spPr>
      </p:pic>
      <p:pic>
        <p:nvPicPr>
          <p:cNvPr id="61" name="Imagen 60">
            <a:extLst>
              <a:ext uri="{FF2B5EF4-FFF2-40B4-BE49-F238E27FC236}">
                <a16:creationId xmlns:a16="http://schemas.microsoft.com/office/drawing/2014/main" id="{805E0733-4658-4A81-B2B0-351BAA730EAA}"/>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76725" y="3514064"/>
            <a:ext cx="720803" cy="377458"/>
          </a:xfrm>
          <a:prstGeom prst="rect">
            <a:avLst/>
          </a:prstGeom>
        </p:spPr>
      </p:pic>
      <p:pic>
        <p:nvPicPr>
          <p:cNvPr id="62" name="Imagen 61">
            <a:extLst>
              <a:ext uri="{FF2B5EF4-FFF2-40B4-BE49-F238E27FC236}">
                <a16:creationId xmlns:a16="http://schemas.microsoft.com/office/drawing/2014/main" id="{F71F9772-79A8-4BEB-82AB-84E95D56C7DD}"/>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76725" y="4464348"/>
            <a:ext cx="720803" cy="377458"/>
          </a:xfrm>
          <a:prstGeom prst="rect">
            <a:avLst/>
          </a:prstGeom>
        </p:spPr>
      </p:pic>
      <p:pic>
        <p:nvPicPr>
          <p:cNvPr id="63" name="Imagen 62">
            <a:extLst>
              <a:ext uri="{FF2B5EF4-FFF2-40B4-BE49-F238E27FC236}">
                <a16:creationId xmlns:a16="http://schemas.microsoft.com/office/drawing/2014/main" id="{4FB31FA1-F559-4EB2-A5DA-0BB2014399C6}"/>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72249" y="5402075"/>
            <a:ext cx="720803" cy="377458"/>
          </a:xfrm>
          <a:prstGeom prst="rect">
            <a:avLst/>
          </a:prstGeom>
        </p:spPr>
      </p:pic>
      <p:pic>
        <p:nvPicPr>
          <p:cNvPr id="64" name="Imagen 63">
            <a:extLst>
              <a:ext uri="{FF2B5EF4-FFF2-40B4-BE49-F238E27FC236}">
                <a16:creationId xmlns:a16="http://schemas.microsoft.com/office/drawing/2014/main" id="{7D81561D-D874-498E-A350-5FDB6DC6DC70}"/>
              </a:ext>
            </a:extLst>
          </p:cNvPr>
          <p:cNvPicPr>
            <a:picLocks noChangeAspect="1"/>
          </p:cNvPicPr>
          <p:nvPr/>
        </p:nvPicPr>
        <p:blipFill>
          <a:blip r:embed="rId14" cstate="email">
            <a:duotone>
              <a:schemeClr val="accent6">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363147" y="5835577"/>
            <a:ext cx="720803" cy="377458"/>
          </a:xfrm>
          <a:prstGeom prst="rect">
            <a:avLst/>
          </a:prstGeom>
        </p:spPr>
      </p:pic>
    </p:spTree>
    <p:extLst>
      <p:ext uri="{BB962C8B-B14F-4D97-AF65-F5344CB8AC3E}">
        <p14:creationId xmlns:p14="http://schemas.microsoft.com/office/powerpoint/2010/main" val="1897969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28 Tabla">
            <a:extLst>
              <a:ext uri="{FF2B5EF4-FFF2-40B4-BE49-F238E27FC236}">
                <a16:creationId xmlns:a16="http://schemas.microsoft.com/office/drawing/2014/main" id="{1186A08B-D61D-4223-8AD2-B07F807645A2}"/>
              </a:ext>
            </a:extLst>
          </p:cNvPr>
          <p:cNvGraphicFramePr>
            <a:graphicFrameLocks noGrp="1"/>
          </p:cNvGraphicFramePr>
          <p:nvPr>
            <p:extLst>
              <p:ext uri="{D42A27DB-BD31-4B8C-83A1-F6EECF244321}">
                <p14:modId xmlns:p14="http://schemas.microsoft.com/office/powerpoint/2010/main" val="2784379807"/>
              </p:ext>
            </p:extLst>
          </p:nvPr>
        </p:nvGraphicFramePr>
        <p:xfrm>
          <a:off x="343851" y="1819366"/>
          <a:ext cx="11636654" cy="4422821"/>
        </p:xfrm>
        <a:graphic>
          <a:graphicData uri="http://schemas.openxmlformats.org/drawingml/2006/table">
            <a:tbl>
              <a:tblPr firstRow="1" bandRow="1">
                <a:tableStyleId>{93296810-A885-4BE3-A3E7-6D5BEEA58F35}</a:tableStyleId>
              </a:tblPr>
              <a:tblGrid>
                <a:gridCol w="3257988">
                  <a:extLst>
                    <a:ext uri="{9D8B030D-6E8A-4147-A177-3AD203B41FA5}">
                      <a16:colId xmlns:a16="http://schemas.microsoft.com/office/drawing/2014/main" val="20000"/>
                    </a:ext>
                  </a:extLst>
                </a:gridCol>
                <a:gridCol w="1960470">
                  <a:extLst>
                    <a:ext uri="{9D8B030D-6E8A-4147-A177-3AD203B41FA5}">
                      <a16:colId xmlns:a16="http://schemas.microsoft.com/office/drawing/2014/main" val="20002"/>
                    </a:ext>
                  </a:extLst>
                </a:gridCol>
                <a:gridCol w="1916334">
                  <a:extLst>
                    <a:ext uri="{9D8B030D-6E8A-4147-A177-3AD203B41FA5}">
                      <a16:colId xmlns:a16="http://schemas.microsoft.com/office/drawing/2014/main" val="20003"/>
                    </a:ext>
                  </a:extLst>
                </a:gridCol>
                <a:gridCol w="2378425">
                  <a:extLst>
                    <a:ext uri="{9D8B030D-6E8A-4147-A177-3AD203B41FA5}">
                      <a16:colId xmlns:a16="http://schemas.microsoft.com/office/drawing/2014/main" val="20004"/>
                    </a:ext>
                  </a:extLst>
                </a:gridCol>
                <a:gridCol w="2123437">
                  <a:extLst>
                    <a:ext uri="{9D8B030D-6E8A-4147-A177-3AD203B41FA5}">
                      <a16:colId xmlns:a16="http://schemas.microsoft.com/office/drawing/2014/main" val="20005"/>
                    </a:ext>
                  </a:extLst>
                </a:gridCol>
              </a:tblGrid>
              <a:tr h="402020">
                <a:tc>
                  <a:txBody>
                    <a:bodyPr/>
                    <a:lstStyle/>
                    <a:p>
                      <a:pPr algn="l"/>
                      <a:r>
                        <a:rPr lang="es-ES" sz="900" dirty="0">
                          <a:solidFill>
                            <a:schemeClr val="tx1"/>
                          </a:solidFill>
                          <a:latin typeface="Verdana" panose="020B0604030504040204" pitchFamily="34" charset="0"/>
                          <a:ea typeface="Verdana" panose="020B0604030504040204" pitchFamily="34" charset="0"/>
                          <a:cs typeface="Verdana" panose="020B0604030504040204" pitchFamily="34" charset="0"/>
                        </a:rPr>
                        <a:t>% Horizontales</a:t>
                      </a:r>
                      <a:endParaRPr lang="es-ES" sz="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En el Ordenador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En el móvil</a:t>
                      </a:r>
                    </a:p>
                  </a:txBody>
                  <a:tcPr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05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E-Reader</a:t>
                      </a:r>
                    </a:p>
                  </a:txBody>
                  <a:tcPr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a:r>
                        <a:rPr lang="es-ES" sz="1050" dirty="0">
                          <a:solidFill>
                            <a:schemeClr val="bg1"/>
                          </a:solidFill>
                          <a:latin typeface="Verdana" panose="020B0604030504040204" pitchFamily="34" charset="0"/>
                          <a:ea typeface="Verdana" panose="020B0604030504040204" pitchFamily="34" charset="0"/>
                          <a:cs typeface="Verdana" panose="020B0604030504040204" pitchFamily="34" charset="0"/>
                        </a:rPr>
                        <a:t>En la Tablet</a:t>
                      </a:r>
                      <a:endParaRPr lang="es-ES"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2E75B6"/>
                    </a:solidFill>
                  </a:tcPr>
                </a:tc>
                <a:extLst>
                  <a:ext uri="{0D108BD9-81ED-4DB2-BD59-A6C34878D82A}">
                    <a16:rowId xmlns:a16="http://schemas.microsoft.com/office/drawing/2014/main" val="10000"/>
                  </a:ext>
                </a:extLst>
              </a:tr>
              <a:tr h="287200">
                <a:tc>
                  <a:txBody>
                    <a:bodyPr/>
                    <a:lstStyle/>
                    <a:p>
                      <a:pPr algn="l"/>
                      <a:r>
                        <a:rPr lang="es-ES" sz="1050" b="1" dirty="0">
                          <a:latin typeface="Verdana" panose="020B0604030504040204" pitchFamily="34" charset="0"/>
                          <a:ea typeface="Verdana" panose="020B0604030504040204" pitchFamily="34" charset="0"/>
                          <a:cs typeface="Verdana" panose="020B0604030504040204" pitchFamily="34" charset="0"/>
                        </a:rPr>
                        <a:t>TOTAL </a:t>
                      </a:r>
                      <a:r>
                        <a:rPr lang="es-ES" sz="900" b="0" dirty="0">
                          <a:latin typeface="Verdana" panose="020B0604030504040204" pitchFamily="34" charset="0"/>
                          <a:ea typeface="Verdana" panose="020B0604030504040204" pitchFamily="34" charset="0"/>
                          <a:cs typeface="Verdana" panose="020B0604030504040204" pitchFamily="34" charset="0"/>
                        </a:rPr>
                        <a:t>(2.414)</a:t>
                      </a:r>
                      <a:endParaRPr lang="es-ES" sz="1000" b="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rPr>
                        <a:t>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rPr>
                        <a:t>70,3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rPr>
                        <a:t>12,6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rPr>
                        <a:t>21,4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7200">
                <a:tc>
                  <a:txBody>
                    <a:bodyPr/>
                    <a:lstStyle/>
                    <a:p>
                      <a:pPr marL="0" algn="l" defTabSz="914400" rtl="0" eaLnBrk="1" latinLnBrk="0" hangingPunct="1"/>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SEXO</a:t>
                      </a:r>
                    </a:p>
                  </a:txBody>
                  <a:tcPr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Hombre (1.189)</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70,1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9,4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22,9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Mujer (1.225)</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70,6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15,8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20,0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7200">
                <a:tc>
                  <a:txBody>
                    <a:bodyPr/>
                    <a:lstStyle/>
                    <a:p>
                      <a:pPr algn="l"/>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EDAD</a:t>
                      </a:r>
                    </a:p>
                  </a:txBody>
                  <a:tcPr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ctr" fontAlgn="b"/>
                      <a:endParaRPr lang="es-ES" sz="1200" b="0" i="0" u="none" strike="noStrike" kern="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14 a 24 años (294)</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88,6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9,4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27,4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25 a 34 años (321)</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89,3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13,8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21,5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35 a 45 años (512)</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88,1</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15,3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23,6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45 a 54 años (486)</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77,4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16,9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26,8</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1091">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55 a 64 años (378)</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62,6</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13,2</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1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65 años y más (423)</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20,5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5,4</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9,3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a:solidFill>
                            <a:schemeClr val="dk1"/>
                          </a:solidFill>
                          <a:latin typeface="Verdana" panose="020B0604030504040204" pitchFamily="34" charset="0"/>
                          <a:ea typeface="Verdana" panose="020B0604030504040204" pitchFamily="34" charset="0"/>
                          <a:cs typeface="Verdana" panose="020B0604030504040204" pitchFamily="34" charset="0"/>
                        </a:rPr>
                        <a:t>NIVEL DE ESTUDIOS</a:t>
                      </a:r>
                    </a:p>
                  </a:txBody>
                  <a:tcPr anchor="ctr">
                    <a:lnL w="12700" cap="flat" cmpd="sng" algn="ctr">
                      <a:solidFill>
                        <a:srgbClr val="A6A6A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ctr" fontAlgn="b"/>
                      <a:endParaRPr lang="es-ES" sz="1200" b="0" i="0" u="none" strike="noStrike" kern="12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b"/>
                      <a:endParaRPr lang="es-ES" sz="1050" b="0"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261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Hasta primarios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40,7</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5,9</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12,3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61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Secundarios (1.183)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77,0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10,5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23,0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610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Universitarios </a:t>
                      </a: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(719)</a:t>
                      </a:r>
                    </a:p>
                  </a:txBody>
                  <a:tcPr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a:solidFill>
                            <a:srgbClr val="404040"/>
                          </a:solidFill>
                          <a:latin typeface="Verdana" panose="020B0604030504040204" pitchFamily="34" charset="0"/>
                          <a:ea typeface="Verdana" panose="020B0604030504040204" pitchFamily="34" charset="0"/>
                        </a:rPr>
                        <a:t>80,5</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21,0</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200" b="0" i="0" u="none" strike="noStrike" kern="1200" dirty="0">
                          <a:solidFill>
                            <a:srgbClr val="404040"/>
                          </a:solidFill>
                          <a:latin typeface="Verdana" panose="020B0604030504040204" pitchFamily="34" charset="0"/>
                          <a:ea typeface="Verdana" panose="020B0604030504040204" pitchFamily="34" charset="0"/>
                        </a:rPr>
                        <a:t>25,3</a:t>
                      </a:r>
                    </a:p>
                  </a:txBody>
                  <a:tcPr marL="9525" marR="9525" marT="9525"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24" name="Rectangle 86">
            <a:extLst>
              <a:ext uri="{FF2B5EF4-FFF2-40B4-BE49-F238E27FC236}">
                <a16:creationId xmlns:a16="http://schemas.microsoft.com/office/drawing/2014/main" id="{C35DEB46-3646-4738-9232-3253CCC3DD0C}"/>
              </a:ext>
            </a:extLst>
          </p:cNvPr>
          <p:cNvSpPr>
            <a:spLocks noChangeArrowheads="1"/>
          </p:cNvSpPr>
          <p:nvPr/>
        </p:nvSpPr>
        <p:spPr bwMode="auto">
          <a:xfrm>
            <a:off x="9005951" y="1032987"/>
            <a:ext cx="1418978" cy="246221"/>
          </a:xfrm>
          <a:prstGeom prst="rect">
            <a:avLst/>
          </a:prstGeom>
          <a:noFill/>
          <a:ln w="28575">
            <a:noFill/>
            <a:miter lim="800000"/>
            <a:headEnd/>
            <a:tailEnd/>
          </a:ln>
          <a:effectLst/>
        </p:spPr>
        <p:txBody>
          <a:bodyPr wrap="none">
            <a:spAutoFit/>
          </a:bodyPr>
          <a:lstStyle/>
          <a:p>
            <a:r>
              <a:rPr lang="es-ES_tradnl" sz="1000" dirty="0">
                <a:solidFill>
                  <a:schemeClr val="tx1">
                    <a:lumMod val="75000"/>
                    <a:lumOff val="25000"/>
                  </a:schemeClr>
                </a:solidFill>
              </a:rPr>
              <a:t>Respuesta múltiple</a:t>
            </a:r>
            <a:endParaRPr lang="es-ES" sz="1000" dirty="0">
              <a:solidFill>
                <a:schemeClr val="tx1">
                  <a:lumMod val="75000"/>
                  <a:lumOff val="25000"/>
                </a:schemeClr>
              </a:solidFill>
            </a:endParaRPr>
          </a:p>
        </p:txBody>
      </p:sp>
      <p:sp>
        <p:nvSpPr>
          <p:cNvPr id="14" name="Rectangle 3">
            <a:extLst>
              <a:ext uri="{FF2B5EF4-FFF2-40B4-BE49-F238E27FC236}">
                <a16:creationId xmlns:a16="http://schemas.microsoft.com/office/drawing/2014/main" id="{3BA4C72E-1B00-42F7-8150-03FF806CC737}"/>
              </a:ext>
            </a:extLst>
          </p:cNvPr>
          <p:cNvSpPr>
            <a:spLocks noChangeArrowheads="1"/>
          </p:cNvSpPr>
          <p:nvPr/>
        </p:nvSpPr>
        <p:spPr bwMode="auto">
          <a:xfrm>
            <a:off x="270008" y="11533"/>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15" name="Rectangle 3">
            <a:extLst>
              <a:ext uri="{FF2B5EF4-FFF2-40B4-BE49-F238E27FC236}">
                <a16:creationId xmlns:a16="http://schemas.microsoft.com/office/drawing/2014/main" id="{E23F604B-FB9C-4065-9086-8C55940F9EA7}"/>
              </a:ext>
            </a:extLst>
          </p:cNvPr>
          <p:cNvSpPr>
            <a:spLocks noChangeArrowheads="1"/>
          </p:cNvSpPr>
          <p:nvPr/>
        </p:nvSpPr>
        <p:spPr bwMode="auto">
          <a:xfrm>
            <a:off x="270008" y="270980"/>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Cómo se lee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descr="https://d30y9cdsu7xlg0.cloudfront.net/png/117744-200.png">
            <a:extLst>
              <a:ext uri="{FF2B5EF4-FFF2-40B4-BE49-F238E27FC236}">
                <a16:creationId xmlns:a16="http://schemas.microsoft.com/office/drawing/2014/main" id="{839D3CD6-53C1-442C-858C-6F8DB77C4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7" y="311296"/>
            <a:ext cx="332764" cy="332764"/>
          </a:xfrm>
          <a:prstGeom prst="rect">
            <a:avLst/>
          </a:prstGeom>
          <a:noFill/>
          <a:extLst>
            <a:ext uri="{909E8E84-426E-40DD-AFC4-6F175D3DCCD1}">
              <a14:hiddenFill xmlns:a14="http://schemas.microsoft.com/office/drawing/2010/main">
                <a:solidFill>
                  <a:srgbClr val="FFFFFF"/>
                </a:solidFill>
              </a14:hiddenFill>
            </a:ext>
          </a:extLst>
        </p:spPr>
      </p:pic>
      <p:sp>
        <p:nvSpPr>
          <p:cNvPr id="19" name="9 Rectángulo">
            <a:extLst>
              <a:ext uri="{FF2B5EF4-FFF2-40B4-BE49-F238E27FC236}">
                <a16:creationId xmlns:a16="http://schemas.microsoft.com/office/drawing/2014/main" id="{FDFB82A0-1C2D-40B5-9019-425E969933E5}"/>
              </a:ext>
            </a:extLst>
          </p:cNvPr>
          <p:cNvSpPr/>
          <p:nvPr/>
        </p:nvSpPr>
        <p:spPr>
          <a:xfrm>
            <a:off x="2579277" y="518028"/>
            <a:ext cx="7192737" cy="638070"/>
          </a:xfrm>
          <a:prstGeom prst="rect">
            <a:avLst/>
          </a:prstGeom>
          <a:noFill/>
          <a:ln w="9525">
            <a:noFill/>
            <a:miter lim="800000"/>
            <a:headEnd/>
            <a:tailEnd/>
          </a:ln>
          <a:effectLst/>
        </p:spPr>
        <p:txBody>
          <a:bodyPr anchor="ctr"/>
          <a:lstStyle/>
          <a:p>
            <a:pPr algn="ctr"/>
            <a:r>
              <a:rPr lang="es-ES" sz="2400" dirty="0">
                <a:solidFill>
                  <a:srgbClr val="142440"/>
                </a:solidFill>
                <a:ea typeface="Verdana" panose="020B0604030504040204" pitchFamily="34" charset="0"/>
                <a:cs typeface="Verdana" panose="020B0604030504040204" pitchFamily="34" charset="0"/>
              </a:rPr>
              <a:t>¿En qué dispositivos lee?</a:t>
            </a:r>
          </a:p>
        </p:txBody>
      </p:sp>
      <p:sp>
        <p:nvSpPr>
          <p:cNvPr id="20" name="Rectángulo 19">
            <a:extLst>
              <a:ext uri="{FF2B5EF4-FFF2-40B4-BE49-F238E27FC236}">
                <a16:creationId xmlns:a16="http://schemas.microsoft.com/office/drawing/2014/main" id="{E4968087-D1E0-472D-A5EB-F5C7B4058521}"/>
              </a:ext>
            </a:extLst>
          </p:cNvPr>
          <p:cNvSpPr/>
          <p:nvPr/>
        </p:nvSpPr>
        <p:spPr>
          <a:xfrm>
            <a:off x="4552917" y="1058186"/>
            <a:ext cx="3001656" cy="276999"/>
          </a:xfrm>
          <a:prstGeom prst="rect">
            <a:avLst/>
          </a:prstGeom>
        </p:spPr>
        <p:txBody>
          <a:bodyPr wrap="none">
            <a:spAutoFit/>
          </a:bodyPr>
          <a:lstStyle/>
          <a:p>
            <a:pPr algn="ctr"/>
            <a:r>
              <a:rPr lang="es-ES" sz="1200" dirty="0">
                <a:solidFill>
                  <a:srgbClr val="142440"/>
                </a:solidFill>
                <a:latin typeface="Verdana" panose="020B0604030504040204" pitchFamily="34" charset="0"/>
                <a:ea typeface="Verdana" panose="020B0604030504040204" pitchFamily="34" charset="0"/>
                <a:cs typeface="Verdana" panose="020B0604030504040204" pitchFamily="34" charset="0"/>
              </a:rPr>
              <a:t>(con frecuencia al menos trimestral)</a:t>
            </a:r>
          </a:p>
        </p:txBody>
      </p:sp>
      <p:pic>
        <p:nvPicPr>
          <p:cNvPr id="21" name="Picture 2" descr="https://d30y9cdsu7xlg0.cloudfront.net/png/115-200.png">
            <a:extLst>
              <a:ext uri="{FF2B5EF4-FFF2-40B4-BE49-F238E27FC236}">
                <a16:creationId xmlns:a16="http://schemas.microsoft.com/office/drawing/2014/main" id="{F97F3819-F596-4F35-855F-978E25A6E7A6}"/>
              </a:ext>
            </a:extLst>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410647" y="1477405"/>
            <a:ext cx="291931" cy="2919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d30y9cdsu7xlg0.cloudfront.net/png/857674-200.png">
            <a:extLst>
              <a:ext uri="{FF2B5EF4-FFF2-40B4-BE49-F238E27FC236}">
                <a16:creationId xmlns:a16="http://schemas.microsoft.com/office/drawing/2014/main" id="{1F53C9F3-1550-40FE-ABD9-AFBE2B34B47D}"/>
              </a:ext>
            </a:extLst>
          </p:cNvPr>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411673" y="1492121"/>
            <a:ext cx="277215" cy="2772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d30y9cdsu7xlg0.cloudfront.net/png/611358-200.png">
            <a:extLst>
              <a:ext uri="{FF2B5EF4-FFF2-40B4-BE49-F238E27FC236}">
                <a16:creationId xmlns:a16="http://schemas.microsoft.com/office/drawing/2014/main" id="{D4C137FC-B63E-4540-84FF-CDEB9FC806B1}"/>
              </a:ext>
            </a:extLst>
          </p:cNvPr>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520977" y="1492120"/>
            <a:ext cx="277215" cy="2772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d30y9cdsu7xlg0.cloudfront.net/png/717956-200.png">
            <a:extLst>
              <a:ext uri="{FF2B5EF4-FFF2-40B4-BE49-F238E27FC236}">
                <a16:creationId xmlns:a16="http://schemas.microsoft.com/office/drawing/2014/main" id="{4B5EF1DE-3343-48FC-BC64-E24EA77ACF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732" y="1450563"/>
            <a:ext cx="360327" cy="360327"/>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a:extLst>
              <a:ext uri="{FF2B5EF4-FFF2-40B4-BE49-F238E27FC236}">
                <a16:creationId xmlns:a16="http://schemas.microsoft.com/office/drawing/2014/main" id="{458D7384-863E-4966-BAC5-C4990854C6A7}"/>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321347" y="3588928"/>
            <a:ext cx="568355" cy="297627"/>
          </a:xfrm>
          <a:prstGeom prst="rect">
            <a:avLst/>
          </a:prstGeom>
        </p:spPr>
      </p:pic>
      <p:sp>
        <p:nvSpPr>
          <p:cNvPr id="30" name="Marcador de número de diapositiva 1">
            <a:extLst>
              <a:ext uri="{FF2B5EF4-FFF2-40B4-BE49-F238E27FC236}">
                <a16:creationId xmlns:a16="http://schemas.microsoft.com/office/drawing/2014/main" id="{A5D002C8-22C3-427D-8328-1FF8D9F90F62}"/>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51</a:t>
            </a:fld>
            <a:endParaRPr lang="es-ES_tradnl" dirty="0"/>
          </a:p>
        </p:txBody>
      </p:sp>
      <p:sp>
        <p:nvSpPr>
          <p:cNvPr id="31" name="CuadroTexto 30">
            <a:extLst>
              <a:ext uri="{FF2B5EF4-FFF2-40B4-BE49-F238E27FC236}">
                <a16:creationId xmlns:a16="http://schemas.microsoft.com/office/drawing/2014/main" id="{719D89BE-9BC9-43B5-BF9B-28BD401F8BD7}"/>
              </a:ext>
            </a:extLst>
          </p:cNvPr>
          <p:cNvSpPr txBox="1"/>
          <p:nvPr/>
        </p:nvSpPr>
        <p:spPr>
          <a:xfrm>
            <a:off x="8847349" y="144758"/>
            <a:ext cx="30610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Población de 14 o más años (</a:t>
            </a:r>
            <a:r>
              <a:rPr lang="es-ES" sz="1000" dirty="0">
                <a:solidFill>
                  <a:srgbClr val="002060"/>
                </a:solidFill>
                <a:latin typeface="Verdana"/>
                <a:ea typeface="Roboto" pitchFamily="2" charset="0"/>
              </a:rPr>
              <a:t>2.414</a:t>
            </a: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a:t>
            </a:r>
          </a:p>
        </p:txBody>
      </p:sp>
      <p:pic>
        <p:nvPicPr>
          <p:cNvPr id="37" name="Imagen 36">
            <a:extLst>
              <a:ext uri="{FF2B5EF4-FFF2-40B4-BE49-F238E27FC236}">
                <a16:creationId xmlns:a16="http://schemas.microsoft.com/office/drawing/2014/main" id="{1E956BF8-7676-4911-B36B-A9CA2E8CBC5F}"/>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324335" y="3862202"/>
            <a:ext cx="568355" cy="297627"/>
          </a:xfrm>
          <a:prstGeom prst="rect">
            <a:avLst/>
          </a:prstGeom>
        </p:spPr>
      </p:pic>
      <p:pic>
        <p:nvPicPr>
          <p:cNvPr id="39" name="Imagen 38">
            <a:extLst>
              <a:ext uri="{FF2B5EF4-FFF2-40B4-BE49-F238E27FC236}">
                <a16:creationId xmlns:a16="http://schemas.microsoft.com/office/drawing/2014/main" id="{10E35822-8B9C-4F3C-B0AA-8CCFF839AE85}"/>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321347" y="4391412"/>
            <a:ext cx="568355" cy="297627"/>
          </a:xfrm>
          <a:prstGeom prst="rect">
            <a:avLst/>
          </a:prstGeom>
        </p:spPr>
      </p:pic>
      <p:pic>
        <p:nvPicPr>
          <p:cNvPr id="40" name="Imagen 39">
            <a:extLst>
              <a:ext uri="{FF2B5EF4-FFF2-40B4-BE49-F238E27FC236}">
                <a16:creationId xmlns:a16="http://schemas.microsoft.com/office/drawing/2014/main" id="{F0078108-1135-489E-ADBA-47B7BA0BF282}"/>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321346" y="5961251"/>
            <a:ext cx="568355" cy="297627"/>
          </a:xfrm>
          <a:prstGeom prst="rect">
            <a:avLst/>
          </a:prstGeom>
        </p:spPr>
      </p:pic>
      <p:pic>
        <p:nvPicPr>
          <p:cNvPr id="41" name="Imagen 40">
            <a:extLst>
              <a:ext uri="{FF2B5EF4-FFF2-40B4-BE49-F238E27FC236}">
                <a16:creationId xmlns:a16="http://schemas.microsoft.com/office/drawing/2014/main" id="{53E8EAEA-2FE2-45FA-AB3F-BBAC586CA938}"/>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331979" y="2781618"/>
            <a:ext cx="568355" cy="297627"/>
          </a:xfrm>
          <a:prstGeom prst="rect">
            <a:avLst/>
          </a:prstGeom>
        </p:spPr>
      </p:pic>
      <p:pic>
        <p:nvPicPr>
          <p:cNvPr id="42" name="Imagen 41">
            <a:extLst>
              <a:ext uri="{FF2B5EF4-FFF2-40B4-BE49-F238E27FC236}">
                <a16:creationId xmlns:a16="http://schemas.microsoft.com/office/drawing/2014/main" id="{C9BCE22E-88B8-4306-8F3D-24B1F732CDA3}"/>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24698" y="3588928"/>
            <a:ext cx="568355" cy="297627"/>
          </a:xfrm>
          <a:prstGeom prst="rect">
            <a:avLst/>
          </a:prstGeom>
        </p:spPr>
      </p:pic>
      <p:pic>
        <p:nvPicPr>
          <p:cNvPr id="43" name="Imagen 42">
            <a:extLst>
              <a:ext uri="{FF2B5EF4-FFF2-40B4-BE49-F238E27FC236}">
                <a16:creationId xmlns:a16="http://schemas.microsoft.com/office/drawing/2014/main" id="{CF6CC9CF-19F8-4CB8-9C88-C14C96E02ECE}"/>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25707" y="3881962"/>
            <a:ext cx="568355" cy="297627"/>
          </a:xfrm>
          <a:prstGeom prst="rect">
            <a:avLst/>
          </a:prstGeom>
        </p:spPr>
      </p:pic>
      <p:pic>
        <p:nvPicPr>
          <p:cNvPr id="44" name="Imagen 43">
            <a:extLst>
              <a:ext uri="{FF2B5EF4-FFF2-40B4-BE49-F238E27FC236}">
                <a16:creationId xmlns:a16="http://schemas.microsoft.com/office/drawing/2014/main" id="{4C83C34B-F541-4A5F-BD1A-160B76E6BE46}"/>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66102" y="4129086"/>
            <a:ext cx="568355" cy="297627"/>
          </a:xfrm>
          <a:prstGeom prst="rect">
            <a:avLst/>
          </a:prstGeom>
        </p:spPr>
      </p:pic>
      <p:pic>
        <p:nvPicPr>
          <p:cNvPr id="46" name="Imagen 45">
            <a:extLst>
              <a:ext uri="{FF2B5EF4-FFF2-40B4-BE49-F238E27FC236}">
                <a16:creationId xmlns:a16="http://schemas.microsoft.com/office/drawing/2014/main" id="{087EDED5-1BEF-4F88-8AE0-F59770001BA1}"/>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64976" y="4391411"/>
            <a:ext cx="568355" cy="297627"/>
          </a:xfrm>
          <a:prstGeom prst="rect">
            <a:avLst/>
          </a:prstGeom>
        </p:spPr>
      </p:pic>
      <p:pic>
        <p:nvPicPr>
          <p:cNvPr id="54" name="Imagen 53">
            <a:extLst>
              <a:ext uri="{FF2B5EF4-FFF2-40B4-BE49-F238E27FC236}">
                <a16:creationId xmlns:a16="http://schemas.microsoft.com/office/drawing/2014/main" id="{40EA96DD-69B3-4257-BBD1-6841C470E7E2}"/>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24698" y="5723363"/>
            <a:ext cx="568355" cy="297627"/>
          </a:xfrm>
          <a:prstGeom prst="rect">
            <a:avLst/>
          </a:prstGeom>
        </p:spPr>
      </p:pic>
      <p:pic>
        <p:nvPicPr>
          <p:cNvPr id="55" name="Imagen 54">
            <a:extLst>
              <a:ext uri="{FF2B5EF4-FFF2-40B4-BE49-F238E27FC236}">
                <a16:creationId xmlns:a16="http://schemas.microsoft.com/office/drawing/2014/main" id="{111BE253-766D-43C8-B0F9-3C517D186F99}"/>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223572" y="5985688"/>
            <a:ext cx="568355" cy="297627"/>
          </a:xfrm>
          <a:prstGeom prst="rect">
            <a:avLst/>
          </a:prstGeom>
        </p:spPr>
      </p:pic>
      <p:pic>
        <p:nvPicPr>
          <p:cNvPr id="56" name="Imagen 55">
            <a:extLst>
              <a:ext uri="{FF2B5EF4-FFF2-40B4-BE49-F238E27FC236}">
                <a16:creationId xmlns:a16="http://schemas.microsoft.com/office/drawing/2014/main" id="{A5802676-742A-4767-A899-F12530ACB585}"/>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91661" y="3053496"/>
            <a:ext cx="568355" cy="297627"/>
          </a:xfrm>
          <a:prstGeom prst="rect">
            <a:avLst/>
          </a:prstGeom>
        </p:spPr>
      </p:pic>
      <p:pic>
        <p:nvPicPr>
          <p:cNvPr id="57" name="Imagen 56">
            <a:extLst>
              <a:ext uri="{FF2B5EF4-FFF2-40B4-BE49-F238E27FC236}">
                <a16:creationId xmlns:a16="http://schemas.microsoft.com/office/drawing/2014/main" id="{C095461C-D047-4E80-A309-E87D4368E348}"/>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91661" y="4391411"/>
            <a:ext cx="568355" cy="297627"/>
          </a:xfrm>
          <a:prstGeom prst="rect">
            <a:avLst/>
          </a:prstGeom>
        </p:spPr>
      </p:pic>
      <p:pic>
        <p:nvPicPr>
          <p:cNvPr id="58" name="Imagen 57">
            <a:extLst>
              <a:ext uri="{FF2B5EF4-FFF2-40B4-BE49-F238E27FC236}">
                <a16:creationId xmlns:a16="http://schemas.microsoft.com/office/drawing/2014/main" id="{3D73437C-740E-4CD0-9DAA-600C7B8CE04B}"/>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91661" y="4129086"/>
            <a:ext cx="568355" cy="297627"/>
          </a:xfrm>
          <a:prstGeom prst="rect">
            <a:avLst/>
          </a:prstGeom>
        </p:spPr>
      </p:pic>
      <p:pic>
        <p:nvPicPr>
          <p:cNvPr id="59" name="Imagen 58">
            <a:extLst>
              <a:ext uri="{FF2B5EF4-FFF2-40B4-BE49-F238E27FC236}">
                <a16:creationId xmlns:a16="http://schemas.microsoft.com/office/drawing/2014/main" id="{2E91781E-882D-481C-86CC-D03EC8CBB205}"/>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391661" y="5961251"/>
            <a:ext cx="568355" cy="297627"/>
          </a:xfrm>
          <a:prstGeom prst="rect">
            <a:avLst/>
          </a:prstGeom>
        </p:spPr>
      </p:pic>
      <p:pic>
        <p:nvPicPr>
          <p:cNvPr id="60" name="Imagen 59">
            <a:extLst>
              <a:ext uri="{FF2B5EF4-FFF2-40B4-BE49-F238E27FC236}">
                <a16:creationId xmlns:a16="http://schemas.microsoft.com/office/drawing/2014/main" id="{9BF3C2DE-328F-4648-8497-F4C4814245BB}"/>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645717" y="3592786"/>
            <a:ext cx="568355" cy="297627"/>
          </a:xfrm>
          <a:prstGeom prst="rect">
            <a:avLst/>
          </a:prstGeom>
        </p:spPr>
      </p:pic>
      <p:pic>
        <p:nvPicPr>
          <p:cNvPr id="61" name="Imagen 60">
            <a:extLst>
              <a:ext uri="{FF2B5EF4-FFF2-40B4-BE49-F238E27FC236}">
                <a16:creationId xmlns:a16="http://schemas.microsoft.com/office/drawing/2014/main" id="{B3C866D4-8103-4B9D-81F6-FD4B221AE3B2}"/>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645717" y="4391410"/>
            <a:ext cx="568355" cy="297627"/>
          </a:xfrm>
          <a:prstGeom prst="rect">
            <a:avLst/>
          </a:prstGeom>
        </p:spPr>
      </p:pic>
      <p:pic>
        <p:nvPicPr>
          <p:cNvPr id="62" name="Imagen 61">
            <a:extLst>
              <a:ext uri="{FF2B5EF4-FFF2-40B4-BE49-F238E27FC236}">
                <a16:creationId xmlns:a16="http://schemas.microsoft.com/office/drawing/2014/main" id="{FDE71DAB-90E1-437C-9904-8C8925BDA81C}"/>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655385" y="5973324"/>
            <a:ext cx="568355" cy="297627"/>
          </a:xfrm>
          <a:prstGeom prst="rect">
            <a:avLst/>
          </a:prstGeom>
        </p:spPr>
      </p:pic>
    </p:spTree>
    <p:extLst>
      <p:ext uri="{BB962C8B-B14F-4D97-AF65-F5344CB8AC3E}">
        <p14:creationId xmlns:p14="http://schemas.microsoft.com/office/powerpoint/2010/main" val="3851081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2 Gráfico">
            <a:extLst>
              <a:ext uri="{FF2B5EF4-FFF2-40B4-BE49-F238E27FC236}">
                <a16:creationId xmlns:a16="http://schemas.microsoft.com/office/drawing/2014/main" id="{EE2C7E59-3C88-45E9-8282-55B60C90C313}"/>
              </a:ext>
            </a:extLst>
          </p:cNvPr>
          <p:cNvGraphicFramePr/>
          <p:nvPr>
            <p:extLst>
              <p:ext uri="{D42A27DB-BD31-4B8C-83A1-F6EECF244321}">
                <p14:modId xmlns:p14="http://schemas.microsoft.com/office/powerpoint/2010/main" val="2113190313"/>
              </p:ext>
            </p:extLst>
          </p:nvPr>
        </p:nvGraphicFramePr>
        <p:xfrm>
          <a:off x="8467502" y="3794684"/>
          <a:ext cx="3825754" cy="1168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2" name="2 Gráfico">
            <a:extLst>
              <a:ext uri="{FF2B5EF4-FFF2-40B4-BE49-F238E27FC236}">
                <a16:creationId xmlns:a16="http://schemas.microsoft.com/office/drawing/2014/main" id="{453336A3-978F-459C-9396-68B38C61DBF7}"/>
              </a:ext>
            </a:extLst>
          </p:cNvPr>
          <p:cNvGraphicFramePr/>
          <p:nvPr>
            <p:extLst>
              <p:ext uri="{D42A27DB-BD31-4B8C-83A1-F6EECF244321}">
                <p14:modId xmlns:p14="http://schemas.microsoft.com/office/powerpoint/2010/main" val="199032686"/>
              </p:ext>
            </p:extLst>
          </p:nvPr>
        </p:nvGraphicFramePr>
        <p:xfrm>
          <a:off x="8517962" y="1947703"/>
          <a:ext cx="3825754" cy="1168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2 Gráfico">
            <a:extLst>
              <a:ext uri="{FF2B5EF4-FFF2-40B4-BE49-F238E27FC236}">
                <a16:creationId xmlns:a16="http://schemas.microsoft.com/office/drawing/2014/main" id="{F8D4C81B-BC14-4DBA-BE59-105DC3E4A98E}"/>
              </a:ext>
            </a:extLst>
          </p:cNvPr>
          <p:cNvGraphicFramePr/>
          <p:nvPr>
            <p:extLst>
              <p:ext uri="{D42A27DB-BD31-4B8C-83A1-F6EECF244321}">
                <p14:modId xmlns:p14="http://schemas.microsoft.com/office/powerpoint/2010/main" val="1766965213"/>
              </p:ext>
            </p:extLst>
          </p:nvPr>
        </p:nvGraphicFramePr>
        <p:xfrm>
          <a:off x="435472" y="2815648"/>
          <a:ext cx="6639569" cy="2682794"/>
        </p:xfrm>
        <a:graphic>
          <a:graphicData uri="http://schemas.openxmlformats.org/drawingml/2006/chart">
            <c:chart xmlns:c="http://schemas.openxmlformats.org/drawingml/2006/chart" xmlns:r="http://schemas.openxmlformats.org/officeDocument/2006/relationships" r:id="rId4"/>
          </a:graphicData>
        </a:graphic>
      </p:graphicFrame>
      <p:sp>
        <p:nvSpPr>
          <p:cNvPr id="7" name="15 Rectángulo"/>
          <p:cNvSpPr/>
          <p:nvPr/>
        </p:nvSpPr>
        <p:spPr>
          <a:xfrm>
            <a:off x="2662479" y="1832383"/>
            <a:ext cx="4446270" cy="338554"/>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Lectura de libros en soporte digital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p>
        </p:txBody>
      </p:sp>
      <p:sp>
        <p:nvSpPr>
          <p:cNvPr id="62" name="Rectángulo 61">
            <a:extLst>
              <a:ext uri="{FF2B5EF4-FFF2-40B4-BE49-F238E27FC236}">
                <a16:creationId xmlns:a16="http://schemas.microsoft.com/office/drawing/2014/main" id="{A0A42CAC-DB25-4D49-80C2-1368361445A7}"/>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arcador de número de diapositiva 1">
            <a:extLst>
              <a:ext uri="{FF2B5EF4-FFF2-40B4-BE49-F238E27FC236}">
                <a16:creationId xmlns:a16="http://schemas.microsoft.com/office/drawing/2014/main" id="{D7D9D50A-9B6B-4396-A37D-6B6FBC72E56A}"/>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52</a:t>
            </a:fld>
            <a:endParaRPr lang="es-ES_tradnl" dirty="0"/>
          </a:p>
        </p:txBody>
      </p:sp>
      <p:sp>
        <p:nvSpPr>
          <p:cNvPr id="64" name="Rectángulo 63">
            <a:extLst>
              <a:ext uri="{FF2B5EF4-FFF2-40B4-BE49-F238E27FC236}">
                <a16:creationId xmlns:a16="http://schemas.microsoft.com/office/drawing/2014/main" id="{A0B5DB91-2E46-453A-B3F6-D3AE8FA3705A}"/>
              </a:ext>
            </a:extLst>
          </p:cNvPr>
          <p:cNvSpPr/>
          <p:nvPr/>
        </p:nvSpPr>
        <p:spPr>
          <a:xfrm>
            <a:off x="9525" y="204912"/>
            <a:ext cx="1192454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s-E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El </a:t>
            </a:r>
            <a:r>
              <a:rPr kumimoji="0" lang="es-ES" sz="16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30,3% </a:t>
            </a:r>
            <a:r>
              <a:rPr kumimoji="0" lang="es-E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de la población de 14 años o más </a:t>
            </a:r>
            <a:r>
              <a:rPr kumimoji="0" lang="es-ES" sz="16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lee libros en formato digital </a:t>
            </a:r>
            <a:r>
              <a:rPr kumimoji="0" lang="es-ES" sz="1600" b="0" i="0" u="sng" strike="noStrike" kern="1200" cap="none" spc="0" normalizeH="0" baseline="0" noProof="0" dirty="0">
                <a:ln>
                  <a:noFill/>
                </a:ln>
                <a:solidFill>
                  <a:schemeClr val="tx1"/>
                </a:solidFill>
                <a:effectLst/>
                <a:uLnTx/>
                <a:uFillTx/>
                <a:latin typeface="Arial" panose="020B0604020202020204" pitchFamily="34" charset="0"/>
                <a:ea typeface="+mn-ea"/>
                <a:cs typeface="+mn-cs"/>
              </a:rPr>
              <a:t>al menos una vez al trimestre</a:t>
            </a:r>
            <a:r>
              <a:rPr kumimoji="0" lang="es-E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a:p>
            <a:pPr marL="628650" marR="0" lvl="1"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El E-Reader (12,6%) y el ordenador (12,5%) son los dispositivos más utilizados entre los lectores de libros digitales.</a:t>
            </a:r>
          </a:p>
        </p:txBody>
      </p:sp>
      <p:pic>
        <p:nvPicPr>
          <p:cNvPr id="65" name="Picture 2" descr="https://d30y9cdsu7xlg0.cloudfront.net/png/689022-200.png">
            <a:extLst>
              <a:ext uri="{FF2B5EF4-FFF2-40B4-BE49-F238E27FC236}">
                <a16:creationId xmlns:a16="http://schemas.microsoft.com/office/drawing/2014/main" id="{D029171D-B013-49DE-A80F-85213148E46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525" y="1314757"/>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3">
            <a:extLst>
              <a:ext uri="{FF2B5EF4-FFF2-40B4-BE49-F238E27FC236}">
                <a16:creationId xmlns:a16="http://schemas.microsoft.com/office/drawing/2014/main" id="{3D045759-AB43-4DFC-BF19-F56FA0AA1EEA}"/>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67" name="Rectangle 3">
            <a:extLst>
              <a:ext uri="{FF2B5EF4-FFF2-40B4-BE49-F238E27FC236}">
                <a16:creationId xmlns:a16="http://schemas.microsoft.com/office/drawing/2014/main" id="{BB9F2684-1962-4D63-8675-6484C6B21EC7}"/>
              </a:ext>
            </a:extLst>
          </p:cNvPr>
          <p:cNvSpPr>
            <a:spLocks noChangeArrowheads="1"/>
          </p:cNvSpPr>
          <p:nvPr/>
        </p:nvSpPr>
        <p:spPr bwMode="auto">
          <a:xfrm>
            <a:off x="270008" y="1334675"/>
            <a:ext cx="5559166"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Lectura de libros en soporte digital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0" name="Grupo 9">
            <a:extLst>
              <a:ext uri="{FF2B5EF4-FFF2-40B4-BE49-F238E27FC236}">
                <a16:creationId xmlns:a16="http://schemas.microsoft.com/office/drawing/2014/main" id="{78D8DF65-57E4-4649-AAA4-0F4F29C6ED54}"/>
              </a:ext>
            </a:extLst>
          </p:cNvPr>
          <p:cNvGrpSpPr/>
          <p:nvPr/>
        </p:nvGrpSpPr>
        <p:grpSpPr>
          <a:xfrm>
            <a:off x="253740" y="2589249"/>
            <a:ext cx="1963278" cy="349502"/>
            <a:chOff x="253740" y="2589249"/>
            <a:chExt cx="1963278" cy="349502"/>
          </a:xfrm>
        </p:grpSpPr>
        <p:pic>
          <p:nvPicPr>
            <p:cNvPr id="35" name="Imagen 34">
              <a:extLst>
                <a:ext uri="{FF2B5EF4-FFF2-40B4-BE49-F238E27FC236}">
                  <a16:creationId xmlns:a16="http://schemas.microsoft.com/office/drawing/2014/main" id="{2A53C209-1260-4F35-A7AF-317075A859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472" b="18611"/>
            <a:stretch/>
          </p:blipFill>
          <p:spPr>
            <a:xfrm>
              <a:off x="253740" y="2589249"/>
              <a:ext cx="519113" cy="326609"/>
            </a:xfrm>
            <a:prstGeom prst="rect">
              <a:avLst/>
            </a:prstGeom>
          </p:spPr>
        </p:pic>
        <p:sp>
          <p:nvSpPr>
            <p:cNvPr id="36" name="Rectángulo 35">
              <a:extLst>
                <a:ext uri="{FF2B5EF4-FFF2-40B4-BE49-F238E27FC236}">
                  <a16:creationId xmlns:a16="http://schemas.microsoft.com/office/drawing/2014/main" id="{654EFC48-147F-4173-B473-C22B4D6660AA}"/>
                </a:ext>
              </a:extLst>
            </p:cNvPr>
            <p:cNvSpPr/>
            <p:nvPr/>
          </p:nvSpPr>
          <p:spPr>
            <a:xfrm>
              <a:off x="750657" y="2615586"/>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grpSp>
      <p:sp>
        <p:nvSpPr>
          <p:cNvPr id="38" name="Rectángulo 37">
            <a:extLst>
              <a:ext uri="{FF2B5EF4-FFF2-40B4-BE49-F238E27FC236}">
                <a16:creationId xmlns:a16="http://schemas.microsoft.com/office/drawing/2014/main" id="{57BF4D80-5A29-4FAB-82EC-254863495086}"/>
              </a:ext>
            </a:extLst>
          </p:cNvPr>
          <p:cNvSpPr/>
          <p:nvPr/>
        </p:nvSpPr>
        <p:spPr>
          <a:xfrm>
            <a:off x="1921582" y="1796167"/>
            <a:ext cx="878767" cy="369332"/>
          </a:xfrm>
          <a:prstGeom prst="rect">
            <a:avLst/>
          </a:prstGeom>
        </p:spPr>
        <p:txBody>
          <a:bodyPr wrap="none">
            <a:spAutoFit/>
          </a:bodyPr>
          <a:lstStyle/>
          <a:p>
            <a:r>
              <a:rPr lang="es-ES" dirty="0"/>
              <a:t>Libros</a:t>
            </a:r>
          </a:p>
        </p:txBody>
      </p:sp>
      <p:sp>
        <p:nvSpPr>
          <p:cNvPr id="44" name="Rectángulo 43">
            <a:extLst>
              <a:ext uri="{FF2B5EF4-FFF2-40B4-BE49-F238E27FC236}">
                <a16:creationId xmlns:a16="http://schemas.microsoft.com/office/drawing/2014/main" id="{4B9FFA63-DD6B-408F-9741-8B21F3D2D3B7}"/>
              </a:ext>
            </a:extLst>
          </p:cNvPr>
          <p:cNvSpPr/>
          <p:nvPr/>
        </p:nvSpPr>
        <p:spPr bwMode="auto">
          <a:xfrm>
            <a:off x="518742" y="3088247"/>
            <a:ext cx="6557345" cy="24350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GB" sz="1400" b="1" i="0" u="none" strike="noStrike" cap="none" normalizeH="0" baseline="0">
              <a:ln>
                <a:noFill/>
              </a:ln>
              <a:noFill/>
              <a:effectLst>
                <a:outerShdw blurRad="38100" dist="38100" dir="2700000" algn="tl">
                  <a:srgbClr val="000000">
                    <a:alpha val="43137"/>
                  </a:srgbClr>
                </a:outerShdw>
              </a:effectLst>
              <a:latin typeface="Arial" charset="0"/>
            </a:endParaRPr>
          </a:p>
        </p:txBody>
      </p:sp>
      <p:pic>
        <p:nvPicPr>
          <p:cNvPr id="58" name="Imagen 57">
            <a:extLst>
              <a:ext uri="{FF2B5EF4-FFF2-40B4-BE49-F238E27FC236}">
                <a16:creationId xmlns:a16="http://schemas.microsoft.com/office/drawing/2014/main" id="{4F9088F0-F472-4E7D-8789-63A171A5602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1"/>
          <a:stretch/>
        </p:blipFill>
        <p:spPr>
          <a:xfrm>
            <a:off x="1608346" y="1833399"/>
            <a:ext cx="336518" cy="360000"/>
          </a:xfrm>
          <a:prstGeom prst="rect">
            <a:avLst/>
          </a:prstGeom>
        </p:spPr>
      </p:pic>
      <p:sp>
        <p:nvSpPr>
          <p:cNvPr id="83" name="CuadroTexto 82">
            <a:extLst>
              <a:ext uri="{FF2B5EF4-FFF2-40B4-BE49-F238E27FC236}">
                <a16:creationId xmlns:a16="http://schemas.microsoft.com/office/drawing/2014/main" id="{E7F5D66C-7E40-46E4-AE7E-70192991BB2D}"/>
              </a:ext>
            </a:extLst>
          </p:cNvPr>
          <p:cNvSpPr txBox="1"/>
          <p:nvPr/>
        </p:nvSpPr>
        <p:spPr>
          <a:xfrm>
            <a:off x="115120" y="2311610"/>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60" name="15 Rectángulo">
            <a:extLst>
              <a:ext uri="{FF2B5EF4-FFF2-40B4-BE49-F238E27FC236}">
                <a16:creationId xmlns:a16="http://schemas.microsoft.com/office/drawing/2014/main" id="{07050F86-D88E-49EF-B63D-5C3FCCDC8B60}"/>
              </a:ext>
            </a:extLst>
          </p:cNvPr>
          <p:cNvSpPr/>
          <p:nvPr/>
        </p:nvSpPr>
        <p:spPr>
          <a:xfrm>
            <a:off x="8793621" y="1393433"/>
            <a:ext cx="3140451" cy="752468"/>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rPr>
              <a:t>¿En qué dispositivos leen los libros digitales?</a:t>
            </a:r>
            <a:endParaRPr kumimoji="0" lang="es-ES" sz="1600" b="0" i="0" u="none" strike="noStrike" kern="1200" cap="none" spc="0" normalizeH="0" baseline="0" noProof="0" dirty="0">
              <a:ln>
                <a:noFill/>
              </a:ln>
              <a:solidFill>
                <a:srgbClr val="14244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8" name="Picture 2" descr="https://d30y9cdsu7xlg0.cloudfront.net/png/115-200.png">
            <a:extLst>
              <a:ext uri="{FF2B5EF4-FFF2-40B4-BE49-F238E27FC236}">
                <a16:creationId xmlns:a16="http://schemas.microsoft.com/office/drawing/2014/main" id="{6F12E52C-88DB-4DD3-B392-3E5559E2A69F}"/>
              </a:ext>
            </a:extLst>
          </p:cNvPr>
          <p:cNvPicPr>
            <a:picLocks noChangeAspect="1" noChangeArrowheads="1"/>
          </p:cNvPicPr>
          <p:nvPr/>
        </p:nvPicPr>
        <p:blipFill>
          <a:blip r:embed="rId9"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405814" y="2672951"/>
            <a:ext cx="3714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https://d30y9cdsu7xlg0.cloudfront.net/png/857674-200.png">
            <a:extLst>
              <a:ext uri="{FF2B5EF4-FFF2-40B4-BE49-F238E27FC236}">
                <a16:creationId xmlns:a16="http://schemas.microsoft.com/office/drawing/2014/main" id="{D39121F9-7861-4874-89CD-F01BEE18D7F2}"/>
              </a:ext>
            </a:extLst>
          </p:cNvPr>
          <p:cNvPicPr>
            <a:picLocks noChangeAspect="1" noChangeArrowheads="1"/>
          </p:cNvPicPr>
          <p:nvPr/>
        </p:nvPicPr>
        <p:blipFill>
          <a:blip r:embed="rId10"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410672" y="3619729"/>
            <a:ext cx="352749" cy="35274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https://d30y9cdsu7xlg0.cloudfront.net/png/611358-200.png">
            <a:extLst>
              <a:ext uri="{FF2B5EF4-FFF2-40B4-BE49-F238E27FC236}">
                <a16:creationId xmlns:a16="http://schemas.microsoft.com/office/drawing/2014/main" id="{154DFDAD-1E05-4301-B73E-F6AB548A59DD}"/>
              </a:ext>
            </a:extLst>
          </p:cNvPr>
          <p:cNvPicPr>
            <a:picLocks noChangeAspect="1" noChangeArrowheads="1"/>
          </p:cNvPicPr>
          <p:nvPr/>
        </p:nvPicPr>
        <p:blipFill>
          <a:blip r:embed="rId11" cstate="email">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419111" y="4547781"/>
            <a:ext cx="352749" cy="35274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d30y9cdsu7xlg0.cloudfront.net/png/717956-200.png">
            <a:extLst>
              <a:ext uri="{FF2B5EF4-FFF2-40B4-BE49-F238E27FC236}">
                <a16:creationId xmlns:a16="http://schemas.microsoft.com/office/drawing/2014/main" id="{BCEC20F9-0EF2-44F5-A905-54345EDE8CBC}"/>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321155" y="5475833"/>
            <a:ext cx="458507" cy="45850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2A2F285-9953-447C-8676-BDBCDC45B652}"/>
              </a:ext>
            </a:extLst>
          </p:cNvPr>
          <p:cNvSpPr/>
          <p:nvPr/>
        </p:nvSpPr>
        <p:spPr>
          <a:xfrm>
            <a:off x="7771860" y="2720190"/>
            <a:ext cx="1104790" cy="276999"/>
          </a:xfrm>
          <a:prstGeom prst="rect">
            <a:avLst/>
          </a:prstGeom>
        </p:spPr>
        <p:txBody>
          <a:bodyPr wrap="none">
            <a:spAutoFit/>
          </a:bodyPr>
          <a:lstStyle/>
          <a:p>
            <a:pPr algn="ctr">
              <a:defRPr sz="1200" b="0" i="0" u="none" strike="noStrike" kern="1200" baseline="0">
                <a:solidFill>
                  <a:schemeClr val="tx1"/>
                </a:solidFill>
                <a:latin typeface="+mn-lt"/>
                <a:ea typeface="+mn-ea"/>
                <a:cs typeface="+mn-cs"/>
              </a:defRPr>
            </a:pPr>
            <a:r>
              <a:rPr lang="es-ES" b="1" dirty="0"/>
              <a:t>Ordenador</a:t>
            </a:r>
          </a:p>
        </p:txBody>
      </p:sp>
      <p:sp>
        <p:nvSpPr>
          <p:cNvPr id="87" name="Rectángulo 86">
            <a:extLst>
              <a:ext uri="{FF2B5EF4-FFF2-40B4-BE49-F238E27FC236}">
                <a16:creationId xmlns:a16="http://schemas.microsoft.com/office/drawing/2014/main" id="{F96403EB-5B59-4360-B10E-C84DA684E7C1}"/>
              </a:ext>
            </a:extLst>
          </p:cNvPr>
          <p:cNvSpPr/>
          <p:nvPr/>
        </p:nvSpPr>
        <p:spPr>
          <a:xfrm>
            <a:off x="8206650" y="3683201"/>
            <a:ext cx="641522" cy="276999"/>
          </a:xfrm>
          <a:prstGeom prst="rect">
            <a:avLst/>
          </a:prstGeom>
        </p:spPr>
        <p:txBody>
          <a:bodyPr wrap="none">
            <a:spAutoFit/>
          </a:bodyPr>
          <a:lstStyle/>
          <a:p>
            <a:pPr algn="ctr">
              <a:defRPr sz="1200" b="0" i="0" u="none" strike="noStrike" kern="1200" baseline="0">
                <a:solidFill>
                  <a:schemeClr val="tx1"/>
                </a:solidFill>
                <a:latin typeface="+mn-lt"/>
                <a:ea typeface="+mn-ea"/>
                <a:cs typeface="+mn-cs"/>
              </a:defRPr>
            </a:pPr>
            <a:r>
              <a:rPr lang="es-ES" b="1" dirty="0"/>
              <a:t>Móvil</a:t>
            </a:r>
          </a:p>
        </p:txBody>
      </p:sp>
      <p:sp>
        <p:nvSpPr>
          <p:cNvPr id="88" name="Rectángulo 87">
            <a:extLst>
              <a:ext uri="{FF2B5EF4-FFF2-40B4-BE49-F238E27FC236}">
                <a16:creationId xmlns:a16="http://schemas.microsoft.com/office/drawing/2014/main" id="{D843D941-EB61-41E4-B9BC-41A9CD5A18C7}"/>
              </a:ext>
            </a:extLst>
          </p:cNvPr>
          <p:cNvSpPr/>
          <p:nvPr/>
        </p:nvSpPr>
        <p:spPr>
          <a:xfrm>
            <a:off x="7874829" y="4646212"/>
            <a:ext cx="976550" cy="276999"/>
          </a:xfrm>
          <a:prstGeom prst="rect">
            <a:avLst/>
          </a:prstGeom>
        </p:spPr>
        <p:txBody>
          <a:bodyPr wrap="none">
            <a:spAutoFit/>
          </a:bodyPr>
          <a:lstStyle/>
          <a:p>
            <a:pPr algn="ctr">
              <a:defRPr sz="1200" b="0" i="0" u="none" strike="noStrike" kern="1200" baseline="0">
                <a:solidFill>
                  <a:schemeClr val="tx1"/>
                </a:solidFill>
                <a:latin typeface="+mn-lt"/>
                <a:ea typeface="+mn-ea"/>
                <a:cs typeface="+mn-cs"/>
              </a:defRPr>
            </a:pPr>
            <a:r>
              <a:rPr lang="es-ES" b="1" dirty="0"/>
              <a:t>E-Reader</a:t>
            </a:r>
          </a:p>
        </p:txBody>
      </p:sp>
      <p:sp>
        <p:nvSpPr>
          <p:cNvPr id="89" name="Rectángulo 88">
            <a:extLst>
              <a:ext uri="{FF2B5EF4-FFF2-40B4-BE49-F238E27FC236}">
                <a16:creationId xmlns:a16="http://schemas.microsoft.com/office/drawing/2014/main" id="{294EC6D6-0ED4-4AEE-B406-921556C0848C}"/>
              </a:ext>
            </a:extLst>
          </p:cNvPr>
          <p:cNvSpPr/>
          <p:nvPr/>
        </p:nvSpPr>
        <p:spPr>
          <a:xfrm>
            <a:off x="8088830" y="5609222"/>
            <a:ext cx="724878" cy="276999"/>
          </a:xfrm>
          <a:prstGeom prst="rect">
            <a:avLst/>
          </a:prstGeom>
        </p:spPr>
        <p:txBody>
          <a:bodyPr wrap="none">
            <a:spAutoFit/>
          </a:bodyPr>
          <a:lstStyle/>
          <a:p>
            <a:pPr algn="ctr">
              <a:defRPr sz="1200" b="0" i="0" u="none" strike="noStrike" kern="1200" baseline="0">
                <a:solidFill>
                  <a:schemeClr val="tx1"/>
                </a:solidFill>
                <a:latin typeface="+mn-lt"/>
                <a:ea typeface="+mn-ea"/>
                <a:cs typeface="+mn-cs"/>
              </a:defRPr>
            </a:pPr>
            <a:r>
              <a:rPr lang="es-ES" b="1" dirty="0"/>
              <a:t>Tablet</a:t>
            </a:r>
          </a:p>
        </p:txBody>
      </p:sp>
      <p:cxnSp>
        <p:nvCxnSpPr>
          <p:cNvPr id="5" name="Conector recto 4">
            <a:extLst>
              <a:ext uri="{FF2B5EF4-FFF2-40B4-BE49-F238E27FC236}">
                <a16:creationId xmlns:a16="http://schemas.microsoft.com/office/drawing/2014/main" id="{628C7B3A-4946-40D3-BBA7-EF546543040C}"/>
              </a:ext>
            </a:extLst>
          </p:cNvPr>
          <p:cNvCxnSpPr/>
          <p:nvPr/>
        </p:nvCxnSpPr>
        <p:spPr>
          <a:xfrm>
            <a:off x="7229757" y="1279232"/>
            <a:ext cx="53457" cy="5301313"/>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107" name="2 Gráfico">
            <a:extLst>
              <a:ext uri="{FF2B5EF4-FFF2-40B4-BE49-F238E27FC236}">
                <a16:creationId xmlns:a16="http://schemas.microsoft.com/office/drawing/2014/main" id="{A918B584-804F-46DA-A374-2D3E688E7B8D}"/>
              </a:ext>
            </a:extLst>
          </p:cNvPr>
          <p:cNvGraphicFramePr/>
          <p:nvPr>
            <p:extLst>
              <p:ext uri="{D42A27DB-BD31-4B8C-83A1-F6EECF244321}">
                <p14:modId xmlns:p14="http://schemas.microsoft.com/office/powerpoint/2010/main" val="2737668648"/>
              </p:ext>
            </p:extLst>
          </p:nvPr>
        </p:nvGraphicFramePr>
        <p:xfrm>
          <a:off x="8486378" y="4766272"/>
          <a:ext cx="3825754" cy="1168068"/>
        </p:xfrm>
        <a:graphic>
          <a:graphicData uri="http://schemas.openxmlformats.org/drawingml/2006/chart">
            <c:chart xmlns:c="http://schemas.openxmlformats.org/drawingml/2006/chart" xmlns:r="http://schemas.openxmlformats.org/officeDocument/2006/relationships" r:id="rId13"/>
          </a:graphicData>
        </a:graphic>
      </p:graphicFrame>
      <p:cxnSp>
        <p:nvCxnSpPr>
          <p:cNvPr id="8" name="Conector recto 7">
            <a:extLst>
              <a:ext uri="{FF2B5EF4-FFF2-40B4-BE49-F238E27FC236}">
                <a16:creationId xmlns:a16="http://schemas.microsoft.com/office/drawing/2014/main" id="{6A8D36DB-F461-40EF-883E-DCE4BED174E8}"/>
              </a:ext>
            </a:extLst>
          </p:cNvPr>
          <p:cNvCxnSpPr/>
          <p:nvPr/>
        </p:nvCxnSpPr>
        <p:spPr>
          <a:xfrm>
            <a:off x="7846391" y="3314700"/>
            <a:ext cx="39717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1C268512-1AC1-4687-9D2C-77D20AB82916}"/>
              </a:ext>
            </a:extLst>
          </p:cNvPr>
          <p:cNvCxnSpPr/>
          <p:nvPr/>
        </p:nvCxnSpPr>
        <p:spPr>
          <a:xfrm>
            <a:off x="7846391" y="4200525"/>
            <a:ext cx="39717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AE523BC0-2C7A-420B-9608-B812950099B0}"/>
              </a:ext>
            </a:extLst>
          </p:cNvPr>
          <p:cNvCxnSpPr/>
          <p:nvPr/>
        </p:nvCxnSpPr>
        <p:spPr>
          <a:xfrm>
            <a:off x="7846391" y="5181600"/>
            <a:ext cx="397174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upo 8">
            <a:extLst>
              <a:ext uri="{FF2B5EF4-FFF2-40B4-BE49-F238E27FC236}">
                <a16:creationId xmlns:a16="http://schemas.microsoft.com/office/drawing/2014/main" id="{5B1FE980-1541-40D0-8BCE-DB54394E0FD0}"/>
              </a:ext>
            </a:extLst>
          </p:cNvPr>
          <p:cNvGrpSpPr/>
          <p:nvPr/>
        </p:nvGrpSpPr>
        <p:grpSpPr>
          <a:xfrm>
            <a:off x="7630866" y="2224402"/>
            <a:ext cx="1205439" cy="224686"/>
            <a:chOff x="7618786" y="2299830"/>
            <a:chExt cx="1205439" cy="224686"/>
          </a:xfrm>
        </p:grpSpPr>
        <p:pic>
          <p:nvPicPr>
            <p:cNvPr id="110" name="Imagen 109">
              <a:extLst>
                <a:ext uri="{FF2B5EF4-FFF2-40B4-BE49-F238E27FC236}">
                  <a16:creationId xmlns:a16="http://schemas.microsoft.com/office/drawing/2014/main" id="{ECFD953D-45EC-487C-89E1-30D3E638C7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472" b="18611"/>
            <a:stretch/>
          </p:blipFill>
          <p:spPr>
            <a:xfrm>
              <a:off x="7618786" y="2299830"/>
              <a:ext cx="304967" cy="191875"/>
            </a:xfrm>
            <a:prstGeom prst="rect">
              <a:avLst/>
            </a:prstGeom>
          </p:spPr>
        </p:pic>
        <p:sp>
          <p:nvSpPr>
            <p:cNvPr id="111" name="Rectángulo 110">
              <a:extLst>
                <a:ext uri="{FF2B5EF4-FFF2-40B4-BE49-F238E27FC236}">
                  <a16:creationId xmlns:a16="http://schemas.microsoft.com/office/drawing/2014/main" id="{F592154A-E2F9-4BA0-8DB7-463BC6AB5907}"/>
                </a:ext>
              </a:extLst>
            </p:cNvPr>
            <p:cNvSpPr/>
            <p:nvPr/>
          </p:nvSpPr>
          <p:spPr>
            <a:xfrm>
              <a:off x="7918580" y="2309072"/>
              <a:ext cx="905645" cy="215444"/>
            </a:xfrm>
            <a:prstGeom prst="rect">
              <a:avLst/>
            </a:prstGeom>
          </p:spPr>
          <p:txBody>
            <a:bodyPr wrap="square">
              <a:spAutoFit/>
            </a:bodyPr>
            <a:lstStyle/>
            <a:p>
              <a:pPr lvl="0"/>
              <a:r>
                <a:rPr lang="es-ES" sz="8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800" b="1" dirty="0">
                <a:solidFill>
                  <a:srgbClr val="002060"/>
                </a:solidFill>
              </a:endParaRPr>
            </a:p>
          </p:txBody>
        </p:sp>
      </p:grpSp>
      <p:grpSp>
        <p:nvGrpSpPr>
          <p:cNvPr id="4" name="Grupo 3">
            <a:extLst>
              <a:ext uri="{FF2B5EF4-FFF2-40B4-BE49-F238E27FC236}">
                <a16:creationId xmlns:a16="http://schemas.microsoft.com/office/drawing/2014/main" id="{E3D6C27E-6B1A-4D88-B74D-D1EA9485CE8C}"/>
              </a:ext>
            </a:extLst>
          </p:cNvPr>
          <p:cNvGrpSpPr/>
          <p:nvPr/>
        </p:nvGrpSpPr>
        <p:grpSpPr>
          <a:xfrm>
            <a:off x="8860252" y="2167457"/>
            <a:ext cx="3131940" cy="307777"/>
            <a:chOff x="8640960" y="1223067"/>
            <a:chExt cx="3131940" cy="307777"/>
          </a:xfrm>
        </p:grpSpPr>
        <p:sp>
          <p:nvSpPr>
            <p:cNvPr id="59" name="Rectángulo 58">
              <a:extLst>
                <a:ext uri="{FF2B5EF4-FFF2-40B4-BE49-F238E27FC236}">
                  <a16:creationId xmlns:a16="http://schemas.microsoft.com/office/drawing/2014/main" id="{3FCA6CCC-4E84-49AF-AEFA-2C5EF5A27311}"/>
                </a:ext>
              </a:extLst>
            </p:cNvPr>
            <p:cNvSpPr/>
            <p:nvPr/>
          </p:nvSpPr>
          <p:spPr>
            <a:xfrm>
              <a:off x="9590246" y="1242117"/>
              <a:ext cx="575799" cy="276999"/>
            </a:xfrm>
            <a:prstGeom prst="rect">
              <a:avLst/>
            </a:prstGeom>
            <a:solidFill>
              <a:schemeClr val="bg1"/>
            </a:solidFill>
          </p:spPr>
          <p:txBody>
            <a:bodyPr wrap="none">
              <a:spAutoFit/>
            </a:bodyPr>
            <a:lstStyle/>
            <a:p>
              <a:r>
                <a:rPr lang="es-ES" sz="1200" dirty="0">
                  <a:solidFill>
                    <a:srgbClr val="000000"/>
                  </a:solidFill>
                  <a:latin typeface="+mj-lt"/>
                </a:rPr>
                <a:t>2018</a:t>
              </a:r>
            </a:p>
          </p:txBody>
        </p:sp>
        <p:sp>
          <p:nvSpPr>
            <p:cNvPr id="61" name="Rectángulo 60">
              <a:extLst>
                <a:ext uri="{FF2B5EF4-FFF2-40B4-BE49-F238E27FC236}">
                  <a16:creationId xmlns:a16="http://schemas.microsoft.com/office/drawing/2014/main" id="{B7C37100-DD02-4D7C-9CED-832BF9A3CC19}"/>
                </a:ext>
              </a:extLst>
            </p:cNvPr>
            <p:cNvSpPr/>
            <p:nvPr/>
          </p:nvSpPr>
          <p:spPr>
            <a:xfrm>
              <a:off x="8829187" y="1233579"/>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80" name="Elipse 79">
              <a:extLst>
                <a:ext uri="{FF2B5EF4-FFF2-40B4-BE49-F238E27FC236}">
                  <a16:creationId xmlns:a16="http://schemas.microsoft.com/office/drawing/2014/main" id="{4A67383F-9D8F-4750-8FF1-CFF0CA8523D0}"/>
                </a:ext>
              </a:extLst>
            </p:cNvPr>
            <p:cNvSpPr/>
            <p:nvPr/>
          </p:nvSpPr>
          <p:spPr>
            <a:xfrm>
              <a:off x="8640960" y="1264217"/>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B5D64A"/>
                </a:solidFill>
                <a:latin typeface="+mj-lt"/>
              </a:endParaRPr>
            </a:p>
          </p:txBody>
        </p:sp>
        <p:sp>
          <p:nvSpPr>
            <p:cNvPr id="81" name="Elipse 80">
              <a:extLst>
                <a:ext uri="{FF2B5EF4-FFF2-40B4-BE49-F238E27FC236}">
                  <a16:creationId xmlns:a16="http://schemas.microsoft.com/office/drawing/2014/main" id="{EDC056D5-FB4F-45D0-B122-3D73459AE628}"/>
                </a:ext>
              </a:extLst>
            </p:cNvPr>
            <p:cNvSpPr/>
            <p:nvPr/>
          </p:nvSpPr>
          <p:spPr>
            <a:xfrm>
              <a:off x="9413134" y="1264217"/>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B5D64A"/>
                </a:solidFill>
                <a:latin typeface="+mj-lt"/>
              </a:endParaRPr>
            </a:p>
          </p:txBody>
        </p:sp>
        <p:sp>
          <p:nvSpPr>
            <p:cNvPr id="82" name="Rectángulo 81">
              <a:extLst>
                <a:ext uri="{FF2B5EF4-FFF2-40B4-BE49-F238E27FC236}">
                  <a16:creationId xmlns:a16="http://schemas.microsoft.com/office/drawing/2014/main" id="{0D0C5668-1A97-4D04-A0E9-E3266F8B25D4}"/>
                </a:ext>
              </a:extLst>
            </p:cNvPr>
            <p:cNvSpPr/>
            <p:nvPr/>
          </p:nvSpPr>
          <p:spPr>
            <a:xfrm>
              <a:off x="10350193" y="1232592"/>
              <a:ext cx="575799" cy="276999"/>
            </a:xfrm>
            <a:prstGeom prst="rect">
              <a:avLst/>
            </a:prstGeom>
            <a:solidFill>
              <a:schemeClr val="bg1"/>
            </a:solidFill>
          </p:spPr>
          <p:txBody>
            <a:bodyPr wrap="none">
              <a:spAutoFit/>
            </a:bodyPr>
            <a:lstStyle/>
            <a:p>
              <a:r>
                <a:rPr lang="es-ES" sz="1200" dirty="0">
                  <a:solidFill>
                    <a:srgbClr val="000000"/>
                  </a:solidFill>
                  <a:latin typeface="+mj-lt"/>
                </a:rPr>
                <a:t>2019</a:t>
              </a:r>
              <a:endParaRPr lang="es-ES" sz="1400" dirty="0">
                <a:solidFill>
                  <a:srgbClr val="000000"/>
                </a:solidFill>
                <a:latin typeface="+mj-lt"/>
              </a:endParaRPr>
            </a:p>
          </p:txBody>
        </p:sp>
        <p:sp>
          <p:nvSpPr>
            <p:cNvPr id="91" name="Elipse 90">
              <a:extLst>
                <a:ext uri="{FF2B5EF4-FFF2-40B4-BE49-F238E27FC236}">
                  <a16:creationId xmlns:a16="http://schemas.microsoft.com/office/drawing/2014/main" id="{3D833A58-3633-4AB5-AC24-22451BA372BF}"/>
                </a:ext>
              </a:extLst>
            </p:cNvPr>
            <p:cNvSpPr/>
            <p:nvPr/>
          </p:nvSpPr>
          <p:spPr>
            <a:xfrm>
              <a:off x="10182606" y="1264217"/>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B5D64A"/>
                </a:solidFill>
                <a:latin typeface="+mj-lt"/>
              </a:endParaRPr>
            </a:p>
          </p:txBody>
        </p:sp>
        <p:sp>
          <p:nvSpPr>
            <p:cNvPr id="96" name="Rectángulo 95">
              <a:extLst>
                <a:ext uri="{FF2B5EF4-FFF2-40B4-BE49-F238E27FC236}">
                  <a16:creationId xmlns:a16="http://schemas.microsoft.com/office/drawing/2014/main" id="{879E7B2B-25EE-42D3-A8D7-B6CF9A9695B9}"/>
                </a:ext>
              </a:extLst>
            </p:cNvPr>
            <p:cNvSpPr/>
            <p:nvPr/>
          </p:nvSpPr>
          <p:spPr>
            <a:xfrm>
              <a:off x="11075273" y="1223067"/>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97" name="Elipse 96">
              <a:extLst>
                <a:ext uri="{FF2B5EF4-FFF2-40B4-BE49-F238E27FC236}">
                  <a16:creationId xmlns:a16="http://schemas.microsoft.com/office/drawing/2014/main" id="{8AD87E61-F7A2-438C-B68B-641F429C8D45}"/>
                </a:ext>
              </a:extLst>
            </p:cNvPr>
            <p:cNvSpPr/>
            <p:nvPr/>
          </p:nvSpPr>
          <p:spPr>
            <a:xfrm>
              <a:off x="10907686" y="1273742"/>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grpSp>
      <p:graphicFrame>
        <p:nvGraphicFramePr>
          <p:cNvPr id="104" name="2 Gráfico">
            <a:extLst>
              <a:ext uri="{FF2B5EF4-FFF2-40B4-BE49-F238E27FC236}">
                <a16:creationId xmlns:a16="http://schemas.microsoft.com/office/drawing/2014/main" id="{1946AD81-015C-4897-B0AB-7D5C074EC0C3}"/>
              </a:ext>
            </a:extLst>
          </p:cNvPr>
          <p:cNvGraphicFramePr/>
          <p:nvPr>
            <p:extLst>
              <p:ext uri="{D42A27DB-BD31-4B8C-83A1-F6EECF244321}">
                <p14:modId xmlns:p14="http://schemas.microsoft.com/office/powerpoint/2010/main" val="867441237"/>
              </p:ext>
            </p:extLst>
          </p:nvPr>
        </p:nvGraphicFramePr>
        <p:xfrm>
          <a:off x="8467502" y="3026477"/>
          <a:ext cx="3825754" cy="1185708"/>
        </p:xfrm>
        <a:graphic>
          <a:graphicData uri="http://schemas.openxmlformats.org/drawingml/2006/chart">
            <c:chart xmlns:c="http://schemas.openxmlformats.org/drawingml/2006/chart" xmlns:r="http://schemas.openxmlformats.org/officeDocument/2006/relationships" r:id="rId14"/>
          </a:graphicData>
        </a:graphic>
      </p:graphicFrame>
      <p:grpSp>
        <p:nvGrpSpPr>
          <p:cNvPr id="93" name="Grupo 92">
            <a:extLst>
              <a:ext uri="{FF2B5EF4-FFF2-40B4-BE49-F238E27FC236}">
                <a16:creationId xmlns:a16="http://schemas.microsoft.com/office/drawing/2014/main" id="{7830B543-18A8-4B28-97EB-3683E4D10B1C}"/>
              </a:ext>
            </a:extLst>
          </p:cNvPr>
          <p:cNvGrpSpPr/>
          <p:nvPr/>
        </p:nvGrpSpPr>
        <p:grpSpPr>
          <a:xfrm>
            <a:off x="772853" y="5789862"/>
            <a:ext cx="6106630" cy="328945"/>
            <a:chOff x="5691375" y="1853421"/>
            <a:chExt cx="6106630" cy="328945"/>
          </a:xfrm>
        </p:grpSpPr>
        <p:sp>
          <p:nvSpPr>
            <p:cNvPr id="94" name="Rectángulo 93">
              <a:extLst>
                <a:ext uri="{FF2B5EF4-FFF2-40B4-BE49-F238E27FC236}">
                  <a16:creationId xmlns:a16="http://schemas.microsoft.com/office/drawing/2014/main" id="{22FB96DB-E2BD-452C-829B-6A281BDBC95D}"/>
                </a:ext>
              </a:extLst>
            </p:cNvPr>
            <p:cNvSpPr/>
            <p:nvPr/>
          </p:nvSpPr>
          <p:spPr>
            <a:xfrm>
              <a:off x="8471158"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95" name="Rectángulo 94">
              <a:extLst>
                <a:ext uri="{FF2B5EF4-FFF2-40B4-BE49-F238E27FC236}">
                  <a16:creationId xmlns:a16="http://schemas.microsoft.com/office/drawing/2014/main" id="{E59C928A-B2B2-4871-BE60-CD6EEC5B8317}"/>
                </a:ext>
              </a:extLst>
            </p:cNvPr>
            <p:cNvSpPr/>
            <p:nvPr/>
          </p:nvSpPr>
          <p:spPr>
            <a:xfrm>
              <a:off x="7594751" y="1856821"/>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98" name="Rectángulo 97">
              <a:extLst>
                <a:ext uri="{FF2B5EF4-FFF2-40B4-BE49-F238E27FC236}">
                  <a16:creationId xmlns:a16="http://schemas.microsoft.com/office/drawing/2014/main" id="{71B72FD1-2EF6-4C7D-B188-6E5A827A0921}"/>
                </a:ext>
              </a:extLst>
            </p:cNvPr>
            <p:cNvSpPr/>
            <p:nvPr/>
          </p:nvSpPr>
          <p:spPr>
            <a:xfrm>
              <a:off x="5841937"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2010</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99" name="Elipse 98">
              <a:extLst>
                <a:ext uri="{FF2B5EF4-FFF2-40B4-BE49-F238E27FC236}">
                  <a16:creationId xmlns:a16="http://schemas.microsoft.com/office/drawing/2014/main" id="{E8DB405C-2FBF-4BC1-B674-FC7793B17E81}"/>
                </a:ext>
              </a:extLst>
            </p:cNvPr>
            <p:cNvSpPr/>
            <p:nvPr/>
          </p:nvSpPr>
          <p:spPr>
            <a:xfrm>
              <a:off x="5691375" y="1887146"/>
              <a:ext cx="209550" cy="209550"/>
            </a:xfrm>
            <a:prstGeom prst="ellipse">
              <a:avLst/>
            </a:prstGeom>
            <a:solidFill>
              <a:schemeClr val="bg1"/>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100" name="Elipse 99">
              <a:extLst>
                <a:ext uri="{FF2B5EF4-FFF2-40B4-BE49-F238E27FC236}">
                  <a16:creationId xmlns:a16="http://schemas.microsoft.com/office/drawing/2014/main" id="{183EE178-DDA0-4D17-9938-29DB7FD6660B}"/>
                </a:ext>
              </a:extLst>
            </p:cNvPr>
            <p:cNvSpPr/>
            <p:nvPr/>
          </p:nvSpPr>
          <p:spPr>
            <a:xfrm>
              <a:off x="7446252" y="1887459"/>
              <a:ext cx="209550" cy="209550"/>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101" name="Elipse 100">
              <a:extLst>
                <a:ext uri="{FF2B5EF4-FFF2-40B4-BE49-F238E27FC236}">
                  <a16:creationId xmlns:a16="http://schemas.microsoft.com/office/drawing/2014/main" id="{A1A8D614-4619-4033-A485-8C64A9AED06E}"/>
                </a:ext>
              </a:extLst>
            </p:cNvPr>
            <p:cNvSpPr/>
            <p:nvPr/>
          </p:nvSpPr>
          <p:spPr>
            <a:xfrm>
              <a:off x="8323950" y="1887459"/>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102" name="Rectángulo 101">
              <a:extLst>
                <a:ext uri="{FF2B5EF4-FFF2-40B4-BE49-F238E27FC236}">
                  <a16:creationId xmlns:a16="http://schemas.microsoft.com/office/drawing/2014/main" id="{2591A942-04F8-4C54-983B-55983DA7127C}"/>
                </a:ext>
              </a:extLst>
            </p:cNvPr>
            <p:cNvSpPr/>
            <p:nvPr/>
          </p:nvSpPr>
          <p:spPr>
            <a:xfrm>
              <a:off x="6718344" y="1853421"/>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2011</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103" name="Elipse 102">
              <a:extLst>
                <a:ext uri="{FF2B5EF4-FFF2-40B4-BE49-F238E27FC236}">
                  <a16:creationId xmlns:a16="http://schemas.microsoft.com/office/drawing/2014/main" id="{74EA297C-FE79-478E-B075-70DC740E043D}"/>
                </a:ext>
              </a:extLst>
            </p:cNvPr>
            <p:cNvSpPr/>
            <p:nvPr/>
          </p:nvSpPr>
          <p:spPr>
            <a:xfrm>
              <a:off x="6558188" y="1887146"/>
              <a:ext cx="209550" cy="209550"/>
            </a:xfrm>
            <a:prstGeom prst="ellipse">
              <a:avLst/>
            </a:prstGeom>
            <a:solidFill>
              <a:srgbClr val="D9D9D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105" name="Rectángulo 104">
              <a:extLst>
                <a:ext uri="{FF2B5EF4-FFF2-40B4-BE49-F238E27FC236}">
                  <a16:creationId xmlns:a16="http://schemas.microsoft.com/office/drawing/2014/main" id="{6744EC7B-D206-4DAA-B89A-B2BE739EB3BE}"/>
                </a:ext>
              </a:extLst>
            </p:cNvPr>
            <p:cNvSpPr/>
            <p:nvPr/>
          </p:nvSpPr>
          <p:spPr>
            <a:xfrm>
              <a:off x="9347565" y="1855834"/>
              <a:ext cx="575799" cy="276999"/>
            </a:xfrm>
            <a:prstGeom prst="rect">
              <a:avLst/>
            </a:prstGeom>
            <a:solidFill>
              <a:schemeClr val="bg1"/>
            </a:solidFill>
          </p:spPr>
          <p:txBody>
            <a:bodyPr wrap="none">
              <a:spAutoFit/>
            </a:bodyPr>
            <a:lstStyle/>
            <a:p>
              <a:r>
                <a:rPr lang="es-ES" sz="1200" dirty="0">
                  <a:solidFill>
                    <a:srgbClr val="000000"/>
                  </a:solidFill>
                  <a:latin typeface="+mj-lt"/>
                </a:rPr>
                <a:t>2018</a:t>
              </a:r>
              <a:endParaRPr lang="es-ES" sz="1400" dirty="0">
                <a:solidFill>
                  <a:srgbClr val="000000"/>
                </a:solidFill>
                <a:latin typeface="+mj-lt"/>
              </a:endParaRPr>
            </a:p>
          </p:txBody>
        </p:sp>
        <p:sp>
          <p:nvSpPr>
            <p:cNvPr id="112" name="Elipse 111">
              <a:extLst>
                <a:ext uri="{FF2B5EF4-FFF2-40B4-BE49-F238E27FC236}">
                  <a16:creationId xmlns:a16="http://schemas.microsoft.com/office/drawing/2014/main" id="{FB50A5C3-F6D7-4CB1-8900-4B93D925C726}"/>
                </a:ext>
              </a:extLst>
            </p:cNvPr>
            <p:cNvSpPr/>
            <p:nvPr/>
          </p:nvSpPr>
          <p:spPr>
            <a:xfrm>
              <a:off x="9196852" y="1887459"/>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113" name="Rectángulo 112">
              <a:extLst>
                <a:ext uri="{FF2B5EF4-FFF2-40B4-BE49-F238E27FC236}">
                  <a16:creationId xmlns:a16="http://schemas.microsoft.com/office/drawing/2014/main" id="{45D6712E-FA1B-4769-BE54-18C0B025FCA5}"/>
                </a:ext>
              </a:extLst>
            </p:cNvPr>
            <p:cNvSpPr/>
            <p:nvPr/>
          </p:nvSpPr>
          <p:spPr>
            <a:xfrm>
              <a:off x="10223972" y="1865359"/>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114" name="Elipse 113">
              <a:extLst>
                <a:ext uri="{FF2B5EF4-FFF2-40B4-BE49-F238E27FC236}">
                  <a16:creationId xmlns:a16="http://schemas.microsoft.com/office/drawing/2014/main" id="{231F24A8-91DF-49ED-A6A9-539613783E57}"/>
                </a:ext>
              </a:extLst>
            </p:cNvPr>
            <p:cNvSpPr/>
            <p:nvPr/>
          </p:nvSpPr>
          <p:spPr>
            <a:xfrm>
              <a:off x="10076238" y="1896984"/>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115" name="Rectángulo 114">
              <a:extLst>
                <a:ext uri="{FF2B5EF4-FFF2-40B4-BE49-F238E27FC236}">
                  <a16:creationId xmlns:a16="http://schemas.microsoft.com/office/drawing/2014/main" id="{5E3F56D5-1647-49D5-80DE-55464785462B}"/>
                </a:ext>
              </a:extLst>
            </p:cNvPr>
            <p:cNvSpPr/>
            <p:nvPr/>
          </p:nvSpPr>
          <p:spPr>
            <a:xfrm>
              <a:off x="11100378" y="1874589"/>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116" name="Elipse 115">
              <a:extLst>
                <a:ext uri="{FF2B5EF4-FFF2-40B4-BE49-F238E27FC236}">
                  <a16:creationId xmlns:a16="http://schemas.microsoft.com/office/drawing/2014/main" id="{2F144D38-6A1B-4944-AD9A-C5A042A5CFFA}"/>
                </a:ext>
              </a:extLst>
            </p:cNvPr>
            <p:cNvSpPr/>
            <p:nvPr/>
          </p:nvSpPr>
          <p:spPr>
            <a:xfrm>
              <a:off x="10936787" y="1906214"/>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B5D64A"/>
                </a:solidFill>
                <a:effectLst/>
                <a:uLnTx/>
                <a:uFillTx/>
                <a:latin typeface="+mj-lt"/>
                <a:ea typeface="+mn-ea"/>
                <a:cs typeface="+mn-cs"/>
              </a:endParaRPr>
            </a:p>
          </p:txBody>
        </p:sp>
      </p:grpSp>
    </p:spTree>
    <p:extLst>
      <p:ext uri="{BB962C8B-B14F-4D97-AF65-F5344CB8AC3E}">
        <p14:creationId xmlns:p14="http://schemas.microsoft.com/office/powerpoint/2010/main" val="3214994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2 Gráfico">
            <a:extLst>
              <a:ext uri="{FF2B5EF4-FFF2-40B4-BE49-F238E27FC236}">
                <a16:creationId xmlns:a16="http://schemas.microsoft.com/office/drawing/2014/main" id="{3D79DAFC-8431-49CF-BBDD-CFA43BEFA604}"/>
              </a:ext>
            </a:extLst>
          </p:cNvPr>
          <p:cNvGraphicFramePr/>
          <p:nvPr/>
        </p:nvGraphicFramePr>
        <p:xfrm>
          <a:off x="251925" y="3313687"/>
          <a:ext cx="3825754" cy="17062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2 Gráfico">
            <a:extLst>
              <a:ext uri="{FF2B5EF4-FFF2-40B4-BE49-F238E27FC236}">
                <a16:creationId xmlns:a16="http://schemas.microsoft.com/office/drawing/2014/main" id="{AAEFF127-05F8-4B1C-B22B-2607A664677E}"/>
              </a:ext>
            </a:extLst>
          </p:cNvPr>
          <p:cNvGraphicFramePr/>
          <p:nvPr/>
        </p:nvGraphicFramePr>
        <p:xfrm>
          <a:off x="4244005" y="3313687"/>
          <a:ext cx="3825754" cy="1706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2 Gráfico">
            <a:extLst>
              <a:ext uri="{FF2B5EF4-FFF2-40B4-BE49-F238E27FC236}">
                <a16:creationId xmlns:a16="http://schemas.microsoft.com/office/drawing/2014/main" id="{0C3A8DB4-144D-43C4-B8A7-6A471558B024}"/>
              </a:ext>
            </a:extLst>
          </p:cNvPr>
          <p:cNvGraphicFramePr/>
          <p:nvPr/>
        </p:nvGraphicFramePr>
        <p:xfrm>
          <a:off x="8236084" y="3313687"/>
          <a:ext cx="3825754" cy="1706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a 17">
            <a:extLst>
              <a:ext uri="{FF2B5EF4-FFF2-40B4-BE49-F238E27FC236}">
                <a16:creationId xmlns:a16="http://schemas.microsoft.com/office/drawing/2014/main" id="{0631AAFA-1426-40C3-952A-6FE829C77FB4}"/>
              </a:ext>
            </a:extLst>
          </p:cNvPr>
          <p:cNvGraphicFramePr>
            <a:graphicFrameLocks noGrp="1"/>
          </p:cNvGraphicFramePr>
          <p:nvPr/>
        </p:nvGraphicFramePr>
        <p:xfrm>
          <a:off x="189259" y="5075926"/>
          <a:ext cx="11432952" cy="457200"/>
        </p:xfrm>
        <a:graphic>
          <a:graphicData uri="http://schemas.openxmlformats.org/drawingml/2006/table">
            <a:tbl>
              <a:tblPr firstRow="1" bandRow="1">
                <a:tableStyleId>{5C22544A-7EE6-4342-B048-85BDC9FD1C3A}</a:tableStyleId>
              </a:tblPr>
              <a:tblGrid>
                <a:gridCol w="3810984">
                  <a:extLst>
                    <a:ext uri="{9D8B030D-6E8A-4147-A177-3AD203B41FA5}">
                      <a16:colId xmlns:a16="http://schemas.microsoft.com/office/drawing/2014/main" val="1822653126"/>
                    </a:ext>
                  </a:extLst>
                </a:gridCol>
                <a:gridCol w="3810984">
                  <a:extLst>
                    <a:ext uri="{9D8B030D-6E8A-4147-A177-3AD203B41FA5}">
                      <a16:colId xmlns:a16="http://schemas.microsoft.com/office/drawing/2014/main" val="1301290602"/>
                    </a:ext>
                  </a:extLst>
                </a:gridCol>
                <a:gridCol w="3810984">
                  <a:extLst>
                    <a:ext uri="{9D8B030D-6E8A-4147-A177-3AD203B41FA5}">
                      <a16:colId xmlns:a16="http://schemas.microsoft.com/office/drawing/2014/main" val="1990739707"/>
                    </a:ext>
                  </a:extLst>
                </a:gridCol>
              </a:tblGrid>
              <a:tr h="370840">
                <a:tc>
                  <a:txBody>
                    <a:bodyPr/>
                    <a:lstStyle/>
                    <a:p>
                      <a:pPr marL="36195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Me los bajo/descargo</a:t>
                      </a:r>
                      <a:br>
                        <a:rPr lang="es-ES" sz="1200" b="0"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de internet pagando</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361950"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Me los bajo/descargo </a:t>
                      </a:r>
                      <a:br>
                        <a:rPr lang="es-ES" sz="1200" b="0"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gratuitamente de internet</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447675" indent="0" algn="ctr">
                        <a:defRPr sz="1200" b="0" i="0" u="none" strike="noStrike" kern="1200" baseline="0">
                          <a:solidFill>
                            <a:schemeClr val="tx1"/>
                          </a:solidFill>
                          <a:latin typeface="+mn-lt"/>
                          <a:ea typeface="+mn-ea"/>
                          <a:cs typeface="+mn-cs"/>
                        </a:defRPr>
                      </a:pPr>
                      <a:r>
                        <a:rPr lang="es-ES" sz="1200" b="0" i="0" u="none" strike="noStrike" kern="1200" baseline="0" dirty="0">
                          <a:solidFill>
                            <a:schemeClr val="tx1"/>
                          </a:solidFill>
                          <a:latin typeface="+mn-lt"/>
                          <a:ea typeface="+mn-ea"/>
                          <a:cs typeface="+mn-cs"/>
                        </a:rPr>
                        <a:t>Me los consiguen amigos/familiares </a:t>
                      </a:r>
                      <a:br>
                        <a:rPr lang="es-ES" sz="1200" b="0" i="0" u="none" strike="noStrike" kern="1200" baseline="0" dirty="0">
                          <a:solidFill>
                            <a:schemeClr val="tx1"/>
                          </a:solidFill>
                          <a:latin typeface="+mn-lt"/>
                          <a:ea typeface="+mn-ea"/>
                          <a:cs typeface="+mn-cs"/>
                        </a:rPr>
                      </a:br>
                      <a:r>
                        <a:rPr lang="es-ES" sz="1200" b="0" i="0" u="none" strike="noStrike" kern="1200" baseline="0" dirty="0">
                          <a:solidFill>
                            <a:schemeClr val="tx1"/>
                          </a:solidFill>
                          <a:latin typeface="+mn-lt"/>
                          <a:ea typeface="+mn-ea"/>
                          <a:cs typeface="+mn-cs"/>
                        </a:rPr>
                        <a:t>y me los pasan por USB, CD, e-mail</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37419665"/>
                  </a:ext>
                </a:extLst>
              </a:tr>
            </a:tbl>
          </a:graphicData>
        </a:graphic>
      </p:graphicFrame>
      <p:sp>
        <p:nvSpPr>
          <p:cNvPr id="17" name="10 Rectángulo">
            <a:extLst>
              <a:ext uri="{FF2B5EF4-FFF2-40B4-BE49-F238E27FC236}">
                <a16:creationId xmlns:a16="http://schemas.microsoft.com/office/drawing/2014/main" id="{964D2C37-09F5-480E-B9C2-A7021E1A3CA8}"/>
              </a:ext>
            </a:extLst>
          </p:cNvPr>
          <p:cNvSpPr/>
          <p:nvPr/>
        </p:nvSpPr>
        <p:spPr>
          <a:xfrm>
            <a:off x="2800349" y="2003720"/>
            <a:ext cx="7367392" cy="338554"/>
          </a:xfrm>
          <a:prstGeom prst="rect">
            <a:avLst/>
          </a:prstGeom>
          <a:noFill/>
          <a:ln w="9525">
            <a:noFill/>
            <a:miter lim="800000"/>
            <a:headEnd/>
            <a:tailEnd/>
          </a:ln>
          <a:effectLst/>
        </p:spPr>
        <p:txBody>
          <a:bodyPr anchor="ctr"/>
          <a:lstStyle/>
          <a:p>
            <a:pPr algn="ctr"/>
            <a:r>
              <a:rPr lang="es-ES" sz="2400" dirty="0">
                <a:solidFill>
                  <a:srgbClr val="142440"/>
                </a:solidFill>
                <a:ea typeface="Verdana" panose="020B0604030504040204" pitchFamily="34" charset="0"/>
                <a:cs typeface="Verdana" panose="020B0604030504040204" pitchFamily="34" charset="0"/>
              </a:rPr>
              <a:t>Normalmente, ¿cómo obtiene Vd. los libros que lee en su libro electrónico?</a:t>
            </a:r>
          </a:p>
        </p:txBody>
      </p:sp>
      <p:pic>
        <p:nvPicPr>
          <p:cNvPr id="28" name="Picture 2" descr="https://d30y9cdsu7xlg0.cloudfront.net/png/754308-200.png">
            <a:extLst>
              <a:ext uri="{FF2B5EF4-FFF2-40B4-BE49-F238E27FC236}">
                <a16:creationId xmlns:a16="http://schemas.microsoft.com/office/drawing/2014/main" id="{530DFC0E-23F2-4FD1-89ED-7E791F79A8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58183"/>
            <a:ext cx="382555" cy="3825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d30y9cdsu7xlg0.cloudfront.net/png/1017028-200.png">
            <a:extLst>
              <a:ext uri="{FF2B5EF4-FFF2-40B4-BE49-F238E27FC236}">
                <a16:creationId xmlns:a16="http://schemas.microsoft.com/office/drawing/2014/main" id="{EE560688-1D32-4996-B775-EF22ECC4D81E}"/>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9791368" y="5619621"/>
            <a:ext cx="380806" cy="3808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d30y9cdsu7xlg0.cloudfront.net/png/813572-200.png">
            <a:extLst>
              <a:ext uri="{FF2B5EF4-FFF2-40B4-BE49-F238E27FC236}">
                <a16:creationId xmlns:a16="http://schemas.microsoft.com/office/drawing/2014/main" id="{EC30DB5D-62AB-4EEA-BCE0-DFBC951682DD}"/>
              </a:ext>
            </a:extLst>
          </p:cNvPr>
          <p:cNvPicPr>
            <a:picLocks noChangeAspect="1" noChangeArrowheads="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1964974" y="5513906"/>
            <a:ext cx="390980" cy="390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d30y9cdsu7xlg0.cloudfront.net/png/433-200.png">
            <a:extLst>
              <a:ext uri="{FF2B5EF4-FFF2-40B4-BE49-F238E27FC236}">
                <a16:creationId xmlns:a16="http://schemas.microsoft.com/office/drawing/2014/main" id="{BA9FF65D-6E36-4FCB-9B24-4AD0A1C86135}"/>
              </a:ext>
            </a:extLst>
          </p:cNvPr>
          <p:cNvPicPr>
            <a:picLocks noChangeAspect="1" noChangeArrowheads="1"/>
          </p:cNvPicPr>
          <p:nvPr/>
        </p:nvPicPr>
        <p:blipFill>
          <a:blip r:embed="rId9"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947713" y="5590867"/>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ángulo 50">
            <a:extLst>
              <a:ext uri="{FF2B5EF4-FFF2-40B4-BE49-F238E27FC236}">
                <a16:creationId xmlns:a16="http://schemas.microsoft.com/office/drawing/2014/main" id="{5040A82E-29C7-49D6-A80D-AAF8749C1F36}"/>
              </a:ext>
            </a:extLst>
          </p:cNvPr>
          <p:cNvSpPr/>
          <p:nvPr/>
        </p:nvSpPr>
        <p:spPr bwMode="auto">
          <a:xfrm>
            <a:off x="467346" y="3498859"/>
            <a:ext cx="3563969" cy="252457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43" name="Rectangle 86">
            <a:extLst>
              <a:ext uri="{FF2B5EF4-FFF2-40B4-BE49-F238E27FC236}">
                <a16:creationId xmlns:a16="http://schemas.microsoft.com/office/drawing/2014/main" id="{13CE2440-7DAF-4D41-82C7-437F04576B9A}"/>
              </a:ext>
            </a:extLst>
          </p:cNvPr>
          <p:cNvSpPr>
            <a:spLocks noChangeArrowheads="1"/>
          </p:cNvSpPr>
          <p:nvPr/>
        </p:nvSpPr>
        <p:spPr bwMode="auto">
          <a:xfrm>
            <a:off x="8673762" y="2464727"/>
            <a:ext cx="1418978" cy="246221"/>
          </a:xfrm>
          <a:prstGeom prst="rect">
            <a:avLst/>
          </a:prstGeom>
          <a:noFill/>
          <a:ln w="28575">
            <a:noFill/>
            <a:miter lim="800000"/>
            <a:headEnd/>
            <a:tailEnd/>
          </a:ln>
          <a:effectLst/>
        </p:spPr>
        <p:txBody>
          <a:bodyPr wrap="none">
            <a:spAutoFit/>
          </a:bodyPr>
          <a:lstStyle/>
          <a:p>
            <a:r>
              <a:rPr lang="es-ES_tradnl" sz="1000" dirty="0">
                <a:solidFill>
                  <a:schemeClr val="tx1">
                    <a:lumMod val="75000"/>
                    <a:lumOff val="25000"/>
                  </a:schemeClr>
                </a:solidFill>
              </a:rPr>
              <a:t>Respuesta múltiple</a:t>
            </a:r>
            <a:endParaRPr lang="es-ES" sz="1000" dirty="0">
              <a:solidFill>
                <a:schemeClr val="tx1">
                  <a:lumMod val="75000"/>
                  <a:lumOff val="25000"/>
                </a:schemeClr>
              </a:solidFill>
            </a:endParaRPr>
          </a:p>
        </p:txBody>
      </p:sp>
      <p:sp>
        <p:nvSpPr>
          <p:cNvPr id="33" name="Rectángulo 32">
            <a:extLst>
              <a:ext uri="{FF2B5EF4-FFF2-40B4-BE49-F238E27FC236}">
                <a16:creationId xmlns:a16="http://schemas.microsoft.com/office/drawing/2014/main" id="{E141B5DF-13FC-40B0-958A-636C8FE18DF2}"/>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arcador de número de diapositiva 1">
            <a:extLst>
              <a:ext uri="{FF2B5EF4-FFF2-40B4-BE49-F238E27FC236}">
                <a16:creationId xmlns:a16="http://schemas.microsoft.com/office/drawing/2014/main" id="{3E4826E4-709A-43C0-AC39-7908FF77D95E}"/>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53</a:t>
            </a:fld>
            <a:endParaRPr lang="es-ES_tradnl" dirty="0"/>
          </a:p>
        </p:txBody>
      </p:sp>
      <p:sp>
        <p:nvSpPr>
          <p:cNvPr id="41" name="Rectangle 3">
            <a:extLst>
              <a:ext uri="{FF2B5EF4-FFF2-40B4-BE49-F238E27FC236}">
                <a16:creationId xmlns:a16="http://schemas.microsoft.com/office/drawing/2014/main" id="{24D61422-E19B-4721-92A1-051D9A891609}"/>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2" name="Rectangle 3">
            <a:extLst>
              <a:ext uri="{FF2B5EF4-FFF2-40B4-BE49-F238E27FC236}">
                <a16:creationId xmlns:a16="http://schemas.microsoft.com/office/drawing/2014/main" id="{BE47F6A9-3201-42DD-B2F3-6EDB3E7EAE69}"/>
              </a:ext>
            </a:extLst>
          </p:cNvPr>
          <p:cNvSpPr>
            <a:spLocks noChangeArrowheads="1"/>
          </p:cNvSpPr>
          <p:nvPr/>
        </p:nvSpPr>
        <p:spPr bwMode="auto">
          <a:xfrm>
            <a:off x="270008" y="1334675"/>
            <a:ext cx="528568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Cómo se obtienen los libros digitales</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 name="CuadroTexto 43">
            <a:extLst>
              <a:ext uri="{FF2B5EF4-FFF2-40B4-BE49-F238E27FC236}">
                <a16:creationId xmlns:a16="http://schemas.microsoft.com/office/drawing/2014/main" id="{36E45221-7B5B-44A3-A3BE-4F5F070CA9CE}"/>
              </a:ext>
            </a:extLst>
          </p:cNvPr>
          <p:cNvSpPr txBox="1"/>
          <p:nvPr/>
        </p:nvSpPr>
        <p:spPr>
          <a:xfrm>
            <a:off x="9150302" y="1121266"/>
            <a:ext cx="2923510"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digitales en tiempo libre (502)</a:t>
            </a:r>
          </a:p>
        </p:txBody>
      </p:sp>
      <p:sp>
        <p:nvSpPr>
          <p:cNvPr id="46" name="Rectángulo 45">
            <a:extLst>
              <a:ext uri="{FF2B5EF4-FFF2-40B4-BE49-F238E27FC236}">
                <a16:creationId xmlns:a16="http://schemas.microsoft.com/office/drawing/2014/main" id="{2A0E9065-FF95-45C1-9FB8-22EB093AF3E4}"/>
              </a:ext>
            </a:extLst>
          </p:cNvPr>
          <p:cNvSpPr/>
          <p:nvPr/>
        </p:nvSpPr>
        <p:spPr>
          <a:xfrm>
            <a:off x="46722" y="14851"/>
            <a:ext cx="11875270" cy="1118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600"/>
              </a:spcAft>
              <a:buClr>
                <a:srgbClr val="233616"/>
              </a:buClr>
            </a:pPr>
            <a:r>
              <a:rPr lang="es-ES" sz="1500" dirty="0">
                <a:solidFill>
                  <a:schemeClr val="tx1"/>
                </a:solidFill>
                <a:ea typeface="Verdana" panose="020B0604030504040204" pitchFamily="34" charset="0"/>
                <a:cs typeface="Verdana" panose="020B0604030504040204" pitchFamily="34" charset="0"/>
              </a:rPr>
              <a:t>La </a:t>
            </a:r>
            <a:r>
              <a:rPr lang="es-ES" sz="1500" b="1" dirty="0">
                <a:solidFill>
                  <a:schemeClr val="tx1"/>
                </a:solidFill>
                <a:ea typeface="Verdana" panose="020B0604030504040204" pitchFamily="34" charset="0"/>
                <a:cs typeface="Verdana" panose="020B0604030504040204" pitchFamily="34" charset="0"/>
              </a:rPr>
              <a:t>descarga gratuita </a:t>
            </a:r>
            <a:r>
              <a:rPr lang="es-ES" sz="1500" dirty="0">
                <a:solidFill>
                  <a:schemeClr val="tx1"/>
                </a:solidFill>
                <a:ea typeface="Verdana" panose="020B0604030504040204" pitchFamily="34" charset="0"/>
                <a:cs typeface="Verdana" panose="020B0604030504040204" pitchFamily="34" charset="0"/>
              </a:rPr>
              <a:t>sigue siendo </a:t>
            </a:r>
            <a:r>
              <a:rPr lang="es-ES" sz="1500" b="1" dirty="0">
                <a:solidFill>
                  <a:schemeClr val="tx1"/>
                </a:solidFill>
                <a:ea typeface="Verdana" panose="020B0604030504040204" pitchFamily="34" charset="0"/>
                <a:cs typeface="Verdana" panose="020B0604030504040204" pitchFamily="34" charset="0"/>
              </a:rPr>
              <a:t>el método más habitual para la obtención de los libros digitales </a:t>
            </a:r>
            <a:br>
              <a:rPr lang="es-ES" sz="1500" b="1" dirty="0">
                <a:solidFill>
                  <a:schemeClr val="tx1"/>
                </a:solidFill>
                <a:ea typeface="Verdana" panose="020B0604030504040204" pitchFamily="34" charset="0"/>
                <a:cs typeface="Verdana" panose="020B0604030504040204" pitchFamily="34" charset="0"/>
              </a:rPr>
            </a:br>
            <a:r>
              <a:rPr lang="es-ES" sz="1500" dirty="0">
                <a:solidFill>
                  <a:schemeClr val="tx1"/>
                </a:solidFill>
                <a:ea typeface="Verdana" panose="020B0604030504040204" pitchFamily="34" charset="0"/>
                <a:cs typeface="Verdana" panose="020B0604030504040204" pitchFamily="34" charset="0"/>
              </a:rPr>
              <a:t>(</a:t>
            </a:r>
            <a:r>
              <a:rPr lang="es-ES" sz="1500" b="1" dirty="0">
                <a:solidFill>
                  <a:schemeClr val="tx1"/>
                </a:solidFill>
                <a:ea typeface="Verdana" panose="020B0604030504040204" pitchFamily="34" charset="0"/>
                <a:cs typeface="Verdana" panose="020B0604030504040204" pitchFamily="34" charset="0"/>
              </a:rPr>
              <a:t>55,0% en 2020</a:t>
            </a:r>
            <a:r>
              <a:rPr lang="es-ES" sz="1500" dirty="0">
                <a:solidFill>
                  <a:schemeClr val="tx1"/>
                </a:solidFill>
                <a:ea typeface="Verdana" panose="020B0604030504040204" pitchFamily="34" charset="0"/>
                <a:cs typeface="Verdana" panose="020B0604030504040204" pitchFamily="34" charset="0"/>
              </a:rPr>
              <a:t>, </a:t>
            </a:r>
            <a:r>
              <a:rPr lang="es-ES" sz="1500" b="1" dirty="0">
                <a:solidFill>
                  <a:schemeClr val="tx1"/>
                </a:solidFill>
                <a:ea typeface="Verdana" panose="020B0604030504040204" pitchFamily="34" charset="0"/>
                <a:cs typeface="Verdana" panose="020B0604030504040204" pitchFamily="34" charset="0"/>
              </a:rPr>
              <a:t>cifra en descenso en los últimos 10 años, </a:t>
            </a:r>
            <a:r>
              <a:rPr lang="es-ES" sz="1500" dirty="0">
                <a:solidFill>
                  <a:schemeClr val="tx1"/>
                </a:solidFill>
                <a:ea typeface="Verdana" panose="020B0604030504040204" pitchFamily="34" charset="0"/>
                <a:cs typeface="Verdana" panose="020B0604030504040204" pitchFamily="34" charset="0"/>
              </a:rPr>
              <a:t>se ha reducido 18 puntos porcentuales desde 2011).</a:t>
            </a:r>
          </a:p>
          <a:p>
            <a:pPr>
              <a:spcBef>
                <a:spcPts val="200"/>
              </a:spcBef>
              <a:spcAft>
                <a:spcPts val="600"/>
              </a:spcAft>
              <a:buClr>
                <a:srgbClr val="233616"/>
              </a:buClr>
            </a:pPr>
            <a:r>
              <a:rPr lang="es-ES" sz="1500" dirty="0">
                <a:solidFill>
                  <a:schemeClr val="tx1"/>
                </a:solidFill>
                <a:ea typeface="Verdana" panose="020B0604030504040204" pitchFamily="34" charset="0"/>
                <a:cs typeface="Verdana" panose="020B0604030504040204" pitchFamily="34" charset="0"/>
              </a:rPr>
              <a:t>Continúa la </a:t>
            </a:r>
            <a:r>
              <a:rPr lang="es-ES" sz="1500" b="1" dirty="0">
                <a:solidFill>
                  <a:schemeClr val="tx1"/>
                </a:solidFill>
                <a:ea typeface="Verdana" panose="020B0604030504040204" pitchFamily="34" charset="0"/>
                <a:cs typeface="Verdana" panose="020B0604030504040204" pitchFamily="34" charset="0"/>
              </a:rPr>
              <a:t>tendencia ascendente los entrevistados que pagan por los libros electrónicos </a:t>
            </a:r>
            <a:r>
              <a:rPr lang="es-ES" sz="1500" dirty="0">
                <a:solidFill>
                  <a:schemeClr val="tx1"/>
                </a:solidFill>
                <a:ea typeface="Verdana" panose="020B0604030504040204" pitchFamily="34" charset="0"/>
                <a:cs typeface="Verdana" panose="020B0604030504040204" pitchFamily="34" charset="0"/>
              </a:rPr>
              <a:t>(39,8%) y se mantiene el % que los consiguen por medio de amigos/familiares (43,7%).</a:t>
            </a:r>
          </a:p>
        </p:txBody>
      </p:sp>
      <p:pic>
        <p:nvPicPr>
          <p:cNvPr id="48" name="Imagen 47">
            <a:extLst>
              <a:ext uri="{FF2B5EF4-FFF2-40B4-BE49-F238E27FC236}">
                <a16:creationId xmlns:a16="http://schemas.microsoft.com/office/drawing/2014/main" id="{9041B5AC-3DF5-435F-B452-623A64FE743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8472" b="18611"/>
          <a:stretch/>
        </p:blipFill>
        <p:spPr>
          <a:xfrm>
            <a:off x="601753" y="2868201"/>
            <a:ext cx="519113" cy="326609"/>
          </a:xfrm>
          <a:prstGeom prst="rect">
            <a:avLst/>
          </a:prstGeom>
        </p:spPr>
      </p:pic>
      <p:sp>
        <p:nvSpPr>
          <p:cNvPr id="49" name="Rectángulo 48">
            <a:extLst>
              <a:ext uri="{FF2B5EF4-FFF2-40B4-BE49-F238E27FC236}">
                <a16:creationId xmlns:a16="http://schemas.microsoft.com/office/drawing/2014/main" id="{354BF66C-50D9-4C53-855B-2457939DBA66}"/>
              </a:ext>
            </a:extLst>
          </p:cNvPr>
          <p:cNvSpPr/>
          <p:nvPr/>
        </p:nvSpPr>
        <p:spPr>
          <a:xfrm>
            <a:off x="1193842" y="2882804"/>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sp>
        <p:nvSpPr>
          <p:cNvPr id="64" name="Rectángulo 63">
            <a:extLst>
              <a:ext uri="{FF2B5EF4-FFF2-40B4-BE49-F238E27FC236}">
                <a16:creationId xmlns:a16="http://schemas.microsoft.com/office/drawing/2014/main" id="{BE20F456-EC66-4D34-8850-2CA1401D9981}"/>
              </a:ext>
            </a:extLst>
          </p:cNvPr>
          <p:cNvSpPr/>
          <p:nvPr/>
        </p:nvSpPr>
        <p:spPr bwMode="auto">
          <a:xfrm>
            <a:off x="4389051" y="3498859"/>
            <a:ext cx="3563969" cy="252457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sp>
        <p:nvSpPr>
          <p:cNvPr id="65" name="Rectángulo 64">
            <a:extLst>
              <a:ext uri="{FF2B5EF4-FFF2-40B4-BE49-F238E27FC236}">
                <a16:creationId xmlns:a16="http://schemas.microsoft.com/office/drawing/2014/main" id="{B3731200-F013-455F-AB6A-2FC0CE360D49}"/>
              </a:ext>
            </a:extLst>
          </p:cNvPr>
          <p:cNvSpPr/>
          <p:nvPr/>
        </p:nvSpPr>
        <p:spPr bwMode="auto">
          <a:xfrm>
            <a:off x="8310755" y="3498859"/>
            <a:ext cx="3563969" cy="252457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GB" sz="1400" b="1" i="0" u="none" strike="noStrike" kern="1200" cap="none" spc="0" normalizeH="0" baseline="0" noProof="0">
              <a:ln>
                <a:noFill/>
              </a:ln>
              <a:noFill/>
              <a:effectLst>
                <a:outerShdw blurRad="38100" dist="38100" dir="2700000" algn="tl">
                  <a:srgbClr val="000000">
                    <a:alpha val="43137"/>
                  </a:srgbClr>
                </a:outerShdw>
              </a:effectLst>
              <a:uLnTx/>
              <a:uFillTx/>
              <a:latin typeface="Arial" charset="0"/>
              <a:ea typeface="+mn-ea"/>
              <a:cs typeface="+mn-cs"/>
            </a:endParaRPr>
          </a:p>
        </p:txBody>
      </p:sp>
      <p:grpSp>
        <p:nvGrpSpPr>
          <p:cNvPr id="37" name="Grupo 36">
            <a:extLst>
              <a:ext uri="{FF2B5EF4-FFF2-40B4-BE49-F238E27FC236}">
                <a16:creationId xmlns:a16="http://schemas.microsoft.com/office/drawing/2014/main" id="{0D82F99D-C628-44C2-8F8E-7EAB32D28066}"/>
              </a:ext>
            </a:extLst>
          </p:cNvPr>
          <p:cNvGrpSpPr/>
          <p:nvPr/>
        </p:nvGrpSpPr>
        <p:grpSpPr>
          <a:xfrm>
            <a:off x="3279678" y="2911978"/>
            <a:ext cx="7332379" cy="328945"/>
            <a:chOff x="4088599" y="3019692"/>
            <a:chExt cx="7332379" cy="328945"/>
          </a:xfrm>
        </p:grpSpPr>
        <p:sp>
          <p:nvSpPr>
            <p:cNvPr id="38" name="Rectángulo 37">
              <a:extLst>
                <a:ext uri="{FF2B5EF4-FFF2-40B4-BE49-F238E27FC236}">
                  <a16:creationId xmlns:a16="http://schemas.microsoft.com/office/drawing/2014/main" id="{3B46C3F5-6EC2-4370-8A11-AEFA09C7BE24}"/>
                </a:ext>
              </a:extLst>
            </p:cNvPr>
            <p:cNvSpPr/>
            <p:nvPr/>
          </p:nvSpPr>
          <p:spPr>
            <a:xfrm>
              <a:off x="7077753" y="3031630"/>
              <a:ext cx="575799" cy="276999"/>
            </a:xfrm>
            <a:prstGeom prst="rect">
              <a:avLst/>
            </a:prstGeom>
            <a:solidFill>
              <a:schemeClr val="bg1"/>
            </a:solidFill>
          </p:spPr>
          <p:txBody>
            <a:bodyPr wrap="none">
              <a:spAutoFit/>
            </a:bodyPr>
            <a:lstStyle/>
            <a:p>
              <a:r>
                <a:rPr lang="es-ES" sz="1200" dirty="0">
                  <a:solidFill>
                    <a:srgbClr val="000000"/>
                  </a:solidFill>
                  <a:latin typeface="+mj-lt"/>
                </a:rPr>
                <a:t>2017</a:t>
              </a:r>
            </a:p>
          </p:txBody>
        </p:sp>
        <p:sp>
          <p:nvSpPr>
            <p:cNvPr id="39" name="Rectángulo 38">
              <a:extLst>
                <a:ext uri="{FF2B5EF4-FFF2-40B4-BE49-F238E27FC236}">
                  <a16:creationId xmlns:a16="http://schemas.microsoft.com/office/drawing/2014/main" id="{DED86A7F-AD2D-404C-BE8B-25F8A45D8A0F}"/>
                </a:ext>
              </a:extLst>
            </p:cNvPr>
            <p:cNvSpPr/>
            <p:nvPr/>
          </p:nvSpPr>
          <p:spPr>
            <a:xfrm>
              <a:off x="5648463" y="3023092"/>
              <a:ext cx="575799" cy="276999"/>
            </a:xfrm>
            <a:prstGeom prst="rect">
              <a:avLst/>
            </a:prstGeom>
            <a:solidFill>
              <a:schemeClr val="bg1"/>
            </a:solidFill>
          </p:spPr>
          <p:txBody>
            <a:bodyPr wrap="none">
              <a:spAutoFit/>
            </a:bodyPr>
            <a:lstStyle/>
            <a:p>
              <a:r>
                <a:rPr lang="es-ES" sz="1200" dirty="0">
                  <a:solidFill>
                    <a:srgbClr val="000000"/>
                  </a:solidFill>
                  <a:latin typeface="+mj-lt"/>
                </a:rPr>
                <a:t>2012</a:t>
              </a:r>
            </a:p>
          </p:txBody>
        </p:sp>
        <p:sp>
          <p:nvSpPr>
            <p:cNvPr id="53" name="Elipse 52">
              <a:extLst>
                <a:ext uri="{FF2B5EF4-FFF2-40B4-BE49-F238E27FC236}">
                  <a16:creationId xmlns:a16="http://schemas.microsoft.com/office/drawing/2014/main" id="{638DD3C6-268B-4298-9807-725158CFC0DA}"/>
                </a:ext>
              </a:extLst>
            </p:cNvPr>
            <p:cNvSpPr/>
            <p:nvPr/>
          </p:nvSpPr>
          <p:spPr>
            <a:xfrm>
              <a:off x="5460236" y="3053730"/>
              <a:ext cx="209550" cy="209550"/>
            </a:xfrm>
            <a:prstGeom prst="ellipse">
              <a:avLst/>
            </a:prstGeom>
            <a:solidFill>
              <a:srgbClr val="B8CDE8"/>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54" name="Elipse 53">
              <a:extLst>
                <a:ext uri="{FF2B5EF4-FFF2-40B4-BE49-F238E27FC236}">
                  <a16:creationId xmlns:a16="http://schemas.microsoft.com/office/drawing/2014/main" id="{90DE817B-940F-4F4F-82E6-1E6F7368A6A9}"/>
                </a:ext>
              </a:extLst>
            </p:cNvPr>
            <p:cNvSpPr/>
            <p:nvPr/>
          </p:nvSpPr>
          <p:spPr>
            <a:xfrm>
              <a:off x="6900641" y="3053730"/>
              <a:ext cx="209550" cy="209550"/>
            </a:xfrm>
            <a:prstGeom prst="ellipse">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55" name="Rectángulo 54">
              <a:extLst>
                <a:ext uri="{FF2B5EF4-FFF2-40B4-BE49-F238E27FC236}">
                  <a16:creationId xmlns:a16="http://schemas.microsoft.com/office/drawing/2014/main" id="{513BFD2A-F5BE-46B1-8A23-E034CDA2D6A0}"/>
                </a:ext>
              </a:extLst>
            </p:cNvPr>
            <p:cNvSpPr/>
            <p:nvPr/>
          </p:nvSpPr>
          <p:spPr>
            <a:xfrm>
              <a:off x="4283456" y="3019692"/>
              <a:ext cx="57579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mj-lt"/>
                  <a:ea typeface="+mn-ea"/>
                  <a:cs typeface="+mn-cs"/>
                </a:rPr>
                <a:t>2011</a:t>
              </a:r>
              <a:endParaRPr kumimoji="0" lang="es-E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56" name="Elipse 55">
              <a:extLst>
                <a:ext uri="{FF2B5EF4-FFF2-40B4-BE49-F238E27FC236}">
                  <a16:creationId xmlns:a16="http://schemas.microsoft.com/office/drawing/2014/main" id="{70A153E3-E06C-4E62-8F9E-A7E938F9945E}"/>
                </a:ext>
              </a:extLst>
            </p:cNvPr>
            <p:cNvSpPr/>
            <p:nvPr/>
          </p:nvSpPr>
          <p:spPr>
            <a:xfrm>
              <a:off x="4088599" y="3053417"/>
              <a:ext cx="209550" cy="209550"/>
            </a:xfrm>
            <a:prstGeom prst="ellipse">
              <a:avLst/>
            </a:prstGeom>
            <a:solidFill>
              <a:srgbClr val="D9D9D9"/>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white"/>
                </a:solidFill>
                <a:effectLst/>
                <a:uLnTx/>
                <a:uFillTx/>
                <a:latin typeface="+mj-lt"/>
                <a:ea typeface="+mn-ea"/>
                <a:cs typeface="+mn-cs"/>
              </a:endParaRPr>
            </a:p>
          </p:txBody>
        </p:sp>
        <p:sp>
          <p:nvSpPr>
            <p:cNvPr id="57" name="Rectángulo 56">
              <a:extLst>
                <a:ext uri="{FF2B5EF4-FFF2-40B4-BE49-F238E27FC236}">
                  <a16:creationId xmlns:a16="http://schemas.microsoft.com/office/drawing/2014/main" id="{E9CF2BBA-B2BE-4251-A780-8764C7B16176}"/>
                </a:ext>
              </a:extLst>
            </p:cNvPr>
            <p:cNvSpPr/>
            <p:nvPr/>
          </p:nvSpPr>
          <p:spPr>
            <a:xfrm>
              <a:off x="8479871" y="3022105"/>
              <a:ext cx="575799" cy="276999"/>
            </a:xfrm>
            <a:prstGeom prst="rect">
              <a:avLst/>
            </a:prstGeom>
            <a:solidFill>
              <a:schemeClr val="bg1"/>
            </a:solidFill>
          </p:spPr>
          <p:txBody>
            <a:bodyPr wrap="none">
              <a:spAutoFit/>
            </a:bodyPr>
            <a:lstStyle/>
            <a:p>
              <a:r>
                <a:rPr lang="es-ES" sz="1200" dirty="0">
                  <a:solidFill>
                    <a:srgbClr val="000000"/>
                  </a:solidFill>
                  <a:latin typeface="+mj-lt"/>
                </a:rPr>
                <a:t>2018</a:t>
              </a:r>
              <a:endParaRPr lang="es-ES" sz="1400" dirty="0">
                <a:solidFill>
                  <a:srgbClr val="000000"/>
                </a:solidFill>
                <a:latin typeface="+mj-lt"/>
              </a:endParaRPr>
            </a:p>
          </p:txBody>
        </p:sp>
        <p:sp>
          <p:nvSpPr>
            <p:cNvPr id="58" name="Elipse 57">
              <a:extLst>
                <a:ext uri="{FF2B5EF4-FFF2-40B4-BE49-F238E27FC236}">
                  <a16:creationId xmlns:a16="http://schemas.microsoft.com/office/drawing/2014/main" id="{9A0BCB2D-FD8D-4321-AC17-EF5BCC80B7F3}"/>
                </a:ext>
              </a:extLst>
            </p:cNvPr>
            <p:cNvSpPr/>
            <p:nvPr/>
          </p:nvSpPr>
          <p:spPr>
            <a:xfrm>
              <a:off x="8283496" y="3053730"/>
              <a:ext cx="209550" cy="209550"/>
            </a:xfrm>
            <a:prstGeom prst="ellipse">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59" name="Rectángulo 58">
              <a:extLst>
                <a:ext uri="{FF2B5EF4-FFF2-40B4-BE49-F238E27FC236}">
                  <a16:creationId xmlns:a16="http://schemas.microsoft.com/office/drawing/2014/main" id="{098B4104-6EF4-4891-9FF6-5A0A653608EC}"/>
                </a:ext>
              </a:extLst>
            </p:cNvPr>
            <p:cNvSpPr/>
            <p:nvPr/>
          </p:nvSpPr>
          <p:spPr>
            <a:xfrm>
              <a:off x="9599031" y="3031630"/>
              <a:ext cx="575799" cy="276999"/>
            </a:xfrm>
            <a:prstGeom prst="rect">
              <a:avLst/>
            </a:prstGeom>
            <a:solidFill>
              <a:schemeClr val="bg1"/>
            </a:solidFill>
          </p:spPr>
          <p:txBody>
            <a:bodyPr wrap="none">
              <a:spAutoFit/>
            </a:bodyPr>
            <a:lstStyle/>
            <a:p>
              <a:r>
                <a:rPr lang="es-ES" sz="1200" dirty="0">
                  <a:solidFill>
                    <a:srgbClr val="000000"/>
                  </a:solidFill>
                  <a:latin typeface="+mj-lt"/>
                </a:rPr>
                <a:t>2019</a:t>
              </a:r>
            </a:p>
          </p:txBody>
        </p:sp>
        <p:sp>
          <p:nvSpPr>
            <p:cNvPr id="60" name="Elipse 59">
              <a:extLst>
                <a:ext uri="{FF2B5EF4-FFF2-40B4-BE49-F238E27FC236}">
                  <a16:creationId xmlns:a16="http://schemas.microsoft.com/office/drawing/2014/main" id="{73AD0FEE-2588-4376-82F6-ECDC04EA8427}"/>
                </a:ext>
              </a:extLst>
            </p:cNvPr>
            <p:cNvSpPr/>
            <p:nvPr/>
          </p:nvSpPr>
          <p:spPr>
            <a:xfrm>
              <a:off x="9409064" y="3063255"/>
              <a:ext cx="209550" cy="209550"/>
            </a:xfrm>
            <a:prstGeom prst="ellipse">
              <a:avLst/>
            </a:prstGeom>
            <a:solidFill>
              <a:srgbClr val="1C476E"/>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srgbClr val="B5D64A"/>
                </a:solidFill>
                <a:effectLst/>
                <a:uLnTx/>
                <a:uFillTx/>
                <a:latin typeface="+mj-lt"/>
                <a:ea typeface="+mn-ea"/>
                <a:cs typeface="+mn-cs"/>
              </a:endParaRPr>
            </a:p>
          </p:txBody>
        </p:sp>
        <p:sp>
          <p:nvSpPr>
            <p:cNvPr id="61" name="Rectángulo 60">
              <a:extLst>
                <a:ext uri="{FF2B5EF4-FFF2-40B4-BE49-F238E27FC236}">
                  <a16:creationId xmlns:a16="http://schemas.microsoft.com/office/drawing/2014/main" id="{CD04B722-9094-4565-A858-CFC05AD7155B}"/>
                </a:ext>
              </a:extLst>
            </p:cNvPr>
            <p:cNvSpPr/>
            <p:nvPr/>
          </p:nvSpPr>
          <p:spPr>
            <a:xfrm>
              <a:off x="10723351" y="3040860"/>
              <a:ext cx="697627" cy="307777"/>
            </a:xfrm>
            <a:prstGeom prst="rect">
              <a:avLst/>
            </a:prstGeom>
            <a:solidFill>
              <a:schemeClr val="bg1"/>
            </a:solidFill>
          </p:spPr>
          <p:txBody>
            <a:bodyPr wrap="none">
              <a:spAutoFit/>
            </a:bodyPr>
            <a:lstStyle/>
            <a:p>
              <a:r>
                <a:rPr lang="es-ES" sz="1400" b="1" dirty="0">
                  <a:solidFill>
                    <a:srgbClr val="000000"/>
                  </a:solidFill>
                  <a:latin typeface="+mj-lt"/>
                </a:rPr>
                <a:t>2020</a:t>
              </a:r>
              <a:endParaRPr lang="es-ES" sz="1600" b="1" dirty="0">
                <a:solidFill>
                  <a:srgbClr val="000000"/>
                </a:solidFill>
                <a:latin typeface="+mj-lt"/>
              </a:endParaRPr>
            </a:p>
          </p:txBody>
        </p:sp>
        <p:sp>
          <p:nvSpPr>
            <p:cNvPr id="62" name="Elipse 61">
              <a:extLst>
                <a:ext uri="{FF2B5EF4-FFF2-40B4-BE49-F238E27FC236}">
                  <a16:creationId xmlns:a16="http://schemas.microsoft.com/office/drawing/2014/main" id="{D17EC80D-95DC-4D1B-8EC3-A67B6A42E040}"/>
                </a:ext>
              </a:extLst>
            </p:cNvPr>
            <p:cNvSpPr/>
            <p:nvPr/>
          </p:nvSpPr>
          <p:spPr>
            <a:xfrm>
              <a:off x="10533384" y="3072485"/>
              <a:ext cx="209550" cy="209550"/>
            </a:xfrm>
            <a:prstGeom prst="ellipse">
              <a:avLst/>
            </a:prstGeom>
            <a:solidFill>
              <a:srgbClr val="0D223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B5D64A"/>
                </a:solidFill>
                <a:effectLst/>
                <a:uLnTx/>
                <a:uFillTx/>
                <a:latin typeface="+mj-lt"/>
                <a:ea typeface="+mn-ea"/>
                <a:cs typeface="+mn-cs"/>
              </a:endParaRPr>
            </a:p>
          </p:txBody>
        </p:sp>
      </p:grpSp>
      <p:cxnSp>
        <p:nvCxnSpPr>
          <p:cNvPr id="63" name="32 Conector recto de flecha">
            <a:extLst>
              <a:ext uri="{FF2B5EF4-FFF2-40B4-BE49-F238E27FC236}">
                <a16:creationId xmlns:a16="http://schemas.microsoft.com/office/drawing/2014/main" id="{03E1B3AE-64FA-4DBA-8AEF-6CE90637E0B2}"/>
              </a:ext>
            </a:extLst>
          </p:cNvPr>
          <p:cNvCxnSpPr>
            <a:cxnSpLocks/>
          </p:cNvCxnSpPr>
          <p:nvPr/>
        </p:nvCxnSpPr>
        <p:spPr bwMode="auto">
          <a:xfrm flipV="1">
            <a:off x="1918610" y="3915224"/>
            <a:ext cx="1899647" cy="245166"/>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cxnSp>
        <p:nvCxnSpPr>
          <p:cNvPr id="52" name="32 Conector recto de flecha">
            <a:extLst>
              <a:ext uri="{FF2B5EF4-FFF2-40B4-BE49-F238E27FC236}">
                <a16:creationId xmlns:a16="http://schemas.microsoft.com/office/drawing/2014/main" id="{8461508B-F83B-4D80-8B3E-D61D6118A2EC}"/>
              </a:ext>
            </a:extLst>
          </p:cNvPr>
          <p:cNvCxnSpPr>
            <a:cxnSpLocks/>
          </p:cNvCxnSpPr>
          <p:nvPr/>
        </p:nvCxnSpPr>
        <p:spPr bwMode="auto">
          <a:xfrm>
            <a:off x="4756090" y="3560084"/>
            <a:ext cx="2914860" cy="244573"/>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spTree>
    <p:extLst>
      <p:ext uri="{BB962C8B-B14F-4D97-AF65-F5344CB8AC3E}">
        <p14:creationId xmlns:p14="http://schemas.microsoft.com/office/powerpoint/2010/main" val="233406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0 Rectángulo">
            <a:extLst>
              <a:ext uri="{FF2B5EF4-FFF2-40B4-BE49-F238E27FC236}">
                <a16:creationId xmlns:a16="http://schemas.microsoft.com/office/drawing/2014/main" id="{964D2C37-09F5-480E-B9C2-A7021E1A3CA8}"/>
              </a:ext>
            </a:extLst>
          </p:cNvPr>
          <p:cNvSpPr/>
          <p:nvPr/>
        </p:nvSpPr>
        <p:spPr>
          <a:xfrm>
            <a:off x="1465867" y="1889422"/>
            <a:ext cx="8523915" cy="664432"/>
          </a:xfrm>
          <a:prstGeom prst="rect">
            <a:avLst/>
          </a:prstGeom>
          <a:noFill/>
          <a:ln w="9525">
            <a:noFill/>
            <a:miter lim="800000"/>
            <a:headEnd/>
            <a:tailEnd/>
          </a:ln>
          <a:effectLst/>
        </p:spPr>
        <p:txBody>
          <a:bodyPr anchor="ctr"/>
          <a:lstStyle/>
          <a:p>
            <a:pPr algn="ctr"/>
            <a:r>
              <a:rPr lang="es-ES" sz="2400" dirty="0">
                <a:solidFill>
                  <a:srgbClr val="142440"/>
                </a:solidFill>
                <a:ea typeface="Verdana" panose="020B0604030504040204" pitchFamily="34" charset="0"/>
                <a:cs typeface="Verdana" panose="020B0604030504040204" pitchFamily="34" charset="0"/>
              </a:rPr>
              <a:t>¿Es capaz de distinguir entre las páginas de descargas ilegales a las que no lo son?</a:t>
            </a:r>
          </a:p>
        </p:txBody>
      </p:sp>
      <p:pic>
        <p:nvPicPr>
          <p:cNvPr id="28" name="Picture 2" descr="https://d30y9cdsu7xlg0.cloudfront.net/png/754308-200.png">
            <a:extLst>
              <a:ext uri="{FF2B5EF4-FFF2-40B4-BE49-F238E27FC236}">
                <a16:creationId xmlns:a16="http://schemas.microsoft.com/office/drawing/2014/main" id="{530DFC0E-23F2-4FD1-89ED-7E791F79A8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58183"/>
            <a:ext cx="382555" cy="382555"/>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32">
            <a:extLst>
              <a:ext uri="{FF2B5EF4-FFF2-40B4-BE49-F238E27FC236}">
                <a16:creationId xmlns:a16="http://schemas.microsoft.com/office/drawing/2014/main" id="{E141B5DF-13FC-40B0-958A-636C8FE18DF2}"/>
              </a:ext>
            </a:extLst>
          </p:cNvPr>
          <p:cNvSpPr/>
          <p:nvPr/>
        </p:nvSpPr>
        <p:spPr>
          <a:xfrm>
            <a:off x="0" y="13492"/>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Marcador de número de diapositiva 1">
            <a:extLst>
              <a:ext uri="{FF2B5EF4-FFF2-40B4-BE49-F238E27FC236}">
                <a16:creationId xmlns:a16="http://schemas.microsoft.com/office/drawing/2014/main" id="{3E4826E4-709A-43C0-AC39-7908FF77D95E}"/>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54</a:t>
            </a:fld>
            <a:endParaRPr lang="es-ES_tradnl" dirty="0"/>
          </a:p>
        </p:txBody>
      </p:sp>
      <p:sp>
        <p:nvSpPr>
          <p:cNvPr id="41" name="Rectangle 3">
            <a:extLst>
              <a:ext uri="{FF2B5EF4-FFF2-40B4-BE49-F238E27FC236}">
                <a16:creationId xmlns:a16="http://schemas.microsoft.com/office/drawing/2014/main" id="{24D61422-E19B-4721-92A1-051D9A891609}"/>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2" name="Rectangle 3">
            <a:extLst>
              <a:ext uri="{FF2B5EF4-FFF2-40B4-BE49-F238E27FC236}">
                <a16:creationId xmlns:a16="http://schemas.microsoft.com/office/drawing/2014/main" id="{BE47F6A9-3201-42DD-B2F3-6EDB3E7EAE69}"/>
              </a:ext>
            </a:extLst>
          </p:cNvPr>
          <p:cNvSpPr>
            <a:spLocks noChangeArrowheads="1"/>
          </p:cNvSpPr>
          <p:nvPr/>
        </p:nvSpPr>
        <p:spPr bwMode="auto">
          <a:xfrm>
            <a:off x="270008" y="1334675"/>
            <a:ext cx="528568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Cómo se obtienen los libros digitales</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 name="CuadroTexto 43">
            <a:extLst>
              <a:ext uri="{FF2B5EF4-FFF2-40B4-BE49-F238E27FC236}">
                <a16:creationId xmlns:a16="http://schemas.microsoft.com/office/drawing/2014/main" id="{36E45221-7B5B-44A3-A3BE-4F5F070CA9CE}"/>
              </a:ext>
            </a:extLst>
          </p:cNvPr>
          <p:cNvSpPr txBox="1"/>
          <p:nvPr/>
        </p:nvSpPr>
        <p:spPr>
          <a:xfrm>
            <a:off x="8039095" y="1193923"/>
            <a:ext cx="4152905"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digitales en tiempo libre que descarga los libros gratuitamente (263)</a:t>
            </a:r>
          </a:p>
        </p:txBody>
      </p:sp>
      <p:sp>
        <p:nvSpPr>
          <p:cNvPr id="46" name="Rectángulo 45">
            <a:extLst>
              <a:ext uri="{FF2B5EF4-FFF2-40B4-BE49-F238E27FC236}">
                <a16:creationId xmlns:a16="http://schemas.microsoft.com/office/drawing/2014/main" id="{2A0E9065-FF95-45C1-9FB8-22EB093AF3E4}"/>
              </a:ext>
            </a:extLst>
          </p:cNvPr>
          <p:cNvSpPr/>
          <p:nvPr/>
        </p:nvSpPr>
        <p:spPr>
          <a:xfrm>
            <a:off x="179927" y="214449"/>
            <a:ext cx="1201207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600"/>
              </a:spcAft>
              <a:buClr>
                <a:srgbClr val="233616"/>
              </a:buClr>
            </a:pPr>
            <a:r>
              <a:rPr lang="es-ES" b="1" dirty="0">
                <a:solidFill>
                  <a:schemeClr val="tx1"/>
                </a:solidFill>
                <a:ea typeface="Verdana" panose="020B0604030504040204" pitchFamily="34" charset="0"/>
                <a:cs typeface="Verdana" panose="020B0604030504040204" pitchFamily="34" charset="0"/>
              </a:rPr>
              <a:t>Seis de cada diez </a:t>
            </a:r>
            <a:r>
              <a:rPr lang="es-ES" dirty="0">
                <a:solidFill>
                  <a:schemeClr val="tx1"/>
                </a:solidFill>
                <a:ea typeface="Verdana" panose="020B0604030504040204" pitchFamily="34" charset="0"/>
                <a:cs typeface="Verdana" panose="020B0604030504040204" pitchFamily="34" charset="0"/>
              </a:rPr>
              <a:t>de los entrevistados </a:t>
            </a:r>
            <a:r>
              <a:rPr lang="es-ES" b="1" dirty="0">
                <a:solidFill>
                  <a:schemeClr val="tx1"/>
                </a:solidFill>
                <a:ea typeface="Verdana" panose="020B0604030504040204" pitchFamily="34" charset="0"/>
                <a:cs typeface="Verdana" panose="020B0604030504040204" pitchFamily="34" charset="0"/>
              </a:rPr>
              <a:t>que se descargan libros electrónicos </a:t>
            </a:r>
            <a:r>
              <a:rPr lang="es-ES" dirty="0">
                <a:solidFill>
                  <a:schemeClr val="tx1"/>
                </a:solidFill>
                <a:ea typeface="Verdana" panose="020B0604030504040204" pitchFamily="34" charset="0"/>
                <a:cs typeface="Verdana" panose="020B0604030504040204" pitchFamily="34" charset="0"/>
              </a:rPr>
              <a:t>gratuitamente </a:t>
            </a:r>
            <a:r>
              <a:rPr lang="es-ES" b="1" dirty="0">
                <a:solidFill>
                  <a:schemeClr val="tx1"/>
                </a:solidFill>
                <a:ea typeface="Verdana" panose="020B0604030504040204" pitchFamily="34" charset="0"/>
                <a:cs typeface="Verdana" panose="020B0604030504040204" pitchFamily="34" charset="0"/>
              </a:rPr>
              <a:t>saben perfectamente cuándo la descarga no es legal</a:t>
            </a:r>
            <a:endParaRPr lang="es-ES" dirty="0">
              <a:solidFill>
                <a:schemeClr val="tx1"/>
              </a:solidFill>
              <a:ea typeface="Verdana" panose="020B0604030504040204" pitchFamily="34" charset="0"/>
              <a:cs typeface="Verdana" panose="020B0604030504040204" pitchFamily="34" charset="0"/>
            </a:endParaRPr>
          </a:p>
        </p:txBody>
      </p:sp>
      <p:graphicFrame>
        <p:nvGraphicFramePr>
          <p:cNvPr id="35" name="8 Gráfico">
            <a:extLst>
              <a:ext uri="{FF2B5EF4-FFF2-40B4-BE49-F238E27FC236}">
                <a16:creationId xmlns:a16="http://schemas.microsoft.com/office/drawing/2014/main" id="{29E87112-BB17-45F8-9CFE-370FB26849DD}"/>
              </a:ext>
            </a:extLst>
          </p:cNvPr>
          <p:cNvGraphicFramePr/>
          <p:nvPr/>
        </p:nvGraphicFramePr>
        <p:xfrm>
          <a:off x="3359659" y="2675790"/>
          <a:ext cx="4392073" cy="4182210"/>
        </p:xfrm>
        <a:graphic>
          <a:graphicData uri="http://schemas.openxmlformats.org/drawingml/2006/chart">
            <c:chart xmlns:c="http://schemas.openxmlformats.org/drawingml/2006/chart" xmlns:r="http://schemas.openxmlformats.org/officeDocument/2006/relationships" r:id="rId3"/>
          </a:graphicData>
        </a:graphic>
      </p:graphicFrame>
      <p:sp>
        <p:nvSpPr>
          <p:cNvPr id="37" name="17 Rectángulo">
            <a:extLst>
              <a:ext uri="{FF2B5EF4-FFF2-40B4-BE49-F238E27FC236}">
                <a16:creationId xmlns:a16="http://schemas.microsoft.com/office/drawing/2014/main" id="{ED5DB9E0-41C1-41D6-A4EB-B05407DA3DC1}"/>
              </a:ext>
            </a:extLst>
          </p:cNvPr>
          <p:cNvSpPr>
            <a:spLocks noChangeArrowheads="1"/>
          </p:cNvSpPr>
          <p:nvPr/>
        </p:nvSpPr>
        <p:spPr bwMode="auto">
          <a:xfrm>
            <a:off x="6972515" y="3524235"/>
            <a:ext cx="4392072" cy="523220"/>
          </a:xfrm>
          <a:prstGeom prst="rect">
            <a:avLst/>
          </a:prstGeom>
        </p:spPr>
        <p:txBody>
          <a:bodyPr wrap="square">
            <a:spAutoFit/>
          </a:bodyPr>
          <a:lstStyle/>
          <a:p>
            <a:pPr lvl="0" algn="ctr">
              <a:defRPr/>
            </a:pPr>
            <a:r>
              <a:rPr lang="es-ES" sz="1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Sé distinguir perfectamente las páginas para </a:t>
            </a:r>
          </a:p>
          <a:p>
            <a:pPr lvl="0" algn="ctr">
              <a:defRPr/>
            </a:pPr>
            <a:r>
              <a:rPr lang="es-ES" sz="1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descargar libros de manera ilegal</a:t>
            </a:r>
            <a:endParaRPr kumimoji="0" lang="es-ES" sz="140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17 Rectángulo">
            <a:extLst>
              <a:ext uri="{FF2B5EF4-FFF2-40B4-BE49-F238E27FC236}">
                <a16:creationId xmlns:a16="http://schemas.microsoft.com/office/drawing/2014/main" id="{15AA57C7-C575-402C-AFCC-5E8D4C58BA05}"/>
              </a:ext>
            </a:extLst>
          </p:cNvPr>
          <p:cNvSpPr>
            <a:spLocks noChangeArrowheads="1"/>
          </p:cNvSpPr>
          <p:nvPr/>
        </p:nvSpPr>
        <p:spPr bwMode="auto">
          <a:xfrm>
            <a:off x="4868621" y="5754417"/>
            <a:ext cx="2103894" cy="646331"/>
          </a:xfrm>
          <a:prstGeom prst="rect">
            <a:avLst/>
          </a:prstGeom>
        </p:spPr>
        <p:txBody>
          <a:bodyPr wrap="square">
            <a:spAutoFit/>
          </a:bodyPr>
          <a:lstStyle/>
          <a:p>
            <a:pPr lvl="0" algn="ctr">
              <a:defRPr/>
            </a:pPr>
            <a:r>
              <a:rPr lang="es-ES" sz="12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A veces tengo dudas de si la descarga en legal o </a:t>
            </a:r>
          </a:p>
          <a:p>
            <a:pPr lvl="0" algn="ctr">
              <a:defRPr/>
            </a:pPr>
            <a:r>
              <a:rPr lang="es-ES" sz="12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ilegal</a:t>
            </a:r>
            <a:endParaRPr kumimoji="0" lang="es-ES" sz="120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4" name="17 Rectángulo">
            <a:extLst>
              <a:ext uri="{FF2B5EF4-FFF2-40B4-BE49-F238E27FC236}">
                <a16:creationId xmlns:a16="http://schemas.microsoft.com/office/drawing/2014/main" id="{0E923FCC-3321-4C2F-8A71-B8A23A7D33E3}"/>
              </a:ext>
            </a:extLst>
          </p:cNvPr>
          <p:cNvSpPr>
            <a:spLocks noChangeArrowheads="1"/>
          </p:cNvSpPr>
          <p:nvPr/>
        </p:nvSpPr>
        <p:spPr bwMode="auto">
          <a:xfrm>
            <a:off x="2385391" y="3468677"/>
            <a:ext cx="2653973" cy="523220"/>
          </a:xfrm>
          <a:prstGeom prst="rect">
            <a:avLst/>
          </a:prstGeom>
        </p:spPr>
        <p:txBody>
          <a:bodyPr wrap="square">
            <a:spAutoFit/>
          </a:bodyPr>
          <a:lstStyle/>
          <a:p>
            <a:pPr lvl="0" algn="ctr">
              <a:defRPr/>
            </a:pPr>
            <a:r>
              <a:rPr lang="es-ES" sz="1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No sé distinguir si la descarga es legal o ilegal</a:t>
            </a:r>
            <a:endParaRPr kumimoji="0" lang="es-ES" sz="140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Rectángulo 17">
            <a:extLst>
              <a:ext uri="{FF2B5EF4-FFF2-40B4-BE49-F238E27FC236}">
                <a16:creationId xmlns:a16="http://schemas.microsoft.com/office/drawing/2014/main" id="{B7315F60-FAB1-46CC-B9EE-FA15F3DF6CBB}"/>
              </a:ext>
            </a:extLst>
          </p:cNvPr>
          <p:cNvSpPr/>
          <p:nvPr/>
        </p:nvSpPr>
        <p:spPr>
          <a:xfrm>
            <a:off x="8290725" y="5176451"/>
            <a:ext cx="3649643" cy="523220"/>
          </a:xfrm>
          <a:prstGeom prst="rect">
            <a:avLst/>
          </a:prstGeom>
        </p:spPr>
        <p:txBody>
          <a:bodyPr wrap="square">
            <a:spAutoFit/>
          </a:bodyPr>
          <a:lstStyle/>
          <a:p>
            <a:pPr algn="ctr"/>
            <a:r>
              <a:rPr lang="es-ES" sz="1400" dirty="0">
                <a:latin typeface="Verdana" panose="020B0604030504040204" pitchFamily="34" charset="0"/>
                <a:ea typeface="Verdana" panose="020B0604030504040204" pitchFamily="34" charset="0"/>
                <a:cs typeface="Verdana" panose="020B0604030504040204" pitchFamily="34" charset="0"/>
              </a:rPr>
              <a:t>De cada </a:t>
            </a:r>
            <a:r>
              <a:rPr lang="es-ES" sz="1400" b="1" dirty="0">
                <a:latin typeface="Verdana" panose="020B0604030504040204" pitchFamily="34" charset="0"/>
                <a:ea typeface="Verdana" panose="020B0604030504040204" pitchFamily="34" charset="0"/>
                <a:cs typeface="Verdana" panose="020B0604030504040204" pitchFamily="34" charset="0"/>
              </a:rPr>
              <a:t>10 libros descargados, </a:t>
            </a:r>
            <a:br>
              <a:rPr lang="es-ES" sz="1400" b="1" dirty="0">
                <a:latin typeface="Verdana" panose="020B0604030504040204" pitchFamily="34" charset="0"/>
                <a:ea typeface="Verdana" panose="020B0604030504040204" pitchFamily="34" charset="0"/>
                <a:cs typeface="Verdana" panose="020B0604030504040204" pitchFamily="34" charset="0"/>
              </a:rPr>
            </a:br>
            <a:r>
              <a:rPr lang="es-ES" sz="1400" b="1" dirty="0">
                <a:latin typeface="Verdana" panose="020B0604030504040204" pitchFamily="34" charset="0"/>
                <a:ea typeface="Verdana" panose="020B0604030504040204" pitchFamily="34" charset="0"/>
                <a:cs typeface="Verdana" panose="020B0604030504040204" pitchFamily="34" charset="0"/>
              </a:rPr>
              <a:t>5,6 son gratuitos</a:t>
            </a:r>
            <a:r>
              <a:rPr lang="es-ES" sz="1400" dirty="0">
                <a:latin typeface="Verdana" panose="020B0604030504040204" pitchFamily="34" charset="0"/>
                <a:ea typeface="Verdana" panose="020B0604030504040204" pitchFamily="34" charset="0"/>
                <a:cs typeface="Verdana" panose="020B0604030504040204" pitchFamily="34" charset="0"/>
              </a:rPr>
              <a:t> y 4,4 son de pago.</a:t>
            </a:r>
            <a:endParaRPr lang="es-ES_tradnl" sz="2000" dirty="0"/>
          </a:p>
        </p:txBody>
      </p:sp>
      <p:pic>
        <p:nvPicPr>
          <p:cNvPr id="19" name="Picture 4" descr="https://d30y9cdsu7xlg0.cloudfront.net/png/433-200.png">
            <a:extLst>
              <a:ext uri="{FF2B5EF4-FFF2-40B4-BE49-F238E27FC236}">
                <a16:creationId xmlns:a16="http://schemas.microsoft.com/office/drawing/2014/main" id="{40996927-7D35-4E6A-8BB8-8DD6080617FE}"/>
              </a:ext>
            </a:extLst>
          </p:cNvPr>
          <p:cNvPicPr>
            <a:picLocks noChangeAspect="1" noChangeArrowheads="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7808363" y="5217309"/>
            <a:ext cx="482362" cy="4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01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8 Gráfico">
            <a:extLst>
              <a:ext uri="{FF2B5EF4-FFF2-40B4-BE49-F238E27FC236}">
                <a16:creationId xmlns:a16="http://schemas.microsoft.com/office/drawing/2014/main" id="{45D07E7C-757E-4A28-A662-E7981B7559F6}"/>
              </a:ext>
            </a:extLst>
          </p:cNvPr>
          <p:cNvGraphicFramePr/>
          <p:nvPr>
            <p:extLst>
              <p:ext uri="{D42A27DB-BD31-4B8C-83A1-F6EECF244321}">
                <p14:modId xmlns:p14="http://schemas.microsoft.com/office/powerpoint/2010/main" val="2556673493"/>
              </p:ext>
            </p:extLst>
          </p:nvPr>
        </p:nvGraphicFramePr>
        <p:xfrm>
          <a:off x="6314831" y="1284187"/>
          <a:ext cx="2320091" cy="1881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8 Gráfico">
            <a:extLst>
              <a:ext uri="{FF2B5EF4-FFF2-40B4-BE49-F238E27FC236}">
                <a16:creationId xmlns:a16="http://schemas.microsoft.com/office/drawing/2014/main" id="{D2B621D1-5D9B-48A2-81B9-656D911E28C3}"/>
              </a:ext>
            </a:extLst>
          </p:cNvPr>
          <p:cNvGraphicFramePr/>
          <p:nvPr>
            <p:extLst>
              <p:ext uri="{D42A27DB-BD31-4B8C-83A1-F6EECF244321}">
                <p14:modId xmlns:p14="http://schemas.microsoft.com/office/powerpoint/2010/main" val="3165418445"/>
              </p:ext>
            </p:extLst>
          </p:nvPr>
        </p:nvGraphicFramePr>
        <p:xfrm>
          <a:off x="6388324" y="2563070"/>
          <a:ext cx="2320091" cy="1881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8 Gráfico">
            <a:extLst>
              <a:ext uri="{FF2B5EF4-FFF2-40B4-BE49-F238E27FC236}">
                <a16:creationId xmlns:a16="http://schemas.microsoft.com/office/drawing/2014/main" id="{D284ADB9-15AC-40AE-948F-F9DF44554A2C}"/>
              </a:ext>
            </a:extLst>
          </p:cNvPr>
          <p:cNvGraphicFramePr/>
          <p:nvPr>
            <p:extLst>
              <p:ext uri="{D42A27DB-BD31-4B8C-83A1-F6EECF244321}">
                <p14:modId xmlns:p14="http://schemas.microsoft.com/office/powerpoint/2010/main" val="2158616561"/>
              </p:ext>
            </p:extLst>
          </p:nvPr>
        </p:nvGraphicFramePr>
        <p:xfrm>
          <a:off x="6271348" y="1736267"/>
          <a:ext cx="2320091" cy="1881972"/>
        </p:xfrm>
        <a:graphic>
          <a:graphicData uri="http://schemas.openxmlformats.org/drawingml/2006/chart">
            <c:chart xmlns:c="http://schemas.openxmlformats.org/drawingml/2006/chart" xmlns:r="http://schemas.openxmlformats.org/officeDocument/2006/relationships" r:id="rId4"/>
          </a:graphicData>
        </a:graphic>
      </p:graphicFrame>
      <p:grpSp>
        <p:nvGrpSpPr>
          <p:cNvPr id="82" name="Grupo 81">
            <a:extLst>
              <a:ext uri="{FF2B5EF4-FFF2-40B4-BE49-F238E27FC236}">
                <a16:creationId xmlns:a16="http://schemas.microsoft.com/office/drawing/2014/main" id="{AE6E1B7A-6F78-449D-8445-4B1A1CF2697E}"/>
              </a:ext>
            </a:extLst>
          </p:cNvPr>
          <p:cNvGrpSpPr/>
          <p:nvPr/>
        </p:nvGrpSpPr>
        <p:grpSpPr>
          <a:xfrm>
            <a:off x="4797871" y="1997695"/>
            <a:ext cx="2819705" cy="2336103"/>
            <a:chOff x="4797871" y="1997695"/>
            <a:chExt cx="2819705" cy="2336103"/>
          </a:xfrm>
        </p:grpSpPr>
        <p:graphicFrame>
          <p:nvGraphicFramePr>
            <p:cNvPr id="60" name="8 Gráfico">
              <a:extLst>
                <a:ext uri="{FF2B5EF4-FFF2-40B4-BE49-F238E27FC236}">
                  <a16:creationId xmlns:a16="http://schemas.microsoft.com/office/drawing/2014/main" id="{5B4DB106-114F-4BF4-9ABB-E0333E7C218E}"/>
                </a:ext>
              </a:extLst>
            </p:cNvPr>
            <p:cNvGraphicFramePr/>
            <p:nvPr>
              <p:extLst>
                <p:ext uri="{D42A27DB-BD31-4B8C-83A1-F6EECF244321}">
                  <p14:modId xmlns:p14="http://schemas.microsoft.com/office/powerpoint/2010/main" val="2200370068"/>
                </p:ext>
              </p:extLst>
            </p:nvPr>
          </p:nvGraphicFramePr>
          <p:xfrm>
            <a:off x="4797871" y="1997695"/>
            <a:ext cx="2819705" cy="2336103"/>
          </p:xfrm>
          <a:graphic>
            <a:graphicData uri="http://schemas.openxmlformats.org/drawingml/2006/chart">
              <c:chart xmlns:c="http://schemas.openxmlformats.org/drawingml/2006/chart" xmlns:r="http://schemas.openxmlformats.org/officeDocument/2006/relationships" r:id="rId5"/>
            </a:graphicData>
          </a:graphic>
        </p:graphicFrame>
        <p:sp>
          <p:nvSpPr>
            <p:cNvPr id="80" name="Rectángulo 79">
              <a:extLst>
                <a:ext uri="{FF2B5EF4-FFF2-40B4-BE49-F238E27FC236}">
                  <a16:creationId xmlns:a16="http://schemas.microsoft.com/office/drawing/2014/main" id="{8A59CE38-7453-45BB-90C7-A572DD944D51}"/>
                </a:ext>
              </a:extLst>
            </p:cNvPr>
            <p:cNvSpPr/>
            <p:nvPr/>
          </p:nvSpPr>
          <p:spPr>
            <a:xfrm>
              <a:off x="6488742" y="2949341"/>
              <a:ext cx="753732" cy="276999"/>
            </a:xfrm>
            <a:prstGeom prst="rect">
              <a:avLst/>
            </a:prstGeom>
          </p:spPr>
          <p:txBody>
            <a:bodyPr wrap="none">
              <a:spAutoFit/>
            </a:bodyPr>
            <a:lstStyle/>
            <a:p>
              <a:r>
                <a:rPr lang="es-ES" sz="1200" dirty="0">
                  <a:solidFill>
                    <a:schemeClr val="bg1"/>
                  </a:solidFill>
                </a:rPr>
                <a:t>64,0% </a:t>
              </a:r>
            </a:p>
          </p:txBody>
        </p:sp>
      </p:grpSp>
      <p:sp>
        <p:nvSpPr>
          <p:cNvPr id="44" name="Rectángulo 43">
            <a:extLst>
              <a:ext uri="{FF2B5EF4-FFF2-40B4-BE49-F238E27FC236}">
                <a16:creationId xmlns:a16="http://schemas.microsoft.com/office/drawing/2014/main" id="{C877D3A6-2E6A-43A7-B245-4B56DE45A8AE}"/>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arcador de número de diapositiva 1">
            <a:extLst>
              <a:ext uri="{FF2B5EF4-FFF2-40B4-BE49-F238E27FC236}">
                <a16:creationId xmlns:a16="http://schemas.microsoft.com/office/drawing/2014/main" id="{E8D9BFEF-6E33-44BA-B5C9-D8586749CC7D}"/>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55</a:t>
            </a:fld>
            <a:endParaRPr lang="es-ES_tradnl" dirty="0"/>
          </a:p>
        </p:txBody>
      </p:sp>
      <p:graphicFrame>
        <p:nvGraphicFramePr>
          <p:cNvPr id="47" name="8 Gráfico">
            <a:extLst>
              <a:ext uri="{FF2B5EF4-FFF2-40B4-BE49-F238E27FC236}">
                <a16:creationId xmlns:a16="http://schemas.microsoft.com/office/drawing/2014/main" id="{AE9A4379-8ACC-4FD5-ABE9-2A8F6E6D8EF6}"/>
              </a:ext>
            </a:extLst>
          </p:cNvPr>
          <p:cNvGraphicFramePr/>
          <p:nvPr>
            <p:extLst>
              <p:ext uri="{D42A27DB-BD31-4B8C-83A1-F6EECF244321}">
                <p14:modId xmlns:p14="http://schemas.microsoft.com/office/powerpoint/2010/main" val="2252925185"/>
              </p:ext>
            </p:extLst>
          </p:nvPr>
        </p:nvGraphicFramePr>
        <p:xfrm>
          <a:off x="926376" y="1963429"/>
          <a:ext cx="2819705" cy="2336103"/>
        </p:xfrm>
        <a:graphic>
          <a:graphicData uri="http://schemas.openxmlformats.org/drawingml/2006/chart">
            <c:chart xmlns:c="http://schemas.openxmlformats.org/drawingml/2006/chart" xmlns:r="http://schemas.openxmlformats.org/officeDocument/2006/relationships" r:id="rId6"/>
          </a:graphicData>
        </a:graphic>
      </p:graphicFrame>
      <p:sp>
        <p:nvSpPr>
          <p:cNvPr id="48" name="Rectangle 3">
            <a:extLst>
              <a:ext uri="{FF2B5EF4-FFF2-40B4-BE49-F238E27FC236}">
                <a16:creationId xmlns:a16="http://schemas.microsoft.com/office/drawing/2014/main" id="{EFEC328A-B760-4E7F-98C3-65D013C23F5E}"/>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9" name="Rectangle 3">
            <a:extLst>
              <a:ext uri="{FF2B5EF4-FFF2-40B4-BE49-F238E27FC236}">
                <a16:creationId xmlns:a16="http://schemas.microsoft.com/office/drawing/2014/main" id="{79935BB2-7532-4E11-A5C3-880B13715893}"/>
              </a:ext>
            </a:extLst>
          </p:cNvPr>
          <p:cNvSpPr>
            <a:spLocks noChangeArrowheads="1"/>
          </p:cNvSpPr>
          <p:nvPr/>
        </p:nvSpPr>
        <p:spPr bwMode="auto">
          <a:xfrm>
            <a:off x="270008" y="1334675"/>
            <a:ext cx="6587992"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Lector digital vs Lector en papel (</a:t>
            </a:r>
            <a:r>
              <a:rPr lang="es-ES" sz="2000" u="sng"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en tiempo libre</a:t>
            </a: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10 Rectángulo">
            <a:extLst>
              <a:ext uri="{FF2B5EF4-FFF2-40B4-BE49-F238E27FC236}">
                <a16:creationId xmlns:a16="http://schemas.microsoft.com/office/drawing/2014/main" id="{B3BA68D2-8EDD-44C2-A9BD-E7656A72B68D}"/>
              </a:ext>
            </a:extLst>
          </p:cNvPr>
          <p:cNvSpPr/>
          <p:nvPr/>
        </p:nvSpPr>
        <p:spPr>
          <a:xfrm>
            <a:off x="3214227" y="2835663"/>
            <a:ext cx="2536226" cy="597711"/>
          </a:xfrm>
          <a:prstGeom prst="rect">
            <a:avLst/>
          </a:prstGeom>
          <a:noFill/>
          <a:ln w="9525">
            <a:noFill/>
            <a:miter lim="800000"/>
            <a:headEnd/>
            <a:tailEnd/>
          </a:ln>
          <a:effectLst/>
        </p:spPr>
        <p:txBody>
          <a:bodyPr anchor="ctr"/>
          <a:lstStyle/>
          <a:p>
            <a:pPr>
              <a:defRPr/>
            </a:pPr>
            <a:r>
              <a:rPr lang="es-ES" sz="2000" b="1" dirty="0">
                <a:solidFill>
                  <a:schemeClr val="accent6">
                    <a:lumMod val="75000"/>
                  </a:schemeClr>
                </a:solidFill>
              </a:rPr>
              <a:t>64,0% </a:t>
            </a:r>
            <a:r>
              <a:rPr lang="es-ES" sz="1600" b="1" dirty="0">
                <a:latin typeface="Verdana" panose="020B0604030504040204" pitchFamily="34" charset="0"/>
                <a:ea typeface="Verdana" panose="020B0604030504040204" pitchFamily="34" charset="0"/>
                <a:cs typeface="Verdana" panose="020B0604030504040204" pitchFamily="34" charset="0"/>
              </a:rPr>
              <a:t>lee libros </a:t>
            </a:r>
            <a:r>
              <a:rPr lang="es-ES" sz="1600" b="1" u="sng" dirty="0">
                <a:latin typeface="Verdana" panose="020B0604030504040204" pitchFamily="34" charset="0"/>
                <a:ea typeface="Verdana" panose="020B0604030504040204" pitchFamily="34" charset="0"/>
                <a:cs typeface="Verdana" panose="020B0604030504040204" pitchFamily="34" charset="0"/>
              </a:rPr>
              <a:t>en su tiempo libre</a:t>
            </a:r>
            <a:br>
              <a:rPr kumimoji="0" lang="es-E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s-ES" sz="1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(con frecuencia al menos trimestral)</a:t>
            </a:r>
            <a:endParaRPr kumimoji="0" lang="es-ES" sz="16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a:extLst>
              <a:ext uri="{FF2B5EF4-FFF2-40B4-BE49-F238E27FC236}">
                <a16:creationId xmlns:a16="http://schemas.microsoft.com/office/drawing/2014/main" id="{9D7770EC-99E4-4DA8-ABE4-F3FE9D963859}"/>
              </a:ext>
            </a:extLst>
          </p:cNvPr>
          <p:cNvSpPr/>
          <p:nvPr/>
        </p:nvSpPr>
        <p:spPr>
          <a:xfrm>
            <a:off x="2012066" y="1778763"/>
            <a:ext cx="838691" cy="369332"/>
          </a:xfrm>
          <a:prstGeom prst="rect">
            <a:avLst/>
          </a:prstGeom>
        </p:spPr>
        <p:txBody>
          <a:bodyPr wrap="none">
            <a:spAutoFit/>
          </a:bodyPr>
          <a:lstStyle/>
          <a:p>
            <a:r>
              <a:rPr lang="es-ES" b="1" dirty="0">
                <a:latin typeface="Verdana" panose="020B0604030504040204" pitchFamily="34" charset="0"/>
                <a:ea typeface="Verdana" panose="020B0604030504040204" pitchFamily="34" charset="0"/>
                <a:cs typeface="Verdana" panose="020B0604030504040204" pitchFamily="34" charset="0"/>
              </a:rPr>
              <a:t>2020</a:t>
            </a:r>
            <a:endParaRPr lang="es-ES" dirty="0"/>
          </a:p>
        </p:txBody>
      </p:sp>
      <p:cxnSp>
        <p:nvCxnSpPr>
          <p:cNvPr id="12" name="Conector recto de flecha 11">
            <a:extLst>
              <a:ext uri="{FF2B5EF4-FFF2-40B4-BE49-F238E27FC236}">
                <a16:creationId xmlns:a16="http://schemas.microsoft.com/office/drawing/2014/main" id="{96551F59-DED7-4520-8621-62D258812FB6}"/>
              </a:ext>
            </a:extLst>
          </p:cNvPr>
          <p:cNvCxnSpPr>
            <a:cxnSpLocks/>
          </p:cNvCxnSpPr>
          <p:nvPr/>
        </p:nvCxnSpPr>
        <p:spPr>
          <a:xfrm flipV="1">
            <a:off x="6331951" y="1771532"/>
            <a:ext cx="862540" cy="49653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94B80424-2AB0-4AA0-8C03-EB8B11C5A313}"/>
              </a:ext>
            </a:extLst>
          </p:cNvPr>
          <p:cNvCxnSpPr>
            <a:cxnSpLocks/>
          </p:cNvCxnSpPr>
          <p:nvPr/>
        </p:nvCxnSpPr>
        <p:spPr>
          <a:xfrm>
            <a:off x="6466114" y="3895604"/>
            <a:ext cx="1070302" cy="17199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94C72324-0177-4B98-A3CA-B69CD58BDC31}"/>
              </a:ext>
            </a:extLst>
          </p:cNvPr>
          <p:cNvSpPr txBox="1"/>
          <p:nvPr/>
        </p:nvSpPr>
        <p:spPr>
          <a:xfrm>
            <a:off x="9150302" y="112126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pSp>
        <p:nvGrpSpPr>
          <p:cNvPr id="83" name="Grupo 82">
            <a:extLst>
              <a:ext uri="{FF2B5EF4-FFF2-40B4-BE49-F238E27FC236}">
                <a16:creationId xmlns:a16="http://schemas.microsoft.com/office/drawing/2014/main" id="{BD47D922-77E1-47E7-AFFF-74D207663F5B}"/>
              </a:ext>
            </a:extLst>
          </p:cNvPr>
          <p:cNvGrpSpPr/>
          <p:nvPr/>
        </p:nvGrpSpPr>
        <p:grpSpPr>
          <a:xfrm>
            <a:off x="8250838" y="1579376"/>
            <a:ext cx="2122526" cy="771210"/>
            <a:chOff x="8348613" y="2082208"/>
            <a:chExt cx="2122526" cy="771210"/>
          </a:xfrm>
        </p:grpSpPr>
        <p:sp>
          <p:nvSpPr>
            <p:cNvPr id="53" name="Rectángulo 52">
              <a:extLst>
                <a:ext uri="{FF2B5EF4-FFF2-40B4-BE49-F238E27FC236}">
                  <a16:creationId xmlns:a16="http://schemas.microsoft.com/office/drawing/2014/main" id="{D388CE66-8AC0-46F5-8704-6ADE65E1F8E0}"/>
                </a:ext>
              </a:extLst>
            </p:cNvPr>
            <p:cNvSpPr/>
            <p:nvPr/>
          </p:nvSpPr>
          <p:spPr>
            <a:xfrm>
              <a:off x="8348613" y="2082208"/>
              <a:ext cx="1241045" cy="400110"/>
            </a:xfrm>
            <a:prstGeom prst="rect">
              <a:avLst/>
            </a:prstGeom>
          </p:spPr>
          <p:txBody>
            <a:bodyPr wrap="none">
              <a:spAutoFit/>
            </a:bodyPr>
            <a:lstStyle/>
            <a:p>
              <a:r>
                <a:rPr lang="es-ES" sz="2000" b="1" dirty="0">
                  <a:solidFill>
                    <a:schemeClr val="accent6"/>
                  </a:solidFill>
                </a:rPr>
                <a:t>34,3% </a:t>
              </a:r>
              <a:endParaRPr lang="es-ES_tradnl" sz="2000" dirty="0">
                <a:solidFill>
                  <a:schemeClr val="accent6"/>
                </a:solidFill>
              </a:endParaRPr>
            </a:p>
          </p:txBody>
        </p:sp>
        <p:sp>
          <p:nvSpPr>
            <p:cNvPr id="54" name="Rectángulo 53">
              <a:extLst>
                <a:ext uri="{FF2B5EF4-FFF2-40B4-BE49-F238E27FC236}">
                  <a16:creationId xmlns:a16="http://schemas.microsoft.com/office/drawing/2014/main" id="{D8A26B03-6747-41B4-B8DE-87D45D82AA22}"/>
                </a:ext>
              </a:extLst>
            </p:cNvPr>
            <p:cNvSpPr/>
            <p:nvPr/>
          </p:nvSpPr>
          <p:spPr>
            <a:xfrm>
              <a:off x="8376388" y="2437920"/>
              <a:ext cx="96068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Solo lee en papel</a:t>
              </a:r>
            </a:p>
          </p:txBody>
        </p:sp>
        <p:sp>
          <p:nvSpPr>
            <p:cNvPr id="65" name="Flecha: cheurón 64">
              <a:extLst>
                <a:ext uri="{FF2B5EF4-FFF2-40B4-BE49-F238E27FC236}">
                  <a16:creationId xmlns:a16="http://schemas.microsoft.com/office/drawing/2014/main" id="{00C1F2F4-D0C2-4FC4-9955-46E33720C544}"/>
                </a:ext>
              </a:extLst>
            </p:cNvPr>
            <p:cNvSpPr/>
            <p:nvPr/>
          </p:nvSpPr>
          <p:spPr>
            <a:xfrm>
              <a:off x="9525721" y="2229422"/>
              <a:ext cx="196499" cy="25046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7" name="Rectángulo 66">
              <a:extLst>
                <a:ext uri="{FF2B5EF4-FFF2-40B4-BE49-F238E27FC236}">
                  <a16:creationId xmlns:a16="http://schemas.microsoft.com/office/drawing/2014/main" id="{A6FD75DA-28FF-48CB-912E-245C4CFBA7C8}"/>
                </a:ext>
              </a:extLst>
            </p:cNvPr>
            <p:cNvSpPr/>
            <p:nvPr/>
          </p:nvSpPr>
          <p:spPr>
            <a:xfrm>
              <a:off x="9664792" y="2164955"/>
              <a:ext cx="806347" cy="646331"/>
            </a:xfrm>
            <a:prstGeom prst="rect">
              <a:avLst/>
            </a:prstGeom>
          </p:spPr>
          <p:txBody>
            <a:bodyPr wrap="square">
              <a:spAutoFit/>
            </a:bodyPr>
            <a:lstStyle/>
            <a:p>
              <a:pPr algn="ctr"/>
              <a:r>
                <a:rPr lang="es-ES" sz="1600" b="1" dirty="0"/>
                <a:t>9,7</a:t>
              </a:r>
              <a:r>
                <a:rPr lang="es-ES" sz="1200" b="1" dirty="0"/>
                <a:t> </a:t>
              </a:r>
              <a:br>
                <a:rPr lang="es-ES" sz="1200" b="1" dirty="0"/>
              </a:br>
              <a:r>
                <a:rPr lang="es-ES" sz="1000" b="1" dirty="0"/>
                <a:t>libros al año</a:t>
              </a:r>
              <a:endParaRPr lang="es-ES_tradnl" sz="1200" dirty="0"/>
            </a:p>
          </p:txBody>
        </p:sp>
      </p:grpSp>
      <p:grpSp>
        <p:nvGrpSpPr>
          <p:cNvPr id="84" name="Grupo 83">
            <a:extLst>
              <a:ext uri="{FF2B5EF4-FFF2-40B4-BE49-F238E27FC236}">
                <a16:creationId xmlns:a16="http://schemas.microsoft.com/office/drawing/2014/main" id="{36B25A2C-67E0-4FCD-9270-77AFBBB4DEF8}"/>
              </a:ext>
            </a:extLst>
          </p:cNvPr>
          <p:cNvGrpSpPr/>
          <p:nvPr/>
        </p:nvGrpSpPr>
        <p:grpSpPr>
          <a:xfrm>
            <a:off x="8325972" y="3486063"/>
            <a:ext cx="2165072" cy="803314"/>
            <a:chOff x="8335971" y="3289336"/>
            <a:chExt cx="2165072" cy="803314"/>
          </a:xfrm>
        </p:grpSpPr>
        <p:sp>
          <p:nvSpPr>
            <p:cNvPr id="55" name="Rectángulo 54">
              <a:extLst>
                <a:ext uri="{FF2B5EF4-FFF2-40B4-BE49-F238E27FC236}">
                  <a16:creationId xmlns:a16="http://schemas.microsoft.com/office/drawing/2014/main" id="{D6A56551-260F-46C3-B67A-8BEC49132A93}"/>
                </a:ext>
              </a:extLst>
            </p:cNvPr>
            <p:cNvSpPr/>
            <p:nvPr/>
          </p:nvSpPr>
          <p:spPr>
            <a:xfrm>
              <a:off x="8335971" y="3289336"/>
              <a:ext cx="1241045" cy="400110"/>
            </a:xfrm>
            <a:prstGeom prst="rect">
              <a:avLst/>
            </a:prstGeom>
          </p:spPr>
          <p:txBody>
            <a:bodyPr wrap="none">
              <a:spAutoFit/>
            </a:bodyPr>
            <a:lstStyle/>
            <a:p>
              <a:r>
                <a:rPr lang="es-ES" sz="2000" b="1" dirty="0">
                  <a:solidFill>
                    <a:schemeClr val="accent4">
                      <a:lumMod val="75000"/>
                      <a:lumOff val="25000"/>
                    </a:schemeClr>
                  </a:solidFill>
                </a:rPr>
                <a:t>20,8% </a:t>
              </a:r>
              <a:endParaRPr lang="es-ES_tradnl" sz="2000" dirty="0">
                <a:solidFill>
                  <a:schemeClr val="accent4">
                    <a:lumMod val="75000"/>
                    <a:lumOff val="25000"/>
                  </a:schemeClr>
                </a:solidFill>
              </a:endParaRPr>
            </a:p>
          </p:txBody>
        </p:sp>
        <p:sp>
          <p:nvSpPr>
            <p:cNvPr id="56" name="Rectángulo 55">
              <a:extLst>
                <a:ext uri="{FF2B5EF4-FFF2-40B4-BE49-F238E27FC236}">
                  <a16:creationId xmlns:a16="http://schemas.microsoft.com/office/drawing/2014/main" id="{488E4A78-BD88-42FA-9F7B-8EACE79A8807}"/>
                </a:ext>
              </a:extLst>
            </p:cNvPr>
            <p:cNvSpPr/>
            <p:nvPr/>
          </p:nvSpPr>
          <p:spPr>
            <a:xfrm>
              <a:off x="8357387" y="3622950"/>
              <a:ext cx="1162668"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Lee en papel</a:t>
              </a:r>
              <a:b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b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y en digital</a:t>
              </a:r>
            </a:p>
          </p:txBody>
        </p:sp>
        <p:sp>
          <p:nvSpPr>
            <p:cNvPr id="66" name="Flecha: cheurón 65">
              <a:extLst>
                <a:ext uri="{FF2B5EF4-FFF2-40B4-BE49-F238E27FC236}">
                  <a16:creationId xmlns:a16="http://schemas.microsoft.com/office/drawing/2014/main" id="{B7D493D4-55C4-4CAC-9A4A-53F2998844FF}"/>
                </a:ext>
              </a:extLst>
            </p:cNvPr>
            <p:cNvSpPr/>
            <p:nvPr/>
          </p:nvSpPr>
          <p:spPr>
            <a:xfrm>
              <a:off x="9525721" y="3497797"/>
              <a:ext cx="196499" cy="250462"/>
            </a:xfrm>
            <a:prstGeom prst="chevron">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8" name="Rectángulo 67">
              <a:extLst>
                <a:ext uri="{FF2B5EF4-FFF2-40B4-BE49-F238E27FC236}">
                  <a16:creationId xmlns:a16="http://schemas.microsoft.com/office/drawing/2014/main" id="{A2FA08D2-1AA6-4164-9D76-65DA000C4372}"/>
                </a:ext>
              </a:extLst>
            </p:cNvPr>
            <p:cNvSpPr/>
            <p:nvPr/>
          </p:nvSpPr>
          <p:spPr>
            <a:xfrm>
              <a:off x="9634444" y="3446319"/>
              <a:ext cx="866599" cy="646331"/>
            </a:xfrm>
            <a:prstGeom prst="rect">
              <a:avLst/>
            </a:prstGeom>
          </p:spPr>
          <p:txBody>
            <a:bodyPr wrap="square">
              <a:spAutoFit/>
            </a:bodyPr>
            <a:lstStyle/>
            <a:p>
              <a:pPr algn="ctr"/>
              <a:r>
                <a:rPr lang="es-ES" sz="1600" b="1" dirty="0"/>
                <a:t>12,1</a:t>
              </a:r>
              <a:r>
                <a:rPr lang="es-ES" sz="1200" b="1" dirty="0"/>
                <a:t> </a:t>
              </a:r>
              <a:br>
                <a:rPr lang="es-ES" sz="1200" b="1" dirty="0"/>
              </a:br>
              <a:r>
                <a:rPr lang="es-ES" sz="1000" b="1" dirty="0"/>
                <a:t>libros al año</a:t>
              </a:r>
              <a:endParaRPr lang="es-ES_tradnl" sz="1000" dirty="0"/>
            </a:p>
          </p:txBody>
        </p:sp>
      </p:grpSp>
      <p:graphicFrame>
        <p:nvGraphicFramePr>
          <p:cNvPr id="70" name="8 Gráfico">
            <a:extLst>
              <a:ext uri="{FF2B5EF4-FFF2-40B4-BE49-F238E27FC236}">
                <a16:creationId xmlns:a16="http://schemas.microsoft.com/office/drawing/2014/main" id="{41B328BF-FA3F-470C-AD0C-07C1602C08E6}"/>
              </a:ext>
            </a:extLst>
          </p:cNvPr>
          <p:cNvGraphicFramePr/>
          <p:nvPr>
            <p:extLst>
              <p:ext uri="{D42A27DB-BD31-4B8C-83A1-F6EECF244321}">
                <p14:modId xmlns:p14="http://schemas.microsoft.com/office/powerpoint/2010/main" val="553968924"/>
              </p:ext>
            </p:extLst>
          </p:nvPr>
        </p:nvGraphicFramePr>
        <p:xfrm>
          <a:off x="4494431" y="4178394"/>
          <a:ext cx="3203138" cy="2689862"/>
        </p:xfrm>
        <a:graphic>
          <a:graphicData uri="http://schemas.openxmlformats.org/drawingml/2006/chart">
            <c:chart xmlns:c="http://schemas.openxmlformats.org/drawingml/2006/chart" xmlns:r="http://schemas.openxmlformats.org/officeDocument/2006/relationships" r:id="rId7"/>
          </a:graphicData>
        </a:graphic>
      </p:graphicFrame>
      <p:pic>
        <p:nvPicPr>
          <p:cNvPr id="76" name="Picture 2" descr="https://d30y9cdsu7xlg0.cloudfront.net/png/754308-200.png">
            <a:extLst>
              <a:ext uri="{FF2B5EF4-FFF2-40B4-BE49-F238E27FC236}">
                <a16:creationId xmlns:a16="http://schemas.microsoft.com/office/drawing/2014/main" id="{C952E1AB-4E31-4F1C-822B-133EBE9D4B6D}"/>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1358183"/>
            <a:ext cx="382555" cy="38255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upo 76">
            <a:extLst>
              <a:ext uri="{FF2B5EF4-FFF2-40B4-BE49-F238E27FC236}">
                <a16:creationId xmlns:a16="http://schemas.microsoft.com/office/drawing/2014/main" id="{FED70867-B351-477E-A868-8288EDBECC92}"/>
              </a:ext>
            </a:extLst>
          </p:cNvPr>
          <p:cNvGrpSpPr/>
          <p:nvPr/>
        </p:nvGrpSpPr>
        <p:grpSpPr>
          <a:xfrm>
            <a:off x="3358099" y="2032387"/>
            <a:ext cx="525009" cy="648989"/>
            <a:chOff x="5377766" y="2476500"/>
            <a:chExt cx="1541077" cy="1905000"/>
          </a:xfrm>
        </p:grpSpPr>
        <p:pic>
          <p:nvPicPr>
            <p:cNvPr id="78" name="Picture 4" descr="https://d30y9cdsu7xlg0.cloudfront.net/png/7677-200.png">
              <a:extLst>
                <a:ext uri="{FF2B5EF4-FFF2-40B4-BE49-F238E27FC236}">
                  <a16:creationId xmlns:a16="http://schemas.microsoft.com/office/drawing/2014/main" id="{4EF3F1DA-24AA-4402-AA3F-E29CCA5AC13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d30y9cdsu7xlg0.cloudfront.net/png/113878-200.png">
              <a:extLst>
                <a:ext uri="{FF2B5EF4-FFF2-40B4-BE49-F238E27FC236}">
                  <a16:creationId xmlns:a16="http://schemas.microsoft.com/office/drawing/2014/main" id="{45B44E03-76B1-49DA-8E9D-83228EFEE13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Flecha: a la derecha 80">
            <a:extLst>
              <a:ext uri="{FF2B5EF4-FFF2-40B4-BE49-F238E27FC236}">
                <a16:creationId xmlns:a16="http://schemas.microsoft.com/office/drawing/2014/main" id="{25D1CC94-4885-4D04-8801-2A718E6FFCDF}"/>
              </a:ext>
            </a:extLst>
          </p:cNvPr>
          <p:cNvSpPr/>
          <p:nvPr/>
        </p:nvSpPr>
        <p:spPr>
          <a:xfrm>
            <a:off x="5506267" y="2877016"/>
            <a:ext cx="417807" cy="423528"/>
          </a:xfrm>
          <a:prstGeom prst="rightArrow">
            <a:avLst/>
          </a:prstGeom>
          <a:solidFill>
            <a:schemeClr val="bg1">
              <a:lumMod val="95000"/>
            </a:schemeClr>
          </a:solidFill>
          <a:ln>
            <a:solidFill>
              <a:srgbClr val="4E7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ángulo 68">
            <a:extLst>
              <a:ext uri="{FF2B5EF4-FFF2-40B4-BE49-F238E27FC236}">
                <a16:creationId xmlns:a16="http://schemas.microsoft.com/office/drawing/2014/main" id="{4F7F23AA-61C1-4AC5-901B-60FAB026F087}"/>
              </a:ext>
            </a:extLst>
          </p:cNvPr>
          <p:cNvSpPr/>
          <p:nvPr/>
        </p:nvSpPr>
        <p:spPr>
          <a:xfrm>
            <a:off x="3197502" y="4249021"/>
            <a:ext cx="577854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Del total de libros leídos en el último año…</a:t>
            </a:r>
          </a:p>
        </p:txBody>
      </p:sp>
      <p:sp>
        <p:nvSpPr>
          <p:cNvPr id="85" name="Rectángulo 84">
            <a:extLst>
              <a:ext uri="{FF2B5EF4-FFF2-40B4-BE49-F238E27FC236}">
                <a16:creationId xmlns:a16="http://schemas.microsoft.com/office/drawing/2014/main" id="{5DB976E8-B872-49F1-9488-1D22CCB77FF3}"/>
              </a:ext>
            </a:extLst>
          </p:cNvPr>
          <p:cNvSpPr/>
          <p:nvPr/>
        </p:nvSpPr>
        <p:spPr>
          <a:xfrm>
            <a:off x="4170118" y="5079857"/>
            <a:ext cx="1163378" cy="276999"/>
          </a:xfrm>
          <a:prstGeom prst="rect">
            <a:avLst/>
          </a:prstGeom>
        </p:spPr>
        <p:txBody>
          <a:bodyPr wrap="square">
            <a:spAutoFit/>
          </a:bodyPr>
          <a:lstStyle/>
          <a:p>
            <a:pPr algn="ctr"/>
            <a:r>
              <a:rPr lang="es-ES" sz="1200" b="1" dirty="0"/>
              <a:t>en papel</a:t>
            </a:r>
            <a:endParaRPr lang="es-ES_tradnl" sz="1050" dirty="0"/>
          </a:p>
        </p:txBody>
      </p:sp>
      <p:grpSp>
        <p:nvGrpSpPr>
          <p:cNvPr id="4" name="Grupo 3">
            <a:extLst>
              <a:ext uri="{FF2B5EF4-FFF2-40B4-BE49-F238E27FC236}">
                <a16:creationId xmlns:a16="http://schemas.microsoft.com/office/drawing/2014/main" id="{B2F531BE-9344-4822-A792-FD14D7AD7286}"/>
              </a:ext>
            </a:extLst>
          </p:cNvPr>
          <p:cNvGrpSpPr/>
          <p:nvPr/>
        </p:nvGrpSpPr>
        <p:grpSpPr>
          <a:xfrm>
            <a:off x="8268320" y="2501896"/>
            <a:ext cx="2159121" cy="764215"/>
            <a:chOff x="8268320" y="2501896"/>
            <a:chExt cx="2159121" cy="764215"/>
          </a:xfrm>
        </p:grpSpPr>
        <p:sp>
          <p:nvSpPr>
            <p:cNvPr id="86" name="Rectángulo 85">
              <a:extLst>
                <a:ext uri="{FF2B5EF4-FFF2-40B4-BE49-F238E27FC236}">
                  <a16:creationId xmlns:a16="http://schemas.microsoft.com/office/drawing/2014/main" id="{79FB58B2-FED7-4B81-B612-9E08F45868EF}"/>
                </a:ext>
              </a:extLst>
            </p:cNvPr>
            <p:cNvSpPr/>
            <p:nvPr/>
          </p:nvSpPr>
          <p:spPr>
            <a:xfrm>
              <a:off x="8268320" y="2850613"/>
              <a:ext cx="96068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Solo lee en digital</a:t>
              </a:r>
            </a:p>
          </p:txBody>
        </p:sp>
        <p:sp>
          <p:nvSpPr>
            <p:cNvPr id="89" name="Rectángulo 88">
              <a:extLst>
                <a:ext uri="{FF2B5EF4-FFF2-40B4-BE49-F238E27FC236}">
                  <a16:creationId xmlns:a16="http://schemas.microsoft.com/office/drawing/2014/main" id="{30B7D5A0-FE57-4342-95AA-E34495C00EEF}"/>
                </a:ext>
              </a:extLst>
            </p:cNvPr>
            <p:cNvSpPr/>
            <p:nvPr/>
          </p:nvSpPr>
          <p:spPr>
            <a:xfrm>
              <a:off x="8299658" y="2501896"/>
              <a:ext cx="1058303" cy="400110"/>
            </a:xfrm>
            <a:prstGeom prst="rect">
              <a:avLst/>
            </a:prstGeom>
          </p:spPr>
          <p:txBody>
            <a:bodyPr wrap="none">
              <a:spAutoFit/>
            </a:bodyPr>
            <a:lstStyle/>
            <a:p>
              <a:r>
                <a:rPr lang="es-ES" sz="2000" b="1" dirty="0">
                  <a:solidFill>
                    <a:srgbClr val="002060"/>
                  </a:solidFill>
                </a:rPr>
                <a:t>8,9% </a:t>
              </a:r>
              <a:endParaRPr lang="es-ES_tradnl" sz="2000" dirty="0">
                <a:solidFill>
                  <a:srgbClr val="002060"/>
                </a:solidFill>
              </a:endParaRPr>
            </a:p>
          </p:txBody>
        </p:sp>
        <p:sp>
          <p:nvSpPr>
            <p:cNvPr id="90" name="Flecha: cheurón 89">
              <a:extLst>
                <a:ext uri="{FF2B5EF4-FFF2-40B4-BE49-F238E27FC236}">
                  <a16:creationId xmlns:a16="http://schemas.microsoft.com/office/drawing/2014/main" id="{1D8A31C2-14D0-4068-BC3C-06B8FB6D1C3A}"/>
                </a:ext>
              </a:extLst>
            </p:cNvPr>
            <p:cNvSpPr/>
            <p:nvPr/>
          </p:nvSpPr>
          <p:spPr>
            <a:xfrm>
              <a:off x="9515722" y="2656299"/>
              <a:ext cx="196499" cy="25046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1" name="Rectángulo 90">
              <a:extLst>
                <a:ext uri="{FF2B5EF4-FFF2-40B4-BE49-F238E27FC236}">
                  <a16:creationId xmlns:a16="http://schemas.microsoft.com/office/drawing/2014/main" id="{1059D57C-3027-4563-A8A6-716F3E242C19}"/>
                </a:ext>
              </a:extLst>
            </p:cNvPr>
            <p:cNvSpPr/>
            <p:nvPr/>
          </p:nvSpPr>
          <p:spPr>
            <a:xfrm>
              <a:off x="9560842" y="2592323"/>
              <a:ext cx="866599" cy="646331"/>
            </a:xfrm>
            <a:prstGeom prst="rect">
              <a:avLst/>
            </a:prstGeom>
          </p:spPr>
          <p:txBody>
            <a:bodyPr wrap="square">
              <a:spAutoFit/>
            </a:bodyPr>
            <a:lstStyle/>
            <a:p>
              <a:pPr algn="ctr"/>
              <a:r>
                <a:rPr lang="es-ES" sz="1600" b="1" dirty="0"/>
                <a:t>12,8</a:t>
              </a:r>
              <a:r>
                <a:rPr lang="es-ES" sz="1200" b="1" dirty="0"/>
                <a:t> </a:t>
              </a:r>
              <a:br>
                <a:rPr lang="es-ES" sz="1200" b="1" dirty="0"/>
              </a:br>
              <a:r>
                <a:rPr lang="es-ES" sz="1000" b="1" dirty="0"/>
                <a:t>libros al año</a:t>
              </a:r>
              <a:endParaRPr lang="es-ES_tradnl" sz="1000" dirty="0"/>
            </a:p>
          </p:txBody>
        </p:sp>
      </p:grpSp>
      <p:sp>
        <p:nvSpPr>
          <p:cNvPr id="5" name="Cerrar llave 4">
            <a:extLst>
              <a:ext uri="{FF2B5EF4-FFF2-40B4-BE49-F238E27FC236}">
                <a16:creationId xmlns:a16="http://schemas.microsoft.com/office/drawing/2014/main" id="{049B3A0C-54CA-4640-A13D-FA943C1A78EF}"/>
              </a:ext>
            </a:extLst>
          </p:cNvPr>
          <p:cNvSpPr/>
          <p:nvPr/>
        </p:nvSpPr>
        <p:spPr>
          <a:xfrm>
            <a:off x="10391954" y="2501896"/>
            <a:ext cx="196499" cy="1778804"/>
          </a:xfrm>
          <a:prstGeom prst="rightBrace">
            <a:avLst/>
          </a:prstGeom>
          <a:ln>
            <a:solidFill>
              <a:schemeClr val="accent4">
                <a:lumMod val="90000"/>
                <a:lumOff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94" name="Grupo 93">
            <a:extLst>
              <a:ext uri="{FF2B5EF4-FFF2-40B4-BE49-F238E27FC236}">
                <a16:creationId xmlns:a16="http://schemas.microsoft.com/office/drawing/2014/main" id="{31511961-7112-40C7-A848-A5D3074BAC5B}"/>
              </a:ext>
            </a:extLst>
          </p:cNvPr>
          <p:cNvGrpSpPr/>
          <p:nvPr/>
        </p:nvGrpSpPr>
        <p:grpSpPr>
          <a:xfrm>
            <a:off x="10735439" y="3111507"/>
            <a:ext cx="1241045" cy="749112"/>
            <a:chOff x="8335971" y="3289336"/>
            <a:chExt cx="1241045" cy="749112"/>
          </a:xfrm>
        </p:grpSpPr>
        <p:sp>
          <p:nvSpPr>
            <p:cNvPr id="95" name="Rectángulo 94">
              <a:extLst>
                <a:ext uri="{FF2B5EF4-FFF2-40B4-BE49-F238E27FC236}">
                  <a16:creationId xmlns:a16="http://schemas.microsoft.com/office/drawing/2014/main" id="{C56BF537-4905-4AF5-BB9C-F7CAF40313BB}"/>
                </a:ext>
              </a:extLst>
            </p:cNvPr>
            <p:cNvSpPr/>
            <p:nvPr/>
          </p:nvSpPr>
          <p:spPr>
            <a:xfrm>
              <a:off x="8335971" y="3289336"/>
              <a:ext cx="1241045" cy="400110"/>
            </a:xfrm>
            <a:prstGeom prst="rect">
              <a:avLst/>
            </a:prstGeom>
          </p:spPr>
          <p:txBody>
            <a:bodyPr wrap="none">
              <a:spAutoFit/>
            </a:bodyPr>
            <a:lstStyle/>
            <a:p>
              <a:r>
                <a:rPr lang="es-ES" sz="2000" b="1" dirty="0">
                  <a:solidFill>
                    <a:schemeClr val="tx1">
                      <a:lumMod val="85000"/>
                      <a:lumOff val="15000"/>
                    </a:schemeClr>
                  </a:solidFill>
                </a:rPr>
                <a:t>29,7% </a:t>
              </a:r>
              <a:endParaRPr lang="es-ES_tradnl" sz="2000" dirty="0">
                <a:solidFill>
                  <a:schemeClr val="tx1">
                    <a:lumMod val="85000"/>
                    <a:lumOff val="15000"/>
                  </a:schemeClr>
                </a:solidFill>
              </a:endParaRPr>
            </a:p>
          </p:txBody>
        </p:sp>
        <p:sp>
          <p:nvSpPr>
            <p:cNvPr id="96" name="Rectángulo 95">
              <a:extLst>
                <a:ext uri="{FF2B5EF4-FFF2-40B4-BE49-F238E27FC236}">
                  <a16:creationId xmlns:a16="http://schemas.microsoft.com/office/drawing/2014/main" id="{894F6E85-D1A2-4FD1-A242-D0A8BB86F0E6}"/>
                </a:ext>
              </a:extLst>
            </p:cNvPr>
            <p:cNvSpPr/>
            <p:nvPr/>
          </p:nvSpPr>
          <p:spPr>
            <a:xfrm>
              <a:off x="8357387" y="3622950"/>
              <a:ext cx="1162668"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rPr>
                <a:t>TOTAL digital </a:t>
              </a:r>
            </a:p>
          </p:txBody>
        </p:sp>
      </p:grpSp>
      <p:sp>
        <p:nvSpPr>
          <p:cNvPr id="62" name="Rectángulo 61">
            <a:extLst>
              <a:ext uri="{FF2B5EF4-FFF2-40B4-BE49-F238E27FC236}">
                <a16:creationId xmlns:a16="http://schemas.microsoft.com/office/drawing/2014/main" id="{DF8EB583-05A1-4472-BA94-D6A7E704C4D0}"/>
              </a:ext>
            </a:extLst>
          </p:cNvPr>
          <p:cNvSpPr/>
          <p:nvPr/>
        </p:nvSpPr>
        <p:spPr>
          <a:xfrm>
            <a:off x="6579422" y="6083616"/>
            <a:ext cx="1163378" cy="276999"/>
          </a:xfrm>
          <a:prstGeom prst="rect">
            <a:avLst/>
          </a:prstGeom>
        </p:spPr>
        <p:txBody>
          <a:bodyPr wrap="square">
            <a:spAutoFit/>
          </a:bodyPr>
          <a:lstStyle/>
          <a:p>
            <a:pPr algn="ctr"/>
            <a:r>
              <a:rPr lang="es-ES" sz="1200" b="1" dirty="0"/>
              <a:t>en digital</a:t>
            </a:r>
            <a:endParaRPr lang="es-ES_tradnl" sz="1050" dirty="0"/>
          </a:p>
        </p:txBody>
      </p:sp>
      <p:sp>
        <p:nvSpPr>
          <p:cNvPr id="64" name="Rectángulo 63">
            <a:extLst>
              <a:ext uri="{FF2B5EF4-FFF2-40B4-BE49-F238E27FC236}">
                <a16:creationId xmlns:a16="http://schemas.microsoft.com/office/drawing/2014/main" id="{7427E58A-231E-4BD5-920A-504288769055}"/>
              </a:ext>
            </a:extLst>
          </p:cNvPr>
          <p:cNvSpPr/>
          <p:nvPr/>
        </p:nvSpPr>
        <p:spPr>
          <a:xfrm>
            <a:off x="7659712" y="5650727"/>
            <a:ext cx="1663758" cy="461665"/>
          </a:xfrm>
          <a:prstGeom prst="rect">
            <a:avLst/>
          </a:prstGeom>
        </p:spPr>
        <p:txBody>
          <a:bodyPr wrap="square">
            <a:spAutoFit/>
          </a:bodyPr>
          <a:lstStyle/>
          <a:p>
            <a:pPr algn="ctr"/>
            <a:r>
              <a:rPr lang="es-ES" sz="1200" b="1" dirty="0"/>
              <a:t>20,4% sin pagar</a:t>
            </a:r>
            <a:br>
              <a:rPr lang="es-ES" sz="1200" b="1" dirty="0"/>
            </a:br>
            <a:r>
              <a:rPr lang="es-ES" sz="1200" dirty="0"/>
              <a:t>(el 73%)</a:t>
            </a:r>
            <a:endParaRPr lang="es-ES_tradnl" sz="1050" dirty="0"/>
          </a:p>
        </p:txBody>
      </p:sp>
      <p:sp>
        <p:nvSpPr>
          <p:cNvPr id="87" name="Rectángulo: esquinas redondeadas 86">
            <a:extLst>
              <a:ext uri="{FF2B5EF4-FFF2-40B4-BE49-F238E27FC236}">
                <a16:creationId xmlns:a16="http://schemas.microsoft.com/office/drawing/2014/main" id="{5742DE1F-0247-4C4A-A162-6FDB8DD27BEE}"/>
              </a:ext>
            </a:extLst>
          </p:cNvPr>
          <p:cNvSpPr/>
          <p:nvPr/>
        </p:nvSpPr>
        <p:spPr>
          <a:xfrm>
            <a:off x="5934269" y="5421266"/>
            <a:ext cx="3349689" cy="1212026"/>
          </a:xfrm>
          <a:prstGeom prst="roundRect">
            <a:avLst>
              <a:gd name="adj" fmla="val 13148"/>
            </a:avLst>
          </a:prstGeom>
          <a:noFill/>
          <a:ln>
            <a:solidFill>
              <a:schemeClr val="accent4">
                <a:lumMod val="90000"/>
                <a:lumOff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Rectángulo 87">
            <a:extLst>
              <a:ext uri="{FF2B5EF4-FFF2-40B4-BE49-F238E27FC236}">
                <a16:creationId xmlns:a16="http://schemas.microsoft.com/office/drawing/2014/main" id="{4498FA8E-4045-4ADE-8E49-9FEBBB31B678}"/>
              </a:ext>
            </a:extLst>
          </p:cNvPr>
          <p:cNvSpPr/>
          <p:nvPr/>
        </p:nvSpPr>
        <p:spPr>
          <a:xfrm>
            <a:off x="7782312" y="6083616"/>
            <a:ext cx="1418557" cy="461665"/>
          </a:xfrm>
          <a:prstGeom prst="rect">
            <a:avLst/>
          </a:prstGeom>
        </p:spPr>
        <p:txBody>
          <a:bodyPr wrap="square">
            <a:spAutoFit/>
          </a:bodyPr>
          <a:lstStyle/>
          <a:p>
            <a:pPr algn="ctr"/>
            <a:r>
              <a:rPr lang="es-ES" sz="1200" b="1" dirty="0"/>
              <a:t>7,5% de pago</a:t>
            </a:r>
            <a:br>
              <a:rPr lang="es-ES" sz="1200" b="1" dirty="0"/>
            </a:br>
            <a:r>
              <a:rPr lang="es-ES" sz="1200" dirty="0"/>
              <a:t>(el 27%)</a:t>
            </a:r>
            <a:endParaRPr lang="es-ES_tradnl" sz="1050" dirty="0"/>
          </a:p>
        </p:txBody>
      </p:sp>
      <p:sp>
        <p:nvSpPr>
          <p:cNvPr id="92" name="Flecha: cheurón 91">
            <a:extLst>
              <a:ext uri="{FF2B5EF4-FFF2-40B4-BE49-F238E27FC236}">
                <a16:creationId xmlns:a16="http://schemas.microsoft.com/office/drawing/2014/main" id="{D8B99C0A-1671-45EC-9A83-9233657A1D3E}"/>
              </a:ext>
            </a:extLst>
          </p:cNvPr>
          <p:cNvSpPr/>
          <p:nvPr/>
        </p:nvSpPr>
        <p:spPr>
          <a:xfrm>
            <a:off x="7624910" y="5725440"/>
            <a:ext cx="151915" cy="670359"/>
          </a:xfrm>
          <a:prstGeom prst="chevron">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3" name="22 CuadroTexto">
            <a:extLst>
              <a:ext uri="{FF2B5EF4-FFF2-40B4-BE49-F238E27FC236}">
                <a16:creationId xmlns:a16="http://schemas.microsoft.com/office/drawing/2014/main" id="{73D7B122-7465-430D-9512-5FA3E3DF0DA6}"/>
              </a:ext>
            </a:extLst>
          </p:cNvPr>
          <p:cNvSpPr txBox="1"/>
          <p:nvPr/>
        </p:nvSpPr>
        <p:spPr>
          <a:xfrm>
            <a:off x="6515592" y="6339641"/>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26,7%</a:t>
            </a:r>
          </a:p>
        </p:txBody>
      </p:sp>
      <p:sp>
        <p:nvSpPr>
          <p:cNvPr id="97" name="Rectángulo 96">
            <a:extLst>
              <a:ext uri="{FF2B5EF4-FFF2-40B4-BE49-F238E27FC236}">
                <a16:creationId xmlns:a16="http://schemas.microsoft.com/office/drawing/2014/main" id="{F38B55ED-F6B1-4C7B-AFB0-7950913F5EC3}"/>
              </a:ext>
            </a:extLst>
          </p:cNvPr>
          <p:cNvSpPr/>
          <p:nvPr/>
        </p:nvSpPr>
        <p:spPr>
          <a:xfrm>
            <a:off x="179927" y="65690"/>
            <a:ext cx="10449973" cy="943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600"/>
              </a:spcAft>
              <a:buClr>
                <a:srgbClr val="233616"/>
              </a:buClr>
            </a:pPr>
            <a:r>
              <a:rPr lang="es-ES" sz="1400" dirty="0">
                <a:solidFill>
                  <a:schemeClr val="tx1"/>
                </a:solidFill>
                <a:ea typeface="Verdana" panose="020B0604030504040204" pitchFamily="34" charset="0"/>
                <a:cs typeface="Verdana" panose="020B0604030504040204" pitchFamily="34" charset="0"/>
              </a:rPr>
              <a:t>El </a:t>
            </a:r>
            <a:r>
              <a:rPr lang="es-ES" sz="1400" b="1" dirty="0">
                <a:solidFill>
                  <a:schemeClr val="tx1"/>
                </a:solidFill>
                <a:ea typeface="Verdana" panose="020B0604030504040204" pitchFamily="34" charset="0"/>
                <a:cs typeface="Verdana" panose="020B0604030504040204" pitchFamily="34" charset="0"/>
              </a:rPr>
              <a:t>29,7% de la población lee libros </a:t>
            </a:r>
            <a:r>
              <a:rPr lang="es-ES" sz="1400" dirty="0">
                <a:solidFill>
                  <a:schemeClr val="tx1"/>
                </a:solidFill>
                <a:ea typeface="Verdana" panose="020B0604030504040204" pitchFamily="34" charset="0"/>
                <a:cs typeface="Verdana" panose="020B0604030504040204" pitchFamily="34" charset="0"/>
              </a:rPr>
              <a:t>por ocio </a:t>
            </a:r>
            <a:r>
              <a:rPr lang="es-ES" sz="1400" b="1" dirty="0">
                <a:solidFill>
                  <a:schemeClr val="tx1"/>
                </a:solidFill>
                <a:ea typeface="Verdana" panose="020B0604030504040204" pitchFamily="34" charset="0"/>
                <a:cs typeface="Verdana" panose="020B0604030504040204" pitchFamily="34" charset="0"/>
              </a:rPr>
              <a:t>en soporte digital</a:t>
            </a:r>
            <a:r>
              <a:rPr lang="es-ES" sz="1400" dirty="0">
                <a:solidFill>
                  <a:schemeClr val="tx1"/>
                </a:solidFill>
                <a:ea typeface="Verdana" panose="020B0604030504040204" pitchFamily="34" charset="0"/>
                <a:cs typeface="Verdana" panose="020B0604030504040204" pitchFamily="34" charset="0"/>
              </a:rPr>
              <a:t>.</a:t>
            </a:r>
          </a:p>
          <a:p>
            <a:pPr>
              <a:spcBef>
                <a:spcPts val="200"/>
              </a:spcBef>
              <a:spcAft>
                <a:spcPts val="600"/>
              </a:spcAft>
              <a:buClr>
                <a:srgbClr val="233616"/>
              </a:buClr>
            </a:pPr>
            <a:r>
              <a:rPr lang="es-ES" sz="1400" dirty="0">
                <a:solidFill>
                  <a:schemeClr val="tx1"/>
                </a:solidFill>
                <a:ea typeface="Verdana" panose="020B0604030504040204" pitchFamily="34" charset="0"/>
                <a:cs typeface="Verdana" panose="020B0604030504040204" pitchFamily="34" charset="0"/>
              </a:rPr>
              <a:t>El </a:t>
            </a:r>
            <a:r>
              <a:rPr lang="es-ES" sz="1400" b="1" dirty="0">
                <a:solidFill>
                  <a:schemeClr val="tx1"/>
                </a:solidFill>
                <a:ea typeface="Verdana" panose="020B0604030504040204" pitchFamily="34" charset="0"/>
                <a:cs typeface="Verdana" panose="020B0604030504040204" pitchFamily="34" charset="0"/>
              </a:rPr>
              <a:t>27,9% de todos los libros leídos en el último año, se leen en soporte digital</a:t>
            </a:r>
            <a:r>
              <a:rPr lang="es-ES" sz="1400" dirty="0">
                <a:solidFill>
                  <a:schemeClr val="tx1"/>
                </a:solidFill>
                <a:ea typeface="Verdana" panose="020B0604030504040204" pitchFamily="34" charset="0"/>
                <a:cs typeface="Verdana" panose="020B0604030504040204" pitchFamily="34" charset="0"/>
              </a:rPr>
              <a:t>.</a:t>
            </a:r>
          </a:p>
          <a:p>
            <a:pPr marL="742950" lvl="1" indent="-285750">
              <a:spcBef>
                <a:spcPts val="200"/>
              </a:spcBef>
              <a:spcAft>
                <a:spcPts val="600"/>
              </a:spcAft>
              <a:buClr>
                <a:srgbClr val="233616"/>
              </a:buClr>
              <a:buFont typeface="Arial" panose="020B0604020202020204" pitchFamily="34" charset="0"/>
              <a:buChar char="•"/>
            </a:pPr>
            <a:r>
              <a:rPr lang="es-ES" sz="1400" dirty="0">
                <a:solidFill>
                  <a:schemeClr val="tx1"/>
                </a:solidFill>
                <a:ea typeface="Verdana" panose="020B0604030504040204" pitchFamily="34" charset="0"/>
                <a:cs typeface="Verdana" panose="020B0604030504040204" pitchFamily="34" charset="0"/>
              </a:rPr>
              <a:t>El 73% de los libros digitales leídos se obtienen de forma gratuita, sin haber pagado por ellos.</a:t>
            </a:r>
          </a:p>
        </p:txBody>
      </p:sp>
    </p:spTree>
    <p:extLst>
      <p:ext uri="{BB962C8B-B14F-4D97-AF65-F5344CB8AC3E}">
        <p14:creationId xmlns:p14="http://schemas.microsoft.com/office/powerpoint/2010/main" val="2216256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83ADFD8C-67E7-4F0B-9F83-A1FB44B9A298}"/>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arcador de número de diapositiva 1">
            <a:extLst>
              <a:ext uri="{FF2B5EF4-FFF2-40B4-BE49-F238E27FC236}">
                <a16:creationId xmlns:a16="http://schemas.microsoft.com/office/drawing/2014/main" id="{DE2BAB1E-86C3-4489-BC69-B86916538CE3}"/>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56</a:t>
            </a:fld>
            <a:endParaRPr lang="es-ES_tradnl" dirty="0"/>
          </a:p>
        </p:txBody>
      </p:sp>
      <p:sp>
        <p:nvSpPr>
          <p:cNvPr id="46" name="Rectángulo 45">
            <a:extLst>
              <a:ext uri="{FF2B5EF4-FFF2-40B4-BE49-F238E27FC236}">
                <a16:creationId xmlns:a16="http://schemas.microsoft.com/office/drawing/2014/main" id="{8921DC90-4F58-4D1C-A435-B7B527B503C7}"/>
              </a:ext>
            </a:extLst>
          </p:cNvPr>
          <p:cNvSpPr/>
          <p:nvPr/>
        </p:nvSpPr>
        <p:spPr>
          <a:xfrm>
            <a:off x="179926" y="352947"/>
            <a:ext cx="1161782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ts val="200"/>
              </a:spcBef>
              <a:spcAft>
                <a:spcPts val="600"/>
              </a:spcAft>
              <a:buClr>
                <a:srgbClr val="233616"/>
              </a:buClr>
            </a:pPr>
            <a:r>
              <a:rPr lang="es-ES" dirty="0">
                <a:solidFill>
                  <a:schemeClr val="tx1"/>
                </a:solidFill>
                <a:ea typeface="Verdana" panose="020B0604030504040204" pitchFamily="34" charset="0"/>
                <a:cs typeface="Verdana" panose="020B0604030504040204" pitchFamily="34" charset="0"/>
              </a:rPr>
              <a:t>El perfil del lector digital es algo más joven y con un nivel de estudios superior</a:t>
            </a:r>
          </a:p>
        </p:txBody>
      </p:sp>
      <p:sp>
        <p:nvSpPr>
          <p:cNvPr id="48" name="Rectangle 3">
            <a:extLst>
              <a:ext uri="{FF2B5EF4-FFF2-40B4-BE49-F238E27FC236}">
                <a16:creationId xmlns:a16="http://schemas.microsoft.com/office/drawing/2014/main" id="{F3368223-DD7A-4DBE-AA9B-9A7DEC6DE5A9}"/>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49" name="Rectangle 3">
            <a:extLst>
              <a:ext uri="{FF2B5EF4-FFF2-40B4-BE49-F238E27FC236}">
                <a16:creationId xmlns:a16="http://schemas.microsoft.com/office/drawing/2014/main" id="{0084A3DA-24E0-436C-AFD8-6AE585FE6E00}"/>
              </a:ext>
            </a:extLst>
          </p:cNvPr>
          <p:cNvSpPr>
            <a:spLocks noChangeArrowheads="1"/>
          </p:cNvSpPr>
          <p:nvPr/>
        </p:nvSpPr>
        <p:spPr bwMode="auto">
          <a:xfrm>
            <a:off x="270008" y="1334675"/>
            <a:ext cx="4378849"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Lector digital vs Lector en papel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1" name="Picture 2" descr="https://d30y9cdsu7xlg0.cloudfront.net/png/754308-200.png">
            <a:extLst>
              <a:ext uri="{FF2B5EF4-FFF2-40B4-BE49-F238E27FC236}">
                <a16:creationId xmlns:a16="http://schemas.microsoft.com/office/drawing/2014/main" id="{4A096E14-0AA7-4D0E-B983-0EBDBDE528B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58183"/>
            <a:ext cx="382555" cy="38255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upo 71">
            <a:extLst>
              <a:ext uri="{FF2B5EF4-FFF2-40B4-BE49-F238E27FC236}">
                <a16:creationId xmlns:a16="http://schemas.microsoft.com/office/drawing/2014/main" id="{AB22902B-5221-4449-8D7E-58676708F48D}"/>
              </a:ext>
            </a:extLst>
          </p:cNvPr>
          <p:cNvGrpSpPr/>
          <p:nvPr/>
        </p:nvGrpSpPr>
        <p:grpSpPr>
          <a:xfrm>
            <a:off x="5810364" y="1821429"/>
            <a:ext cx="571271" cy="450002"/>
            <a:chOff x="2581503" y="1886236"/>
            <a:chExt cx="571271" cy="450002"/>
          </a:xfrm>
        </p:grpSpPr>
        <p:pic>
          <p:nvPicPr>
            <p:cNvPr id="73" name="Imagen 72">
              <a:extLst>
                <a:ext uri="{FF2B5EF4-FFF2-40B4-BE49-F238E27FC236}">
                  <a16:creationId xmlns:a16="http://schemas.microsoft.com/office/drawing/2014/main" id="{050C8FBD-91B6-4FA4-9E12-33426064A870}"/>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74" name="Picture 4" descr="https://d30y9cdsu7xlg0.cloudfront.net/png/2-200.png">
              <a:extLst>
                <a:ext uri="{FF2B5EF4-FFF2-40B4-BE49-F238E27FC236}">
                  <a16:creationId xmlns:a16="http://schemas.microsoft.com/office/drawing/2014/main" id="{F2078F48-21BE-47E8-9B41-D0A8F7ACE334}"/>
                </a:ext>
              </a:extLst>
            </p:cNvPr>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8" descr="https://d30y9cdsu7xlg0.cloudfront.net/png/848124-200.png">
            <a:extLst>
              <a:ext uri="{FF2B5EF4-FFF2-40B4-BE49-F238E27FC236}">
                <a16:creationId xmlns:a16="http://schemas.microsoft.com/office/drawing/2014/main" id="{12F75A18-617F-483D-99CD-D6A04C72CBAB}"/>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0808" y="1625950"/>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s://d30y9cdsu7xlg0.cloudfront.net/png/816723-200.png">
            <a:extLst>
              <a:ext uri="{FF2B5EF4-FFF2-40B4-BE49-F238E27FC236}">
                <a16:creationId xmlns:a16="http://schemas.microsoft.com/office/drawing/2014/main" id="{F35300A7-97D0-4D29-B05A-B0DC7D273CB1}"/>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65070" y="4296788"/>
            <a:ext cx="434275" cy="4342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17">
            <a:extLst>
              <a:ext uri="{FF2B5EF4-FFF2-40B4-BE49-F238E27FC236}">
                <a16:creationId xmlns:a16="http://schemas.microsoft.com/office/drawing/2014/main" id="{3A8CB000-22AA-4EC5-B91E-3007A2B423DB}"/>
              </a:ext>
            </a:extLst>
          </p:cNvPr>
          <p:cNvSpPr>
            <a:spLocks noChangeArrowheads="1"/>
          </p:cNvSpPr>
          <p:nvPr/>
        </p:nvSpPr>
        <p:spPr bwMode="auto">
          <a:xfrm>
            <a:off x="4893526" y="1888896"/>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SEXO</a:t>
            </a:r>
            <a:endParaRPr lang="es-ES" sz="1400" b="1" dirty="0">
              <a:solidFill>
                <a:srgbClr val="002060"/>
              </a:solidFill>
              <a:latin typeface="+mj-lt"/>
            </a:endParaRPr>
          </a:p>
        </p:txBody>
      </p:sp>
      <p:sp>
        <p:nvSpPr>
          <p:cNvPr id="78" name="Rectangle 17">
            <a:extLst>
              <a:ext uri="{FF2B5EF4-FFF2-40B4-BE49-F238E27FC236}">
                <a16:creationId xmlns:a16="http://schemas.microsoft.com/office/drawing/2014/main" id="{D28F6427-16E7-43D7-B545-9921E78D91F6}"/>
              </a:ext>
            </a:extLst>
          </p:cNvPr>
          <p:cNvSpPr>
            <a:spLocks noChangeArrowheads="1"/>
          </p:cNvSpPr>
          <p:nvPr/>
        </p:nvSpPr>
        <p:spPr bwMode="auto">
          <a:xfrm>
            <a:off x="9208566" y="1821429"/>
            <a:ext cx="1212112" cy="307777"/>
          </a:xfrm>
          <a:prstGeom prst="rect">
            <a:avLst/>
          </a:prstGeom>
          <a:noFill/>
          <a:ln w="28575">
            <a:noFill/>
            <a:miter lim="800000"/>
            <a:headEnd/>
            <a:tailEnd/>
          </a:ln>
          <a:effectLst/>
        </p:spPr>
        <p:txBody>
          <a:bodyPr wrap="square">
            <a:spAutoFit/>
          </a:bodyPr>
          <a:lstStyle/>
          <a:p>
            <a:pPr algn="ctr">
              <a:spcBef>
                <a:spcPct val="0"/>
              </a:spcBef>
            </a:pPr>
            <a:r>
              <a:rPr lang="es-ES_tradnl" sz="1400" b="1" dirty="0">
                <a:solidFill>
                  <a:srgbClr val="002060"/>
                </a:solidFill>
                <a:latin typeface="+mj-lt"/>
              </a:rPr>
              <a:t>EDAD</a:t>
            </a:r>
            <a:endParaRPr lang="es-ES" sz="1400" b="1" dirty="0">
              <a:solidFill>
                <a:srgbClr val="002060"/>
              </a:solidFill>
              <a:latin typeface="+mj-lt"/>
            </a:endParaRPr>
          </a:p>
        </p:txBody>
      </p:sp>
      <p:sp>
        <p:nvSpPr>
          <p:cNvPr id="79" name="Rectangle 17">
            <a:extLst>
              <a:ext uri="{FF2B5EF4-FFF2-40B4-BE49-F238E27FC236}">
                <a16:creationId xmlns:a16="http://schemas.microsoft.com/office/drawing/2014/main" id="{0725C245-3988-45A8-82D2-E13418654CD7}"/>
              </a:ext>
            </a:extLst>
          </p:cNvPr>
          <p:cNvSpPr>
            <a:spLocks noChangeArrowheads="1"/>
          </p:cNvSpPr>
          <p:nvPr/>
        </p:nvSpPr>
        <p:spPr bwMode="auto">
          <a:xfrm>
            <a:off x="7210958" y="4360036"/>
            <a:ext cx="1438502" cy="307777"/>
          </a:xfrm>
          <a:prstGeom prst="rect">
            <a:avLst/>
          </a:prstGeom>
          <a:noFill/>
          <a:ln w="28575">
            <a:noFill/>
            <a:miter lim="800000"/>
            <a:headEnd/>
            <a:tailEnd/>
          </a:ln>
          <a:effectLst/>
        </p:spPr>
        <p:txBody>
          <a:bodyPr wrap="square">
            <a:spAutoFit/>
          </a:bodyPr>
          <a:lstStyle/>
          <a:p>
            <a:pPr algn="ctr">
              <a:spcBef>
                <a:spcPct val="0"/>
              </a:spcBef>
            </a:pPr>
            <a:r>
              <a:rPr lang="es-ES" sz="1400" b="1" dirty="0">
                <a:solidFill>
                  <a:srgbClr val="002060"/>
                </a:solidFill>
                <a:latin typeface="+mj-lt"/>
              </a:rPr>
              <a:t>E</a:t>
            </a:r>
            <a:r>
              <a:rPr lang="es-ES_tradnl" sz="1400" b="1" dirty="0">
                <a:solidFill>
                  <a:srgbClr val="002060"/>
                </a:solidFill>
                <a:latin typeface="+mj-lt"/>
              </a:rPr>
              <a:t>STUDIOS</a:t>
            </a:r>
            <a:endParaRPr lang="es-ES" sz="1400" b="1" dirty="0">
              <a:solidFill>
                <a:srgbClr val="002060"/>
              </a:solidFill>
              <a:latin typeface="+mj-lt"/>
            </a:endParaRPr>
          </a:p>
        </p:txBody>
      </p:sp>
      <p:graphicFrame>
        <p:nvGraphicFramePr>
          <p:cNvPr id="100" name="Gráfico 99">
            <a:extLst>
              <a:ext uri="{FF2B5EF4-FFF2-40B4-BE49-F238E27FC236}">
                <a16:creationId xmlns:a16="http://schemas.microsoft.com/office/drawing/2014/main" id="{3AE2310F-49DB-41B6-A7B8-4DC121551766}"/>
              </a:ext>
            </a:extLst>
          </p:cNvPr>
          <p:cNvGraphicFramePr/>
          <p:nvPr>
            <p:extLst>
              <p:ext uri="{D42A27DB-BD31-4B8C-83A1-F6EECF244321}">
                <p14:modId xmlns:p14="http://schemas.microsoft.com/office/powerpoint/2010/main" val="1748122465"/>
              </p:ext>
            </p:extLst>
          </p:nvPr>
        </p:nvGraphicFramePr>
        <p:xfrm>
          <a:off x="3802502" y="2090321"/>
          <a:ext cx="3974671" cy="22964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2" name="Gráfico 101">
            <a:extLst>
              <a:ext uri="{FF2B5EF4-FFF2-40B4-BE49-F238E27FC236}">
                <a16:creationId xmlns:a16="http://schemas.microsoft.com/office/drawing/2014/main" id="{D98D8B00-6D32-4A8E-B650-952B27B9EFEB}"/>
              </a:ext>
            </a:extLst>
          </p:cNvPr>
          <p:cNvGraphicFramePr/>
          <p:nvPr>
            <p:extLst>
              <p:ext uri="{D42A27DB-BD31-4B8C-83A1-F6EECF244321}">
                <p14:modId xmlns:p14="http://schemas.microsoft.com/office/powerpoint/2010/main" val="3175018819"/>
              </p:ext>
            </p:extLst>
          </p:nvPr>
        </p:nvGraphicFramePr>
        <p:xfrm>
          <a:off x="8113500" y="2046284"/>
          <a:ext cx="3974671" cy="229647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8 Gráfico">
            <a:extLst>
              <a:ext uri="{FF2B5EF4-FFF2-40B4-BE49-F238E27FC236}">
                <a16:creationId xmlns:a16="http://schemas.microsoft.com/office/drawing/2014/main" id="{7BCB02AD-6E30-485D-ABDD-7D9956AFB053}"/>
              </a:ext>
            </a:extLst>
          </p:cNvPr>
          <p:cNvGraphicFramePr/>
          <p:nvPr>
            <p:extLst>
              <p:ext uri="{D42A27DB-BD31-4B8C-83A1-F6EECF244321}">
                <p14:modId xmlns:p14="http://schemas.microsoft.com/office/powerpoint/2010/main" val="4156733904"/>
              </p:ext>
            </p:extLst>
          </p:nvPr>
        </p:nvGraphicFramePr>
        <p:xfrm>
          <a:off x="-450600" y="1696937"/>
          <a:ext cx="3203138" cy="2689862"/>
        </p:xfrm>
        <a:graphic>
          <a:graphicData uri="http://schemas.openxmlformats.org/drawingml/2006/chart">
            <c:chart xmlns:c="http://schemas.openxmlformats.org/drawingml/2006/chart" xmlns:r="http://schemas.openxmlformats.org/officeDocument/2006/relationships" r:id="rId9"/>
          </a:graphicData>
        </a:graphic>
      </p:graphicFrame>
      <p:grpSp>
        <p:nvGrpSpPr>
          <p:cNvPr id="38" name="Grupo 37">
            <a:extLst>
              <a:ext uri="{FF2B5EF4-FFF2-40B4-BE49-F238E27FC236}">
                <a16:creationId xmlns:a16="http://schemas.microsoft.com/office/drawing/2014/main" id="{16542700-EA4C-44B6-AA22-13DD6A85B22B}"/>
              </a:ext>
            </a:extLst>
          </p:cNvPr>
          <p:cNvGrpSpPr/>
          <p:nvPr/>
        </p:nvGrpSpPr>
        <p:grpSpPr>
          <a:xfrm>
            <a:off x="1974056" y="2337053"/>
            <a:ext cx="1577371" cy="609628"/>
            <a:chOff x="8348613" y="2082208"/>
            <a:chExt cx="1577371" cy="609628"/>
          </a:xfrm>
        </p:grpSpPr>
        <p:sp>
          <p:nvSpPr>
            <p:cNvPr id="39" name="Rectángulo 38">
              <a:extLst>
                <a:ext uri="{FF2B5EF4-FFF2-40B4-BE49-F238E27FC236}">
                  <a16:creationId xmlns:a16="http://schemas.microsoft.com/office/drawing/2014/main" id="{44DCA9CC-502E-4087-9BBF-422709B0A9DE}"/>
                </a:ext>
              </a:extLst>
            </p:cNvPr>
            <p:cNvSpPr/>
            <p:nvPr/>
          </p:nvSpPr>
          <p:spPr>
            <a:xfrm>
              <a:off x="8348613" y="2082208"/>
              <a:ext cx="1241045" cy="400110"/>
            </a:xfrm>
            <a:prstGeom prst="rect">
              <a:avLst/>
            </a:prstGeom>
          </p:spPr>
          <p:txBody>
            <a:bodyPr wrap="none">
              <a:spAutoFit/>
            </a:bodyPr>
            <a:lstStyle/>
            <a:p>
              <a:r>
                <a:rPr lang="es-ES" sz="2000" b="1" dirty="0">
                  <a:solidFill>
                    <a:schemeClr val="accent6"/>
                  </a:solidFill>
                </a:rPr>
                <a:t>34,3% </a:t>
              </a:r>
              <a:endParaRPr lang="es-ES_tradnl" sz="2000" dirty="0">
                <a:solidFill>
                  <a:schemeClr val="accent6"/>
                </a:solidFill>
              </a:endParaRPr>
            </a:p>
          </p:txBody>
        </p:sp>
        <p:sp>
          <p:nvSpPr>
            <p:cNvPr id="40" name="Rectángulo 39">
              <a:extLst>
                <a:ext uri="{FF2B5EF4-FFF2-40B4-BE49-F238E27FC236}">
                  <a16:creationId xmlns:a16="http://schemas.microsoft.com/office/drawing/2014/main" id="{85B9D437-456F-4B9C-BEFC-C7784D657D90}"/>
                </a:ext>
              </a:extLst>
            </p:cNvPr>
            <p:cNvSpPr/>
            <p:nvPr/>
          </p:nvSpPr>
          <p:spPr>
            <a:xfrm>
              <a:off x="8376387" y="2437920"/>
              <a:ext cx="1549597"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Solo lee en papel</a:t>
              </a:r>
            </a:p>
          </p:txBody>
        </p:sp>
      </p:grpSp>
      <p:grpSp>
        <p:nvGrpSpPr>
          <p:cNvPr id="43" name="Grupo 42">
            <a:extLst>
              <a:ext uri="{FF2B5EF4-FFF2-40B4-BE49-F238E27FC236}">
                <a16:creationId xmlns:a16="http://schemas.microsoft.com/office/drawing/2014/main" id="{8AEAD92F-06D7-425E-8D23-80865EDB06E0}"/>
              </a:ext>
            </a:extLst>
          </p:cNvPr>
          <p:cNvGrpSpPr/>
          <p:nvPr/>
        </p:nvGrpSpPr>
        <p:grpSpPr>
          <a:xfrm>
            <a:off x="717220" y="4194296"/>
            <a:ext cx="2615466" cy="565668"/>
            <a:chOff x="8107954" y="3289336"/>
            <a:chExt cx="2615466" cy="565668"/>
          </a:xfrm>
        </p:grpSpPr>
        <p:sp>
          <p:nvSpPr>
            <p:cNvPr id="56" name="Rectángulo 55">
              <a:extLst>
                <a:ext uri="{FF2B5EF4-FFF2-40B4-BE49-F238E27FC236}">
                  <a16:creationId xmlns:a16="http://schemas.microsoft.com/office/drawing/2014/main" id="{4BF9B96E-9162-4677-B606-543173A3EBE9}"/>
                </a:ext>
              </a:extLst>
            </p:cNvPr>
            <p:cNvSpPr/>
            <p:nvPr/>
          </p:nvSpPr>
          <p:spPr>
            <a:xfrm>
              <a:off x="8335971" y="3289336"/>
              <a:ext cx="1241045" cy="400110"/>
            </a:xfrm>
            <a:prstGeom prst="rect">
              <a:avLst/>
            </a:prstGeom>
          </p:spPr>
          <p:txBody>
            <a:bodyPr wrap="none">
              <a:spAutoFit/>
            </a:bodyPr>
            <a:lstStyle/>
            <a:p>
              <a:r>
                <a:rPr lang="es-ES" sz="2000" b="1" dirty="0">
                  <a:solidFill>
                    <a:schemeClr val="accent4">
                      <a:lumMod val="75000"/>
                      <a:lumOff val="25000"/>
                    </a:schemeClr>
                  </a:solidFill>
                </a:rPr>
                <a:t>20,8% </a:t>
              </a:r>
              <a:endParaRPr lang="es-ES_tradnl" sz="2000" dirty="0">
                <a:solidFill>
                  <a:schemeClr val="accent4">
                    <a:lumMod val="75000"/>
                    <a:lumOff val="25000"/>
                  </a:schemeClr>
                </a:solidFill>
              </a:endParaRPr>
            </a:p>
          </p:txBody>
        </p:sp>
        <p:sp>
          <p:nvSpPr>
            <p:cNvPr id="57" name="Rectángulo 56">
              <a:extLst>
                <a:ext uri="{FF2B5EF4-FFF2-40B4-BE49-F238E27FC236}">
                  <a16:creationId xmlns:a16="http://schemas.microsoft.com/office/drawing/2014/main" id="{EAF33CAB-3CE5-4911-A4F4-1287DE262ED3}"/>
                </a:ext>
              </a:extLst>
            </p:cNvPr>
            <p:cNvSpPr/>
            <p:nvPr/>
          </p:nvSpPr>
          <p:spPr>
            <a:xfrm>
              <a:off x="8107954" y="3601088"/>
              <a:ext cx="2615466"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Lee en papel y en digital</a:t>
              </a:r>
            </a:p>
          </p:txBody>
        </p:sp>
      </p:grpSp>
      <p:grpSp>
        <p:nvGrpSpPr>
          <p:cNvPr id="64" name="Grupo 63">
            <a:extLst>
              <a:ext uri="{FF2B5EF4-FFF2-40B4-BE49-F238E27FC236}">
                <a16:creationId xmlns:a16="http://schemas.microsoft.com/office/drawing/2014/main" id="{26AE09F0-CC71-4177-AD29-B84DB3CADE81}"/>
              </a:ext>
            </a:extLst>
          </p:cNvPr>
          <p:cNvGrpSpPr/>
          <p:nvPr/>
        </p:nvGrpSpPr>
        <p:grpSpPr>
          <a:xfrm>
            <a:off x="1799221" y="3482214"/>
            <a:ext cx="1607356" cy="568719"/>
            <a:chOff x="8299658" y="2501896"/>
            <a:chExt cx="1607356" cy="568719"/>
          </a:xfrm>
        </p:grpSpPr>
        <p:sp>
          <p:nvSpPr>
            <p:cNvPr id="65" name="Rectángulo 64">
              <a:extLst>
                <a:ext uri="{FF2B5EF4-FFF2-40B4-BE49-F238E27FC236}">
                  <a16:creationId xmlns:a16="http://schemas.microsoft.com/office/drawing/2014/main" id="{E7A432F9-8B56-40FC-BAEA-154C9FCEA7BB}"/>
                </a:ext>
              </a:extLst>
            </p:cNvPr>
            <p:cNvSpPr/>
            <p:nvPr/>
          </p:nvSpPr>
          <p:spPr>
            <a:xfrm>
              <a:off x="8337255" y="2816699"/>
              <a:ext cx="1569759"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kumimoji="0" lang="es-ES" sz="105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Solo lee en digital</a:t>
              </a:r>
            </a:p>
          </p:txBody>
        </p:sp>
        <p:sp>
          <p:nvSpPr>
            <p:cNvPr id="66" name="Rectángulo 65">
              <a:extLst>
                <a:ext uri="{FF2B5EF4-FFF2-40B4-BE49-F238E27FC236}">
                  <a16:creationId xmlns:a16="http://schemas.microsoft.com/office/drawing/2014/main" id="{72DE8060-5AEB-4EAD-94A4-3CBCD2B9522B}"/>
                </a:ext>
              </a:extLst>
            </p:cNvPr>
            <p:cNvSpPr/>
            <p:nvPr/>
          </p:nvSpPr>
          <p:spPr>
            <a:xfrm>
              <a:off x="8299658" y="2501896"/>
              <a:ext cx="1058303" cy="400110"/>
            </a:xfrm>
            <a:prstGeom prst="rect">
              <a:avLst/>
            </a:prstGeom>
          </p:spPr>
          <p:txBody>
            <a:bodyPr wrap="none">
              <a:spAutoFit/>
            </a:bodyPr>
            <a:lstStyle/>
            <a:p>
              <a:r>
                <a:rPr lang="es-ES" sz="2000" b="1" dirty="0">
                  <a:solidFill>
                    <a:srgbClr val="002060"/>
                  </a:solidFill>
                </a:rPr>
                <a:t>8,9% </a:t>
              </a:r>
              <a:endParaRPr lang="es-ES_tradnl" sz="2000" dirty="0">
                <a:solidFill>
                  <a:srgbClr val="002060"/>
                </a:solidFill>
              </a:endParaRPr>
            </a:p>
          </p:txBody>
        </p:sp>
      </p:grpSp>
      <p:sp>
        <p:nvSpPr>
          <p:cNvPr id="69" name="CuadroTexto 68">
            <a:extLst>
              <a:ext uri="{FF2B5EF4-FFF2-40B4-BE49-F238E27FC236}">
                <a16:creationId xmlns:a16="http://schemas.microsoft.com/office/drawing/2014/main" id="{5431D256-7E61-459D-AFC0-70477DD4B127}"/>
              </a:ext>
            </a:extLst>
          </p:cNvPr>
          <p:cNvSpPr txBox="1"/>
          <p:nvPr/>
        </p:nvSpPr>
        <p:spPr>
          <a:xfrm>
            <a:off x="2066020" y="2900779"/>
            <a:ext cx="1057115"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827</a:t>
            </a:r>
          </a:p>
        </p:txBody>
      </p:sp>
      <p:sp>
        <p:nvSpPr>
          <p:cNvPr id="70" name="CuadroTexto 69">
            <a:extLst>
              <a:ext uri="{FF2B5EF4-FFF2-40B4-BE49-F238E27FC236}">
                <a16:creationId xmlns:a16="http://schemas.microsoft.com/office/drawing/2014/main" id="{84BBD487-E61F-4347-BCFC-5DDFF5FF156D}"/>
              </a:ext>
            </a:extLst>
          </p:cNvPr>
          <p:cNvSpPr txBox="1"/>
          <p:nvPr/>
        </p:nvSpPr>
        <p:spPr>
          <a:xfrm>
            <a:off x="1888190" y="3980731"/>
            <a:ext cx="1057115"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215</a:t>
            </a:r>
          </a:p>
        </p:txBody>
      </p:sp>
      <p:sp>
        <p:nvSpPr>
          <p:cNvPr id="71" name="CuadroTexto 70">
            <a:extLst>
              <a:ext uri="{FF2B5EF4-FFF2-40B4-BE49-F238E27FC236}">
                <a16:creationId xmlns:a16="http://schemas.microsoft.com/office/drawing/2014/main" id="{FF2AAFAE-9B82-488B-B899-3A699ED43C39}"/>
              </a:ext>
            </a:extLst>
          </p:cNvPr>
          <p:cNvSpPr txBox="1"/>
          <p:nvPr/>
        </p:nvSpPr>
        <p:spPr>
          <a:xfrm>
            <a:off x="1015356" y="4731958"/>
            <a:ext cx="1057115" cy="21544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rPr>
              <a:t>503</a:t>
            </a:r>
          </a:p>
        </p:txBody>
      </p:sp>
      <p:graphicFrame>
        <p:nvGraphicFramePr>
          <p:cNvPr id="80" name="Gráfico 79">
            <a:extLst>
              <a:ext uri="{FF2B5EF4-FFF2-40B4-BE49-F238E27FC236}">
                <a16:creationId xmlns:a16="http://schemas.microsoft.com/office/drawing/2014/main" id="{546976A0-2D42-4C93-B753-9AFCA12E473D}"/>
              </a:ext>
            </a:extLst>
          </p:cNvPr>
          <p:cNvGraphicFramePr/>
          <p:nvPr>
            <p:extLst>
              <p:ext uri="{D42A27DB-BD31-4B8C-83A1-F6EECF244321}">
                <p14:modId xmlns:p14="http://schemas.microsoft.com/office/powerpoint/2010/main" val="3499781703"/>
              </p:ext>
            </p:extLst>
          </p:nvPr>
        </p:nvGraphicFramePr>
        <p:xfrm>
          <a:off x="6149035" y="4662380"/>
          <a:ext cx="4207271" cy="2296478"/>
        </p:xfrm>
        <a:graphic>
          <a:graphicData uri="http://schemas.openxmlformats.org/drawingml/2006/chart">
            <c:chart xmlns:c="http://schemas.openxmlformats.org/drawingml/2006/chart" xmlns:r="http://schemas.openxmlformats.org/officeDocument/2006/relationships" r:id="rId10"/>
          </a:graphicData>
        </a:graphic>
      </p:graphicFrame>
      <p:sp>
        <p:nvSpPr>
          <p:cNvPr id="53" name="CuadroTexto 52">
            <a:extLst>
              <a:ext uri="{FF2B5EF4-FFF2-40B4-BE49-F238E27FC236}">
                <a16:creationId xmlns:a16="http://schemas.microsoft.com/office/drawing/2014/main" id="{D0BD1C6A-BC2D-4C1A-8BC4-052AD6028C01}"/>
              </a:ext>
            </a:extLst>
          </p:cNvPr>
          <p:cNvSpPr txBox="1"/>
          <p:nvPr/>
        </p:nvSpPr>
        <p:spPr>
          <a:xfrm>
            <a:off x="6698512" y="1131406"/>
            <a:ext cx="5272803"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en tiempo libre (1.546)</a:t>
            </a:r>
          </a:p>
        </p:txBody>
      </p:sp>
      <p:pic>
        <p:nvPicPr>
          <p:cNvPr id="34" name="Imagen 33">
            <a:extLst>
              <a:ext uri="{FF2B5EF4-FFF2-40B4-BE49-F238E27FC236}">
                <a16:creationId xmlns:a16="http://schemas.microsoft.com/office/drawing/2014/main" id="{B239B446-E76B-4AC9-AD39-236F0008DD40}"/>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682207" y="6422942"/>
            <a:ext cx="576737" cy="340648"/>
          </a:xfrm>
          <a:prstGeom prst="rect">
            <a:avLst/>
          </a:prstGeom>
        </p:spPr>
      </p:pic>
      <p:pic>
        <p:nvPicPr>
          <p:cNvPr id="35" name="Imagen 34">
            <a:extLst>
              <a:ext uri="{FF2B5EF4-FFF2-40B4-BE49-F238E27FC236}">
                <a16:creationId xmlns:a16="http://schemas.microsoft.com/office/drawing/2014/main" id="{899020E8-363F-4840-9D18-F4E914EEC809}"/>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0617332" y="2544989"/>
            <a:ext cx="576737" cy="340648"/>
          </a:xfrm>
          <a:prstGeom prst="rect">
            <a:avLst/>
          </a:prstGeom>
        </p:spPr>
      </p:pic>
      <p:pic>
        <p:nvPicPr>
          <p:cNvPr id="36" name="Imagen 35">
            <a:extLst>
              <a:ext uri="{FF2B5EF4-FFF2-40B4-BE49-F238E27FC236}">
                <a16:creationId xmlns:a16="http://schemas.microsoft.com/office/drawing/2014/main" id="{2CFE8D99-7A7F-48B7-9F42-35CBF5BABE44}"/>
              </a:ext>
            </a:extLst>
          </p:cNvPr>
          <p:cNvPicPr>
            <a:picLocks noChangeAspect="1"/>
          </p:cNvPicPr>
          <p:nvPr/>
        </p:nvPicPr>
        <p:blipFill>
          <a:blip r:embed="rId11" cstate="email">
            <a:duotone>
              <a:schemeClr val="accent6">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9932439" y="2972277"/>
            <a:ext cx="576737" cy="340648"/>
          </a:xfrm>
          <a:prstGeom prst="rect">
            <a:avLst/>
          </a:prstGeom>
        </p:spPr>
      </p:pic>
    </p:spTree>
    <p:extLst>
      <p:ext uri="{BB962C8B-B14F-4D97-AF65-F5344CB8AC3E}">
        <p14:creationId xmlns:p14="http://schemas.microsoft.com/office/powerpoint/2010/main" val="1707291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BC2B11F-1D57-4196-8AB5-BD94AFE84C09}"/>
              </a:ext>
            </a:extLst>
          </p:cNvPr>
          <p:cNvSpPr txBox="1"/>
          <p:nvPr/>
        </p:nvSpPr>
        <p:spPr>
          <a:xfrm>
            <a:off x="5328485" y="2147671"/>
            <a:ext cx="1037335" cy="246221"/>
          </a:xfrm>
          <a:prstGeom prst="rect">
            <a:avLst/>
          </a:prstGeom>
          <a:noFill/>
        </p:spPr>
        <p:txBody>
          <a:bodyPr wrap="square" rtlCol="0">
            <a:spAutoFit/>
          </a:bodyPr>
          <a:lstStyle/>
          <a:p>
            <a:pPr lvl="0">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lang="es-ES" sz="1000" dirty="0">
                <a:solidFill>
                  <a:srgbClr val="002060"/>
                </a:solidFill>
                <a:ea typeface="Roboto" pitchFamily="2" charset="0"/>
              </a:rPr>
              <a:t>827</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9" name="CuadroTexto 8">
            <a:extLst>
              <a:ext uri="{FF2B5EF4-FFF2-40B4-BE49-F238E27FC236}">
                <a16:creationId xmlns:a16="http://schemas.microsoft.com/office/drawing/2014/main" id="{11D512F7-6CB9-4AC5-8EF6-F1C199A73B1A}"/>
              </a:ext>
            </a:extLst>
          </p:cNvPr>
          <p:cNvSpPr txBox="1"/>
          <p:nvPr/>
        </p:nvSpPr>
        <p:spPr>
          <a:xfrm>
            <a:off x="10709342" y="2166459"/>
            <a:ext cx="111040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lang="es-ES" sz="1000" dirty="0">
                <a:solidFill>
                  <a:srgbClr val="002060"/>
                </a:solidFill>
                <a:latin typeface="Verdana"/>
                <a:ea typeface="Roboto" pitchFamily="2" charset="0"/>
              </a:rPr>
              <a:t>215</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cxnSp>
        <p:nvCxnSpPr>
          <p:cNvPr id="11" name="Conector recto 10">
            <a:extLst>
              <a:ext uri="{FF2B5EF4-FFF2-40B4-BE49-F238E27FC236}">
                <a16:creationId xmlns:a16="http://schemas.microsoft.com/office/drawing/2014/main" id="{C6B0681D-468F-4FA4-A037-6A1F5D65E1A5}"/>
              </a:ext>
            </a:extLst>
          </p:cNvPr>
          <p:cNvCxnSpPr>
            <a:cxnSpLocks/>
          </p:cNvCxnSpPr>
          <p:nvPr/>
        </p:nvCxnSpPr>
        <p:spPr>
          <a:xfrm>
            <a:off x="6939251" y="1360198"/>
            <a:ext cx="0" cy="5424777"/>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97ECDE68-EA03-4555-AAA7-058DF77B38FF}"/>
              </a:ext>
            </a:extLst>
          </p:cNvPr>
          <p:cNvSpPr/>
          <p:nvPr/>
        </p:nvSpPr>
        <p:spPr>
          <a:xfrm>
            <a:off x="836027" y="2562650"/>
            <a:ext cx="2038680" cy="523220"/>
          </a:xfrm>
          <a:prstGeom prst="rect">
            <a:avLst/>
          </a:prstGeom>
        </p:spPr>
        <p:txBody>
          <a:bodyPr wrap="square">
            <a:spAutoFit/>
          </a:bodyPr>
          <a:lstStyle/>
          <a:p>
            <a:pPr lvl="0" algn="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400" b="1" dirty="0">
                <a:latin typeface="Verdana" panose="020B0604030504040204" pitchFamily="34" charset="0"/>
                <a:ea typeface="Verdana" panose="020B0604030504040204" pitchFamily="34" charset="0"/>
                <a:cs typeface="Verdana" panose="020B0604030504040204" pitchFamily="34" charset="0"/>
              </a:rPr>
              <a:t>Libros leídos en el último año</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ángulo 13">
            <a:extLst>
              <a:ext uri="{FF2B5EF4-FFF2-40B4-BE49-F238E27FC236}">
                <a16:creationId xmlns:a16="http://schemas.microsoft.com/office/drawing/2014/main" id="{D6C1D126-29E5-4DE6-BCFB-8807B980447E}"/>
              </a:ext>
            </a:extLst>
          </p:cNvPr>
          <p:cNvSpPr/>
          <p:nvPr/>
        </p:nvSpPr>
        <p:spPr>
          <a:xfrm>
            <a:off x="455602" y="3128322"/>
            <a:ext cx="2419105" cy="523220"/>
          </a:xfrm>
          <a:prstGeom prst="rect">
            <a:avLst/>
          </a:prstGeom>
        </p:spPr>
        <p:txBody>
          <a:bodyPr wrap="square">
            <a:spAutoFit/>
          </a:bodyPr>
          <a:lstStyle/>
          <a:p>
            <a:pPr lvl="0" algn="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400" b="1" dirty="0">
                <a:latin typeface="Verdana" panose="020B0604030504040204" pitchFamily="34" charset="0"/>
                <a:ea typeface="Verdana" panose="020B0604030504040204" pitchFamily="34" charset="0"/>
                <a:cs typeface="Verdana" panose="020B0604030504040204" pitchFamily="34" charset="0"/>
              </a:rPr>
              <a:t>Compra de libros</a:t>
            </a:r>
            <a:br>
              <a:rPr lang="es-ES" sz="1400" b="1" dirty="0">
                <a:latin typeface="Verdana" panose="020B0604030504040204" pitchFamily="34" charset="0"/>
                <a:ea typeface="Verdana" panose="020B0604030504040204" pitchFamily="34" charset="0"/>
                <a:cs typeface="Verdana" panose="020B0604030504040204" pitchFamily="34" charset="0"/>
              </a:rPr>
            </a:br>
            <a:r>
              <a:rPr lang="es-ES" sz="1400" b="1" dirty="0">
                <a:latin typeface="Verdana" panose="020B0604030504040204" pitchFamily="34" charset="0"/>
                <a:ea typeface="Verdana" panose="020B0604030504040204" pitchFamily="34" charset="0"/>
                <a:cs typeface="Verdana" panose="020B0604030504040204" pitchFamily="34" charset="0"/>
              </a:rPr>
              <a:t>en el último año</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ángulo 16">
            <a:extLst>
              <a:ext uri="{FF2B5EF4-FFF2-40B4-BE49-F238E27FC236}">
                <a16:creationId xmlns:a16="http://schemas.microsoft.com/office/drawing/2014/main" id="{7CC62CCF-4EE9-4B54-AA73-27C7B2CB88FC}"/>
              </a:ext>
            </a:extLst>
          </p:cNvPr>
          <p:cNvSpPr/>
          <p:nvPr/>
        </p:nvSpPr>
        <p:spPr>
          <a:xfrm>
            <a:off x="3450085" y="2615454"/>
            <a:ext cx="2060179" cy="369332"/>
          </a:xfrm>
          <a:prstGeom prst="rect">
            <a:avLst/>
          </a:prstGeom>
        </p:spPr>
        <p:txBody>
          <a:bodyPr wrap="none">
            <a:spAutoFit/>
          </a:bodyPr>
          <a:lstStyle/>
          <a:p>
            <a:r>
              <a:rPr lang="es-ES" b="1" dirty="0">
                <a:solidFill>
                  <a:schemeClr val="accent6">
                    <a:lumMod val="60000"/>
                    <a:lumOff val="40000"/>
                  </a:schemeClr>
                </a:solidFill>
                <a:latin typeface="Verdana" panose="020B0604030504040204" pitchFamily="34" charset="0"/>
                <a:ea typeface="Verdana" panose="020B0604030504040204" pitchFamily="34" charset="0"/>
                <a:cs typeface="Verdana" panose="020B0604030504040204" pitchFamily="34" charset="0"/>
              </a:rPr>
              <a:t>9,7</a:t>
            </a:r>
            <a:r>
              <a:rPr lang="es-ES" b="1"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libros de media</a:t>
            </a:r>
            <a:endParaRPr lang="es-ES_tradnl" dirty="0"/>
          </a:p>
        </p:txBody>
      </p:sp>
      <p:sp>
        <p:nvSpPr>
          <p:cNvPr id="18" name="Rectángulo 17">
            <a:extLst>
              <a:ext uri="{FF2B5EF4-FFF2-40B4-BE49-F238E27FC236}">
                <a16:creationId xmlns:a16="http://schemas.microsoft.com/office/drawing/2014/main" id="{B2E79952-FE39-4ACD-BC72-0C1A0D044E0D}"/>
              </a:ext>
            </a:extLst>
          </p:cNvPr>
          <p:cNvSpPr/>
          <p:nvPr/>
        </p:nvSpPr>
        <p:spPr>
          <a:xfrm>
            <a:off x="2861394" y="2042715"/>
            <a:ext cx="2494777" cy="584775"/>
          </a:xfrm>
          <a:prstGeom prst="rect">
            <a:avLst/>
          </a:prstGeom>
          <a:ln>
            <a:solidFill>
              <a:schemeClr val="accent6">
                <a:lumMod val="60000"/>
                <a:lumOff val="40000"/>
              </a:schemeClr>
            </a:solidFill>
          </a:ln>
        </p:spPr>
        <p:txBody>
          <a:bodyPr wrap="square">
            <a:spAutoFit/>
          </a:bodyPr>
          <a:lstStyle/>
          <a:p>
            <a:pPr lvl="0" algn="ct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600" b="1" dirty="0">
                <a:latin typeface="Verdana" panose="020B0604030504040204" pitchFamily="34" charset="0"/>
                <a:ea typeface="Verdana" panose="020B0604030504040204" pitchFamily="34" charset="0"/>
                <a:cs typeface="Verdana" panose="020B0604030504040204" pitchFamily="34" charset="0"/>
              </a:rPr>
              <a:t>Solo lee libros en papel</a:t>
            </a:r>
          </a:p>
        </p:txBody>
      </p:sp>
      <p:sp>
        <p:nvSpPr>
          <p:cNvPr id="19" name="Rectángulo 18">
            <a:extLst>
              <a:ext uri="{FF2B5EF4-FFF2-40B4-BE49-F238E27FC236}">
                <a16:creationId xmlns:a16="http://schemas.microsoft.com/office/drawing/2014/main" id="{CE47A4DF-6753-4A56-8FC8-A9BEA2F5F77C}"/>
              </a:ext>
            </a:extLst>
          </p:cNvPr>
          <p:cNvSpPr/>
          <p:nvPr/>
        </p:nvSpPr>
        <p:spPr>
          <a:xfrm>
            <a:off x="8282650" y="2042715"/>
            <a:ext cx="2424845" cy="584775"/>
          </a:xfrm>
          <a:prstGeom prst="rect">
            <a:avLst/>
          </a:prstGeom>
          <a:ln>
            <a:solidFill>
              <a:schemeClr val="accent4">
                <a:lumMod val="75000"/>
                <a:lumOff val="25000"/>
              </a:schemeClr>
            </a:solidFill>
          </a:ln>
        </p:spPr>
        <p:txBody>
          <a:bodyPr wrap="square">
            <a:spAutoFit/>
          </a:bodyPr>
          <a:lstStyle/>
          <a:p>
            <a:pPr lvl="0" algn="ct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600" b="1" dirty="0">
                <a:solidFill>
                  <a:srgbClr val="142440"/>
                </a:solidFill>
                <a:latin typeface="Verdana" panose="020B0604030504040204" pitchFamily="34" charset="0"/>
                <a:ea typeface="Verdana" panose="020B0604030504040204" pitchFamily="34" charset="0"/>
                <a:cs typeface="Verdana" panose="020B0604030504040204" pitchFamily="34" charset="0"/>
              </a:rPr>
              <a:t>Solo lee libros en digital</a:t>
            </a:r>
          </a:p>
        </p:txBody>
      </p:sp>
      <p:sp>
        <p:nvSpPr>
          <p:cNvPr id="22" name="Rectángulo 21">
            <a:extLst>
              <a:ext uri="{FF2B5EF4-FFF2-40B4-BE49-F238E27FC236}">
                <a16:creationId xmlns:a16="http://schemas.microsoft.com/office/drawing/2014/main" id="{5BD45361-9CC9-4A87-A71B-FFF01A23FBDF}"/>
              </a:ext>
            </a:extLst>
          </p:cNvPr>
          <p:cNvSpPr/>
          <p:nvPr/>
        </p:nvSpPr>
        <p:spPr>
          <a:xfrm>
            <a:off x="8522329" y="2615454"/>
            <a:ext cx="2223686" cy="369332"/>
          </a:xfrm>
          <a:prstGeom prst="rect">
            <a:avLst/>
          </a:prstGeom>
        </p:spPr>
        <p:txBody>
          <a:bodyPr wrap="none">
            <a:spAutoFit/>
          </a:bodyPr>
          <a:lstStyle/>
          <a:p>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12,8</a:t>
            </a:r>
            <a:r>
              <a:rPr lang="es-ES" b="1" dirty="0">
                <a:latin typeface="Verdana" panose="020B0604030504040204" pitchFamily="34" charset="0"/>
                <a:ea typeface="Verdana" panose="020B0604030504040204" pitchFamily="34" charset="0"/>
                <a:cs typeface="Verdana" panose="020B0604030504040204" pitchFamily="34" charset="0"/>
              </a:rPr>
              <a:t> </a:t>
            </a:r>
            <a:r>
              <a:rPr lang="es-ES" sz="1400" dirty="0">
                <a:latin typeface="Verdana" panose="020B0604030504040204" pitchFamily="34" charset="0"/>
                <a:ea typeface="Verdana" panose="020B0604030504040204" pitchFamily="34" charset="0"/>
                <a:cs typeface="Verdana" panose="020B0604030504040204" pitchFamily="34" charset="0"/>
              </a:rPr>
              <a:t>libros de media</a:t>
            </a:r>
            <a:endParaRPr lang="es-ES_tradnl" dirty="0"/>
          </a:p>
        </p:txBody>
      </p:sp>
      <p:sp>
        <p:nvSpPr>
          <p:cNvPr id="23" name="Rectángulo 22">
            <a:extLst>
              <a:ext uri="{FF2B5EF4-FFF2-40B4-BE49-F238E27FC236}">
                <a16:creationId xmlns:a16="http://schemas.microsoft.com/office/drawing/2014/main" id="{56E875D8-FA53-4EB6-8AA6-D39EBEAF6A9E}"/>
              </a:ext>
            </a:extLst>
          </p:cNvPr>
          <p:cNvSpPr/>
          <p:nvPr/>
        </p:nvSpPr>
        <p:spPr>
          <a:xfrm>
            <a:off x="3356658" y="3166023"/>
            <a:ext cx="3136738" cy="369332"/>
          </a:xfrm>
          <a:prstGeom prst="rect">
            <a:avLst/>
          </a:prstGeom>
        </p:spPr>
        <p:txBody>
          <a:bodyPr wrap="square">
            <a:spAutoFit/>
          </a:bodyPr>
          <a:lstStyle/>
          <a:p>
            <a:r>
              <a:rPr lang="es-ES" b="1" dirty="0">
                <a:solidFill>
                  <a:schemeClr val="accent6">
                    <a:lumMod val="60000"/>
                    <a:lumOff val="40000"/>
                  </a:schemeClr>
                </a:solidFill>
                <a:latin typeface="Verdana" panose="020B0604030504040204" pitchFamily="34" charset="0"/>
                <a:ea typeface="Verdana" panose="020B0604030504040204" pitchFamily="34" charset="0"/>
                <a:cs typeface="Verdana" panose="020B0604030504040204" pitchFamily="34" charset="0"/>
              </a:rPr>
              <a:t>72,4% </a:t>
            </a:r>
            <a:r>
              <a:rPr lang="es-ES" sz="1200" dirty="0">
                <a:latin typeface="Verdana" panose="020B0604030504040204" pitchFamily="34" charset="0"/>
                <a:ea typeface="Verdana" panose="020B0604030504040204" pitchFamily="34" charset="0"/>
                <a:cs typeface="Verdana" panose="020B0604030504040204" pitchFamily="34" charset="0"/>
              </a:rPr>
              <a:t>ha comprado libros</a:t>
            </a:r>
            <a:endParaRPr lang="es-ES_tradnl" dirty="0"/>
          </a:p>
        </p:txBody>
      </p:sp>
      <p:sp>
        <p:nvSpPr>
          <p:cNvPr id="24" name="Rectángulo 23">
            <a:extLst>
              <a:ext uri="{FF2B5EF4-FFF2-40B4-BE49-F238E27FC236}">
                <a16:creationId xmlns:a16="http://schemas.microsoft.com/office/drawing/2014/main" id="{54E991DA-1AB7-40D7-BD90-428EEB9AA62F}"/>
              </a:ext>
            </a:extLst>
          </p:cNvPr>
          <p:cNvSpPr/>
          <p:nvPr/>
        </p:nvSpPr>
        <p:spPr>
          <a:xfrm>
            <a:off x="8353171" y="3166023"/>
            <a:ext cx="3136738" cy="369332"/>
          </a:xfrm>
          <a:prstGeom prst="rect">
            <a:avLst/>
          </a:prstGeom>
        </p:spPr>
        <p:txBody>
          <a:bodyPr wrap="square">
            <a:spAutoFit/>
          </a:bodyPr>
          <a:lstStyle/>
          <a:p>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73,6% </a:t>
            </a:r>
            <a:r>
              <a:rPr lang="es-ES" sz="1200" dirty="0">
                <a:latin typeface="Verdana" panose="020B0604030504040204" pitchFamily="34" charset="0"/>
                <a:ea typeface="Verdana" panose="020B0604030504040204" pitchFamily="34" charset="0"/>
                <a:cs typeface="Verdana" panose="020B0604030504040204" pitchFamily="34" charset="0"/>
              </a:rPr>
              <a:t>ha comprado libros</a:t>
            </a:r>
            <a:endParaRPr lang="es-ES_tradnl" dirty="0"/>
          </a:p>
        </p:txBody>
      </p:sp>
      <p:sp>
        <p:nvSpPr>
          <p:cNvPr id="25" name="Rectángulo 24">
            <a:extLst>
              <a:ext uri="{FF2B5EF4-FFF2-40B4-BE49-F238E27FC236}">
                <a16:creationId xmlns:a16="http://schemas.microsoft.com/office/drawing/2014/main" id="{E76437B7-2EE5-4702-A45D-A47A09DDB93A}"/>
              </a:ext>
            </a:extLst>
          </p:cNvPr>
          <p:cNvSpPr/>
          <p:nvPr/>
        </p:nvSpPr>
        <p:spPr>
          <a:xfrm>
            <a:off x="3853507" y="3450783"/>
            <a:ext cx="1677062"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7,1 libros de media</a:t>
            </a:r>
            <a:endParaRPr lang="es-ES_tradnl" sz="1200" dirty="0"/>
          </a:p>
        </p:txBody>
      </p:sp>
      <p:sp>
        <p:nvSpPr>
          <p:cNvPr id="36" name="Rectángulo 35">
            <a:extLst>
              <a:ext uri="{FF2B5EF4-FFF2-40B4-BE49-F238E27FC236}">
                <a16:creationId xmlns:a16="http://schemas.microsoft.com/office/drawing/2014/main" id="{EA71B1E5-C207-4D8E-A20A-8DC5C87DDA81}"/>
              </a:ext>
            </a:extLst>
          </p:cNvPr>
          <p:cNvSpPr/>
          <p:nvPr/>
        </p:nvSpPr>
        <p:spPr>
          <a:xfrm>
            <a:off x="8905924" y="3450783"/>
            <a:ext cx="1677062" cy="276999"/>
          </a:xfrm>
          <a:prstGeom prst="rect">
            <a:avLst/>
          </a:prstGeom>
        </p:spPr>
        <p:txBody>
          <a:bodyPr wrap="none">
            <a:spAutoFit/>
          </a:bodyPr>
          <a:lstStyle/>
          <a:p>
            <a:r>
              <a:rPr lang="es-ES" sz="1200" dirty="0">
                <a:latin typeface="Verdana" panose="020B0604030504040204" pitchFamily="34" charset="0"/>
                <a:ea typeface="Verdana" panose="020B0604030504040204" pitchFamily="34" charset="0"/>
                <a:cs typeface="Verdana" panose="020B0604030504040204" pitchFamily="34" charset="0"/>
              </a:rPr>
              <a:t>8,1 libros de media</a:t>
            </a:r>
            <a:endParaRPr lang="es-ES_tradnl" sz="1200" dirty="0"/>
          </a:p>
        </p:txBody>
      </p:sp>
      <p:cxnSp>
        <p:nvCxnSpPr>
          <p:cNvPr id="38" name="Conector: angular 37">
            <a:extLst>
              <a:ext uri="{FF2B5EF4-FFF2-40B4-BE49-F238E27FC236}">
                <a16:creationId xmlns:a16="http://schemas.microsoft.com/office/drawing/2014/main" id="{0A1397FB-4202-4D97-90BE-F1DB79BB166C}"/>
              </a:ext>
            </a:extLst>
          </p:cNvPr>
          <p:cNvCxnSpPr>
            <a:cxnSpLocks/>
          </p:cNvCxnSpPr>
          <p:nvPr/>
        </p:nvCxnSpPr>
        <p:spPr>
          <a:xfrm rot="16200000" flipH="1">
            <a:off x="8795286" y="3453985"/>
            <a:ext cx="109527" cy="161067"/>
          </a:xfrm>
          <a:prstGeom prst="bentConnector2">
            <a:avLst/>
          </a:prstGeom>
          <a:ln>
            <a:solidFill>
              <a:schemeClr val="accent4">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a:extLst>
              <a:ext uri="{FF2B5EF4-FFF2-40B4-BE49-F238E27FC236}">
                <a16:creationId xmlns:a16="http://schemas.microsoft.com/office/drawing/2014/main" id="{56ACEAB2-2FB6-4FDD-B7CA-C589437B6FE8}"/>
              </a:ext>
            </a:extLst>
          </p:cNvPr>
          <p:cNvCxnSpPr>
            <a:cxnSpLocks/>
          </p:cNvCxnSpPr>
          <p:nvPr/>
        </p:nvCxnSpPr>
        <p:spPr>
          <a:xfrm rot="16200000" flipH="1">
            <a:off x="3741167" y="3453985"/>
            <a:ext cx="109527" cy="161067"/>
          </a:xfrm>
          <a:prstGeom prst="bentConnector2">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ángulo 61">
            <a:extLst>
              <a:ext uri="{FF2B5EF4-FFF2-40B4-BE49-F238E27FC236}">
                <a16:creationId xmlns:a16="http://schemas.microsoft.com/office/drawing/2014/main" id="{F3C43128-6513-4D24-A88C-2490EFD1CAEF}"/>
              </a:ext>
            </a:extLst>
          </p:cNvPr>
          <p:cNvSpPr/>
          <p:nvPr/>
        </p:nvSpPr>
        <p:spPr>
          <a:xfrm>
            <a:off x="3350018" y="1678434"/>
            <a:ext cx="1241045" cy="400110"/>
          </a:xfrm>
          <a:prstGeom prst="rect">
            <a:avLst/>
          </a:prstGeom>
        </p:spPr>
        <p:txBody>
          <a:bodyPr wrap="none">
            <a:spAutoFit/>
          </a:bodyPr>
          <a:lstStyle/>
          <a:p>
            <a:r>
              <a:rPr lang="es-ES" sz="2000" b="1" dirty="0">
                <a:solidFill>
                  <a:schemeClr val="accent6"/>
                </a:solidFill>
              </a:rPr>
              <a:t>34,3% </a:t>
            </a:r>
            <a:endParaRPr lang="es-ES_tradnl" sz="2000" dirty="0">
              <a:solidFill>
                <a:schemeClr val="accent6"/>
              </a:solidFill>
            </a:endParaRPr>
          </a:p>
        </p:txBody>
      </p:sp>
      <p:sp>
        <p:nvSpPr>
          <p:cNvPr id="63" name="Rectángulo 62">
            <a:extLst>
              <a:ext uri="{FF2B5EF4-FFF2-40B4-BE49-F238E27FC236}">
                <a16:creationId xmlns:a16="http://schemas.microsoft.com/office/drawing/2014/main" id="{436704A8-A7B5-493C-A92D-E7E99543072C}"/>
              </a:ext>
            </a:extLst>
          </p:cNvPr>
          <p:cNvSpPr/>
          <p:nvPr/>
        </p:nvSpPr>
        <p:spPr>
          <a:xfrm>
            <a:off x="9052151" y="1642737"/>
            <a:ext cx="1058303" cy="400110"/>
          </a:xfrm>
          <a:prstGeom prst="rect">
            <a:avLst/>
          </a:prstGeom>
        </p:spPr>
        <p:txBody>
          <a:bodyPr wrap="none">
            <a:spAutoFit/>
          </a:bodyPr>
          <a:lstStyle/>
          <a:p>
            <a:r>
              <a:rPr lang="es-ES" sz="2000" b="1" dirty="0">
                <a:solidFill>
                  <a:srgbClr val="002060"/>
                </a:solidFill>
              </a:rPr>
              <a:t>8,9% </a:t>
            </a:r>
            <a:endParaRPr lang="es-ES_tradnl" sz="2000" dirty="0">
              <a:solidFill>
                <a:srgbClr val="002060"/>
              </a:solidFill>
            </a:endParaRPr>
          </a:p>
        </p:txBody>
      </p:sp>
      <p:pic>
        <p:nvPicPr>
          <p:cNvPr id="64" name="Picture 2" descr="https://d30y9cdsu7xlg0.cloudfront.net/png/207089-200.png">
            <a:extLst>
              <a:ext uri="{FF2B5EF4-FFF2-40B4-BE49-F238E27FC236}">
                <a16:creationId xmlns:a16="http://schemas.microsoft.com/office/drawing/2014/main" id="{B7DDBAB2-05EE-4FED-9C89-9C0CD235D10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98535" y="2027414"/>
            <a:ext cx="351069" cy="351069"/>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a:extLst>
              <a:ext uri="{FF2B5EF4-FFF2-40B4-BE49-F238E27FC236}">
                <a16:creationId xmlns:a16="http://schemas.microsoft.com/office/drawing/2014/main" id="{8D4E74CD-1B74-4281-BCC0-6AE17BF784ED}"/>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319638" y="2006883"/>
            <a:ext cx="412407" cy="434112"/>
          </a:xfrm>
          <a:prstGeom prst="rect">
            <a:avLst/>
          </a:prstGeom>
        </p:spPr>
      </p:pic>
      <p:sp>
        <p:nvSpPr>
          <p:cNvPr id="50" name="Rectángulo 49">
            <a:extLst>
              <a:ext uri="{FF2B5EF4-FFF2-40B4-BE49-F238E27FC236}">
                <a16:creationId xmlns:a16="http://schemas.microsoft.com/office/drawing/2014/main" id="{241C9EAB-7816-421E-A334-3C0A8EE3DA25}"/>
              </a:ext>
            </a:extLst>
          </p:cNvPr>
          <p:cNvSpPr/>
          <p:nvPr/>
        </p:nvSpPr>
        <p:spPr>
          <a:xfrm>
            <a:off x="1048"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arcador de número de diapositiva 1">
            <a:extLst>
              <a:ext uri="{FF2B5EF4-FFF2-40B4-BE49-F238E27FC236}">
                <a16:creationId xmlns:a16="http://schemas.microsoft.com/office/drawing/2014/main" id="{44EB6E68-842D-4D25-8295-31FDD5D370BA}"/>
              </a:ext>
            </a:extLst>
          </p:cNvPr>
          <p:cNvSpPr>
            <a:spLocks noGrp="1"/>
          </p:cNvSpPr>
          <p:nvPr>
            <p:ph type="sldNum" sz="quarter" idx="12"/>
          </p:nvPr>
        </p:nvSpPr>
        <p:spPr>
          <a:xfrm>
            <a:off x="11612880" y="0"/>
            <a:ext cx="579120" cy="365125"/>
          </a:xfrm>
        </p:spPr>
        <p:txBody>
          <a:bodyPr/>
          <a:lstStyle/>
          <a:p>
            <a:fld id="{1A85DD5C-56C3-43D9-A91F-D75BD50A17B5}" type="slidenum">
              <a:rPr lang="es-ES_tradnl" smtClean="0"/>
              <a:pPr/>
              <a:t>57</a:t>
            </a:fld>
            <a:endParaRPr lang="es-ES_tradnl" dirty="0"/>
          </a:p>
        </p:txBody>
      </p:sp>
      <p:sp>
        <p:nvSpPr>
          <p:cNvPr id="52" name="Rectángulo 51">
            <a:extLst>
              <a:ext uri="{FF2B5EF4-FFF2-40B4-BE49-F238E27FC236}">
                <a16:creationId xmlns:a16="http://schemas.microsoft.com/office/drawing/2014/main" id="{93DC6D51-5CA3-479A-86B1-49E40E35F86A}"/>
              </a:ext>
            </a:extLst>
          </p:cNvPr>
          <p:cNvSpPr/>
          <p:nvPr/>
        </p:nvSpPr>
        <p:spPr>
          <a:xfrm>
            <a:off x="80919" y="262503"/>
            <a:ext cx="11309981" cy="610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spcBef>
                <a:spcPts val="200"/>
              </a:spcBef>
              <a:buClr>
                <a:srgbClr val="233616"/>
              </a:buClr>
              <a:buFont typeface="Arial" panose="020B0604020202020204" pitchFamily="34" charset="0"/>
              <a:buChar char="•"/>
            </a:pPr>
            <a:r>
              <a:rPr lang="es-ES" sz="1600" dirty="0">
                <a:solidFill>
                  <a:schemeClr val="tx1"/>
                </a:solidFill>
                <a:ea typeface="Verdana" panose="020B0604030504040204" pitchFamily="34" charset="0"/>
                <a:cs typeface="Verdana" panose="020B0604030504040204" pitchFamily="34" charset="0"/>
              </a:rPr>
              <a:t>Los lectores exclusivos de libros digitales leen más libros y han comprado más libros en el último año.</a:t>
            </a:r>
          </a:p>
          <a:p>
            <a:pPr marL="285750" indent="-285750">
              <a:spcBef>
                <a:spcPts val="200"/>
              </a:spcBef>
              <a:buClr>
                <a:srgbClr val="233616"/>
              </a:buClr>
              <a:buFont typeface="Arial" panose="020B0604020202020204" pitchFamily="34" charset="0"/>
              <a:buChar char="•"/>
            </a:pPr>
            <a:r>
              <a:rPr lang="es-ES" sz="1600" dirty="0">
                <a:solidFill>
                  <a:schemeClr val="tx1"/>
                </a:solidFill>
                <a:ea typeface="Verdana" panose="020B0604030504040204" pitchFamily="34" charset="0"/>
                <a:cs typeface="Verdana" panose="020B0604030504040204" pitchFamily="34" charset="0"/>
              </a:rPr>
              <a:t>Además de libros, el lector digital también lee más periódicos, redes sociales, webs, blogs y foros. </a:t>
            </a:r>
            <a:endParaRPr lang="es-ES" sz="1300" b="1" dirty="0">
              <a:solidFill>
                <a:srgbClr val="FF0000"/>
              </a:solidFill>
              <a:highlight>
                <a:srgbClr val="FFFF00"/>
              </a:highlight>
              <a:ea typeface="Verdana" panose="020B0604030504040204" pitchFamily="34" charset="0"/>
              <a:cs typeface="Verdana" panose="020B0604030504040204" pitchFamily="34" charset="0"/>
            </a:endParaRPr>
          </a:p>
        </p:txBody>
      </p:sp>
      <p:sp>
        <p:nvSpPr>
          <p:cNvPr id="57" name="Rectangle 3">
            <a:extLst>
              <a:ext uri="{FF2B5EF4-FFF2-40B4-BE49-F238E27FC236}">
                <a16:creationId xmlns:a16="http://schemas.microsoft.com/office/drawing/2014/main" id="{B505A2DD-91FC-4EA6-93AC-A78E22A43999}"/>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58" name="Rectangle 3">
            <a:extLst>
              <a:ext uri="{FF2B5EF4-FFF2-40B4-BE49-F238E27FC236}">
                <a16:creationId xmlns:a16="http://schemas.microsoft.com/office/drawing/2014/main" id="{55C3C403-0B5E-4E12-843D-08B372A48267}"/>
              </a:ext>
            </a:extLst>
          </p:cNvPr>
          <p:cNvSpPr>
            <a:spLocks noChangeArrowheads="1"/>
          </p:cNvSpPr>
          <p:nvPr/>
        </p:nvSpPr>
        <p:spPr bwMode="auto">
          <a:xfrm>
            <a:off x="270008" y="1334675"/>
            <a:ext cx="5944180"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Lector puro digital vs Lector puro en papel</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9" name="Picture 2" descr="https://d30y9cdsu7xlg0.cloudfront.net/png/754308-200.png">
            <a:extLst>
              <a:ext uri="{FF2B5EF4-FFF2-40B4-BE49-F238E27FC236}">
                <a16:creationId xmlns:a16="http://schemas.microsoft.com/office/drawing/2014/main" id="{42BF9448-CC3E-4E71-AA12-7D4A37E841C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358183"/>
            <a:ext cx="382555" cy="38255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ector recto 25">
            <a:extLst>
              <a:ext uri="{FF2B5EF4-FFF2-40B4-BE49-F238E27FC236}">
                <a16:creationId xmlns:a16="http://schemas.microsoft.com/office/drawing/2014/main" id="{0AA47B6F-9BC1-412A-9DCB-4F05F39285A9}"/>
              </a:ext>
            </a:extLst>
          </p:cNvPr>
          <p:cNvCxnSpPr/>
          <p:nvPr/>
        </p:nvCxnSpPr>
        <p:spPr>
          <a:xfrm>
            <a:off x="226582" y="3108219"/>
            <a:ext cx="11641959"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C2DAC865-50B8-4194-AB96-41EE006ACE42}"/>
              </a:ext>
            </a:extLst>
          </p:cNvPr>
          <p:cNvCxnSpPr/>
          <p:nvPr/>
        </p:nvCxnSpPr>
        <p:spPr>
          <a:xfrm>
            <a:off x="226582" y="3862383"/>
            <a:ext cx="11641959"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832A7981-1684-4A6E-8D4C-6569FF0E5897}"/>
              </a:ext>
            </a:extLst>
          </p:cNvPr>
          <p:cNvSpPr txBox="1"/>
          <p:nvPr/>
        </p:nvSpPr>
        <p:spPr>
          <a:xfrm>
            <a:off x="7059239" y="1131406"/>
            <a:ext cx="5272803"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lectora de libros en tiempo libre (1.546)</a:t>
            </a:r>
          </a:p>
        </p:txBody>
      </p:sp>
      <p:graphicFrame>
        <p:nvGraphicFramePr>
          <p:cNvPr id="67" name="Tabla 66">
            <a:extLst>
              <a:ext uri="{FF2B5EF4-FFF2-40B4-BE49-F238E27FC236}">
                <a16:creationId xmlns:a16="http://schemas.microsoft.com/office/drawing/2014/main" id="{923C3557-ABCF-43F8-9C54-854AEE28C01D}"/>
              </a:ext>
            </a:extLst>
          </p:cNvPr>
          <p:cNvGraphicFramePr>
            <a:graphicFrameLocks noGrp="1"/>
          </p:cNvGraphicFramePr>
          <p:nvPr>
            <p:extLst>
              <p:ext uri="{D42A27DB-BD31-4B8C-83A1-F6EECF244321}">
                <p14:modId xmlns:p14="http://schemas.microsoft.com/office/powerpoint/2010/main" val="1012148764"/>
              </p:ext>
            </p:extLst>
          </p:nvPr>
        </p:nvGraphicFramePr>
        <p:xfrm>
          <a:off x="7806759" y="3899263"/>
          <a:ext cx="1656000" cy="138549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3699528707"/>
                    </a:ext>
                  </a:extLst>
                </a:gridCol>
              </a:tblGrid>
              <a:tr h="277098">
                <a:tc>
                  <a:txBody>
                    <a:bodyPr/>
                    <a:lstStyle/>
                    <a:p>
                      <a:pPr algn="r" rtl="0" fontAlgn="ctr"/>
                      <a:r>
                        <a:rPr lang="es-ES" sz="1000" b="0" i="0" u="none" strike="noStrike" dirty="0">
                          <a:solidFill>
                            <a:schemeClr val="tx1"/>
                          </a:solidFill>
                          <a:effectLst/>
                          <a:latin typeface="Verdana" panose="020B0604030504040204" pitchFamily="34" charset="0"/>
                        </a:rPr>
                        <a:t>Periódicos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51294"/>
                  </a:ext>
                </a:extLst>
              </a:tr>
              <a:tr h="277098">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1000" b="0" i="0" u="none" strike="noStrike" dirty="0">
                          <a:solidFill>
                            <a:schemeClr val="tx1"/>
                          </a:solidFill>
                          <a:effectLst/>
                          <a:latin typeface="Verdana" panose="020B0604030504040204" pitchFamily="34" charset="0"/>
                        </a:rPr>
                        <a:t>Redes sociales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383675"/>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Webs, blogs y foros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666961"/>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Revistas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017515"/>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Cómics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8296066"/>
                  </a:ext>
                </a:extLst>
              </a:tr>
            </a:tbl>
          </a:graphicData>
        </a:graphic>
      </p:graphicFrame>
      <p:graphicFrame>
        <p:nvGraphicFramePr>
          <p:cNvPr id="68" name="20 Gráfico">
            <a:extLst>
              <a:ext uri="{FF2B5EF4-FFF2-40B4-BE49-F238E27FC236}">
                <a16:creationId xmlns:a16="http://schemas.microsoft.com/office/drawing/2014/main" id="{FB16B692-3A2F-4811-B2C0-A5478F5808ED}"/>
              </a:ext>
            </a:extLst>
          </p:cNvPr>
          <p:cNvGraphicFramePr/>
          <p:nvPr>
            <p:extLst>
              <p:ext uri="{D42A27DB-BD31-4B8C-83A1-F6EECF244321}">
                <p14:modId xmlns:p14="http://schemas.microsoft.com/office/powerpoint/2010/main" val="687359693"/>
              </p:ext>
            </p:extLst>
          </p:nvPr>
        </p:nvGraphicFramePr>
        <p:xfrm>
          <a:off x="9297130" y="3878398"/>
          <a:ext cx="2335996" cy="14380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Tabla 68">
            <a:extLst>
              <a:ext uri="{FF2B5EF4-FFF2-40B4-BE49-F238E27FC236}">
                <a16:creationId xmlns:a16="http://schemas.microsoft.com/office/drawing/2014/main" id="{BC75E091-149E-4F81-9AAE-9D6DA43A2505}"/>
              </a:ext>
            </a:extLst>
          </p:cNvPr>
          <p:cNvGraphicFramePr>
            <a:graphicFrameLocks noGrp="1"/>
          </p:cNvGraphicFramePr>
          <p:nvPr>
            <p:extLst>
              <p:ext uri="{D42A27DB-BD31-4B8C-83A1-F6EECF244321}">
                <p14:modId xmlns:p14="http://schemas.microsoft.com/office/powerpoint/2010/main" val="3226693320"/>
              </p:ext>
            </p:extLst>
          </p:nvPr>
        </p:nvGraphicFramePr>
        <p:xfrm>
          <a:off x="2042249" y="3899263"/>
          <a:ext cx="1656000" cy="138549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3699528707"/>
                    </a:ext>
                  </a:extLst>
                </a:gridCol>
              </a:tblGrid>
              <a:tr h="277098">
                <a:tc>
                  <a:txBody>
                    <a:bodyPr/>
                    <a:lstStyle/>
                    <a:p>
                      <a:pPr algn="r" rtl="0" fontAlgn="ctr"/>
                      <a:r>
                        <a:rPr lang="es-ES" sz="1000" b="0" i="0" u="none" strike="noStrike" dirty="0">
                          <a:solidFill>
                            <a:schemeClr val="tx1"/>
                          </a:solidFill>
                          <a:effectLst/>
                          <a:latin typeface="Verdana" panose="020B0604030504040204" pitchFamily="34" charset="0"/>
                        </a:rPr>
                        <a:t>Periódicos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51294"/>
                  </a:ext>
                </a:extLst>
              </a:tr>
              <a:tr h="277098">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1000" b="0" i="0" u="none" strike="noStrike" dirty="0">
                          <a:solidFill>
                            <a:schemeClr val="tx1"/>
                          </a:solidFill>
                          <a:effectLst/>
                          <a:latin typeface="Verdana" panose="020B0604030504040204" pitchFamily="34" charset="0"/>
                        </a:rPr>
                        <a:t>Redes sociales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383675"/>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Webs, blogs y foros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666961"/>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Revistas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6017515"/>
                  </a:ext>
                </a:extLst>
              </a:tr>
              <a:tr h="277098">
                <a:tc>
                  <a:txBody>
                    <a:bodyPr/>
                    <a:lstStyle/>
                    <a:p>
                      <a:pPr algn="r" rtl="0" fontAlgn="ctr"/>
                      <a:r>
                        <a:rPr lang="es-ES" sz="1000" b="0" i="0" u="none" strike="noStrike" dirty="0">
                          <a:solidFill>
                            <a:schemeClr val="tx1"/>
                          </a:solidFill>
                          <a:effectLst/>
                          <a:latin typeface="Verdana" panose="020B0604030504040204" pitchFamily="34" charset="0"/>
                        </a:rPr>
                        <a:t>Cómics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8296066"/>
                  </a:ext>
                </a:extLst>
              </a:tr>
            </a:tbl>
          </a:graphicData>
        </a:graphic>
      </p:graphicFrame>
      <p:graphicFrame>
        <p:nvGraphicFramePr>
          <p:cNvPr id="70" name="20 Gráfico">
            <a:extLst>
              <a:ext uri="{FF2B5EF4-FFF2-40B4-BE49-F238E27FC236}">
                <a16:creationId xmlns:a16="http://schemas.microsoft.com/office/drawing/2014/main" id="{1E13219C-724C-4866-B813-005FC58692FE}"/>
              </a:ext>
            </a:extLst>
          </p:cNvPr>
          <p:cNvGraphicFramePr/>
          <p:nvPr>
            <p:extLst>
              <p:ext uri="{D42A27DB-BD31-4B8C-83A1-F6EECF244321}">
                <p14:modId xmlns:p14="http://schemas.microsoft.com/office/powerpoint/2010/main" val="2156481766"/>
              </p:ext>
            </p:extLst>
          </p:nvPr>
        </p:nvGraphicFramePr>
        <p:xfrm>
          <a:off x="3532620" y="3878398"/>
          <a:ext cx="2335996" cy="1438088"/>
        </p:xfrm>
        <a:graphic>
          <a:graphicData uri="http://schemas.openxmlformats.org/drawingml/2006/chart">
            <c:chart xmlns:c="http://schemas.openxmlformats.org/drawingml/2006/chart" xmlns:r="http://schemas.openxmlformats.org/officeDocument/2006/relationships" r:id="rId6"/>
          </a:graphicData>
        </a:graphic>
      </p:graphicFrame>
      <p:pic>
        <p:nvPicPr>
          <p:cNvPr id="71" name="Imagen 70">
            <a:extLst>
              <a:ext uri="{FF2B5EF4-FFF2-40B4-BE49-F238E27FC236}">
                <a16:creationId xmlns:a16="http://schemas.microsoft.com/office/drawing/2014/main" id="{76C0998C-ECEA-49A3-8AEC-C06A6CDA9CC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52398" y="3969520"/>
            <a:ext cx="220157" cy="220157"/>
          </a:xfrm>
          <a:prstGeom prst="rect">
            <a:avLst/>
          </a:prstGeom>
        </p:spPr>
      </p:pic>
      <p:pic>
        <p:nvPicPr>
          <p:cNvPr id="72" name="Imagen 71">
            <a:extLst>
              <a:ext uri="{FF2B5EF4-FFF2-40B4-BE49-F238E27FC236}">
                <a16:creationId xmlns:a16="http://schemas.microsoft.com/office/drawing/2014/main" id="{79B7AB45-9786-49FD-9B4D-DF9A6BBD17B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85381" y="4774849"/>
            <a:ext cx="220157" cy="220157"/>
          </a:xfrm>
          <a:prstGeom prst="rect">
            <a:avLst/>
          </a:prstGeom>
        </p:spPr>
      </p:pic>
      <p:pic>
        <p:nvPicPr>
          <p:cNvPr id="74" name="Imagen 73">
            <a:extLst>
              <a:ext uri="{FF2B5EF4-FFF2-40B4-BE49-F238E27FC236}">
                <a16:creationId xmlns:a16="http://schemas.microsoft.com/office/drawing/2014/main" id="{559215F2-189C-49E9-922A-7776229399E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100698" y="4460856"/>
            <a:ext cx="287620" cy="287620"/>
          </a:xfrm>
          <a:prstGeom prst="rect">
            <a:avLst/>
          </a:prstGeom>
        </p:spPr>
      </p:pic>
      <p:pic>
        <p:nvPicPr>
          <p:cNvPr id="75" name="Picture 2" descr="https://d30y9cdsu7xlg0.cloudfront.net/png/937597-200.png">
            <a:extLst>
              <a:ext uri="{FF2B5EF4-FFF2-40B4-BE49-F238E27FC236}">
                <a16:creationId xmlns:a16="http://schemas.microsoft.com/office/drawing/2014/main" id="{6FBFF538-CEB3-48EB-BB06-D9B52EF4FB1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5805" y="4197444"/>
            <a:ext cx="240995" cy="240995"/>
          </a:xfrm>
          <a:prstGeom prst="rect">
            <a:avLst/>
          </a:prstGeom>
          <a:noFill/>
          <a:extLst>
            <a:ext uri="{909E8E84-426E-40DD-AFC4-6F175D3DCCD1}">
              <a14:hiddenFill xmlns:a14="http://schemas.microsoft.com/office/drawing/2010/main">
                <a:solidFill>
                  <a:srgbClr val="FFFFFF"/>
                </a:solidFill>
              </a14:hiddenFill>
            </a:ext>
          </a:extLst>
        </p:spPr>
      </p:pic>
      <p:pic>
        <p:nvPicPr>
          <p:cNvPr id="76" name="Imagen 75">
            <a:extLst>
              <a:ext uri="{FF2B5EF4-FFF2-40B4-BE49-F238E27FC236}">
                <a16:creationId xmlns:a16="http://schemas.microsoft.com/office/drawing/2014/main" id="{36EA7E8C-D95F-4023-9D06-A8264CAB99F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516908" y="3969520"/>
            <a:ext cx="220157" cy="220157"/>
          </a:xfrm>
          <a:prstGeom prst="rect">
            <a:avLst/>
          </a:prstGeom>
        </p:spPr>
      </p:pic>
      <p:pic>
        <p:nvPicPr>
          <p:cNvPr id="77" name="Imagen 76">
            <a:extLst>
              <a:ext uri="{FF2B5EF4-FFF2-40B4-BE49-F238E27FC236}">
                <a16:creationId xmlns:a16="http://schemas.microsoft.com/office/drawing/2014/main" id="{015479AB-3600-458B-A5DD-27D9276D4B4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666669" y="4758071"/>
            <a:ext cx="220157" cy="220157"/>
          </a:xfrm>
          <a:prstGeom prst="rect">
            <a:avLst/>
          </a:prstGeom>
        </p:spPr>
      </p:pic>
      <p:pic>
        <p:nvPicPr>
          <p:cNvPr id="81" name="Imagen 80">
            <a:extLst>
              <a:ext uri="{FF2B5EF4-FFF2-40B4-BE49-F238E27FC236}">
                <a16:creationId xmlns:a16="http://schemas.microsoft.com/office/drawing/2014/main" id="{11B69A6D-61D4-4D89-8EB5-8C56ACC7A51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885482" y="4470598"/>
            <a:ext cx="287620" cy="287620"/>
          </a:xfrm>
          <a:prstGeom prst="rect">
            <a:avLst/>
          </a:prstGeom>
        </p:spPr>
      </p:pic>
      <p:pic>
        <p:nvPicPr>
          <p:cNvPr id="82" name="Picture 2" descr="https://d30y9cdsu7xlg0.cloudfront.net/png/937597-200.png">
            <a:extLst>
              <a:ext uri="{FF2B5EF4-FFF2-40B4-BE49-F238E27FC236}">
                <a16:creationId xmlns:a16="http://schemas.microsoft.com/office/drawing/2014/main" id="{AB92DF96-2002-4C11-9EFF-97C9C9A584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40315" y="4205833"/>
            <a:ext cx="240995" cy="240995"/>
          </a:xfrm>
          <a:prstGeom prst="rect">
            <a:avLst/>
          </a:prstGeom>
          <a:noFill/>
          <a:extLst>
            <a:ext uri="{909E8E84-426E-40DD-AFC4-6F175D3DCCD1}">
              <a14:hiddenFill xmlns:a14="http://schemas.microsoft.com/office/drawing/2010/main">
                <a:solidFill>
                  <a:srgbClr val="FFFFFF"/>
                </a:solidFill>
              </a14:hiddenFill>
            </a:ext>
          </a:extLst>
        </p:spPr>
      </p:pic>
      <p:sp>
        <p:nvSpPr>
          <p:cNvPr id="83" name="Rectángulo 82">
            <a:extLst>
              <a:ext uri="{FF2B5EF4-FFF2-40B4-BE49-F238E27FC236}">
                <a16:creationId xmlns:a16="http://schemas.microsoft.com/office/drawing/2014/main" id="{9BA408A2-DDF5-4BF5-BDA2-EF0F5252BB25}"/>
              </a:ext>
            </a:extLst>
          </p:cNvPr>
          <p:cNvSpPr/>
          <p:nvPr/>
        </p:nvSpPr>
        <p:spPr>
          <a:xfrm>
            <a:off x="80919" y="3942867"/>
            <a:ext cx="2019779" cy="523220"/>
          </a:xfrm>
          <a:prstGeom prst="rect">
            <a:avLst/>
          </a:prstGeom>
        </p:spPr>
        <p:txBody>
          <a:bodyPr wrap="square">
            <a:spAutoFit/>
          </a:bodyPr>
          <a:lstStyle/>
          <a:p>
            <a:pPr lvl="0" algn="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400" dirty="0">
                <a:latin typeface="Verdana" panose="020B0604030504040204" pitchFamily="34" charset="0"/>
                <a:ea typeface="Verdana" panose="020B0604030504040204" pitchFamily="34" charset="0"/>
                <a:cs typeface="Verdana" panose="020B0604030504040204" pitchFamily="34" charset="0"/>
              </a:rPr>
              <a:t>Además de libros, </a:t>
            </a:r>
            <a:br>
              <a:rPr lang="es-ES" sz="1400" dirty="0">
                <a:latin typeface="Verdana" panose="020B0604030504040204" pitchFamily="34" charset="0"/>
                <a:ea typeface="Verdana" panose="020B0604030504040204" pitchFamily="34" charset="0"/>
                <a:cs typeface="Verdana" panose="020B0604030504040204" pitchFamily="34" charset="0"/>
              </a:rPr>
            </a:br>
            <a:r>
              <a:rPr lang="es-ES" sz="1400" dirty="0">
                <a:latin typeface="Verdana" panose="020B0604030504040204" pitchFamily="34" charset="0"/>
                <a:ea typeface="Verdana" panose="020B0604030504040204" pitchFamily="34" charset="0"/>
                <a:cs typeface="Verdana" panose="020B0604030504040204" pitchFamily="34" charset="0"/>
              </a:rPr>
              <a:t>¿Qué más leen?</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89" name="Rectángulo 88">
            <a:extLst>
              <a:ext uri="{FF2B5EF4-FFF2-40B4-BE49-F238E27FC236}">
                <a16:creationId xmlns:a16="http://schemas.microsoft.com/office/drawing/2014/main" id="{FC9BB34F-6E0E-425B-B608-9C867130A941}"/>
              </a:ext>
            </a:extLst>
          </p:cNvPr>
          <p:cNvSpPr/>
          <p:nvPr/>
        </p:nvSpPr>
        <p:spPr>
          <a:xfrm>
            <a:off x="173148" y="5443213"/>
            <a:ext cx="1512307" cy="523220"/>
          </a:xfrm>
          <a:prstGeom prst="rect">
            <a:avLst/>
          </a:prstGeom>
        </p:spPr>
        <p:txBody>
          <a:bodyPr wrap="square">
            <a:spAutoFit/>
          </a:bodyPr>
          <a:lstStyle/>
          <a:p>
            <a:pPr lvl="0" algn="r">
              <a:defRPr lang="es-ES" sz="1600" b="1" i="0" u="none" strike="noStrike" kern="1200" baseline="0" dirty="0">
                <a:solidFill>
                  <a:srgbClr val="142440"/>
                </a:solidFill>
                <a:latin typeface="Verdana" panose="020B0604030504040204" pitchFamily="34" charset="0"/>
                <a:ea typeface="Verdana" panose="020B0604030504040204" pitchFamily="34" charset="0"/>
                <a:cs typeface="Verdana" panose="020B0604030504040204" pitchFamily="34" charset="0"/>
              </a:defRPr>
            </a:pPr>
            <a:r>
              <a:rPr lang="es-ES" sz="1400" b="1" dirty="0">
                <a:latin typeface="Verdana" panose="020B0604030504040204" pitchFamily="34" charset="0"/>
                <a:ea typeface="Verdana" panose="020B0604030504040204" pitchFamily="34" charset="0"/>
                <a:cs typeface="Verdana" panose="020B0604030504040204" pitchFamily="34" charset="0"/>
              </a:rPr>
              <a:t>¿Van a la biblioteca?</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0" name="Rectángulo 89">
            <a:extLst>
              <a:ext uri="{FF2B5EF4-FFF2-40B4-BE49-F238E27FC236}">
                <a16:creationId xmlns:a16="http://schemas.microsoft.com/office/drawing/2014/main" id="{35A56E7A-CF7A-4339-AE63-EB8F10481353}"/>
              </a:ext>
            </a:extLst>
          </p:cNvPr>
          <p:cNvSpPr/>
          <p:nvPr/>
        </p:nvSpPr>
        <p:spPr>
          <a:xfrm>
            <a:off x="2679353" y="5526666"/>
            <a:ext cx="2691314" cy="584775"/>
          </a:xfrm>
          <a:prstGeom prst="rect">
            <a:avLst/>
          </a:prstGeom>
        </p:spPr>
        <p:txBody>
          <a:bodyPr wrap="square">
            <a:spAutoFit/>
          </a:bodyPr>
          <a:lstStyle/>
          <a:p>
            <a:r>
              <a:rPr lang="es-ES" sz="2000" b="1" dirty="0">
                <a:solidFill>
                  <a:schemeClr val="accent6"/>
                </a:solidFill>
              </a:rPr>
              <a:t>32,1% </a:t>
            </a:r>
            <a:r>
              <a:rPr lang="es-ES" sz="1200" dirty="0">
                <a:latin typeface="Verdana" panose="020B0604030504040204" pitchFamily="34" charset="0"/>
              </a:rPr>
              <a:t>han acudido a la biblioteca en el último año</a:t>
            </a:r>
            <a:r>
              <a:rPr lang="es-ES" sz="1200" b="1" dirty="0">
                <a:solidFill>
                  <a:schemeClr val="accent6"/>
                </a:solidFill>
              </a:rPr>
              <a:t> </a:t>
            </a:r>
            <a:endParaRPr lang="es-ES_tradnl" sz="1200" dirty="0">
              <a:solidFill>
                <a:schemeClr val="accent6"/>
              </a:solidFill>
            </a:endParaRPr>
          </a:p>
        </p:txBody>
      </p:sp>
      <p:sp>
        <p:nvSpPr>
          <p:cNvPr id="91" name="Rectángulo 90">
            <a:extLst>
              <a:ext uri="{FF2B5EF4-FFF2-40B4-BE49-F238E27FC236}">
                <a16:creationId xmlns:a16="http://schemas.microsoft.com/office/drawing/2014/main" id="{D9D4760A-AFD8-4462-B942-4574A95AE8B7}"/>
              </a:ext>
            </a:extLst>
          </p:cNvPr>
          <p:cNvSpPr/>
          <p:nvPr/>
        </p:nvSpPr>
        <p:spPr>
          <a:xfrm>
            <a:off x="8481310" y="5506042"/>
            <a:ext cx="2455478" cy="584775"/>
          </a:xfrm>
          <a:prstGeom prst="rect">
            <a:avLst/>
          </a:prstGeom>
        </p:spPr>
        <p:txBody>
          <a:bodyPr wrap="square">
            <a:spAutoFit/>
          </a:bodyPr>
          <a:lstStyle/>
          <a:p>
            <a:r>
              <a:rPr lang="es-ES" sz="2000" b="1" dirty="0">
                <a:solidFill>
                  <a:srgbClr val="002060"/>
                </a:solidFill>
              </a:rPr>
              <a:t>25,0% </a:t>
            </a:r>
            <a:r>
              <a:rPr lang="es-ES" sz="1200" dirty="0">
                <a:latin typeface="Verdana" panose="020B0604030504040204" pitchFamily="34" charset="0"/>
              </a:rPr>
              <a:t>han acudido a la biblioteca en el último año </a:t>
            </a:r>
            <a:endParaRPr lang="es-ES_tradnl" sz="1200" dirty="0">
              <a:latin typeface="Verdana" panose="020B0604030504040204" pitchFamily="34" charset="0"/>
            </a:endParaRPr>
          </a:p>
        </p:txBody>
      </p:sp>
      <p:cxnSp>
        <p:nvCxnSpPr>
          <p:cNvPr id="93" name="Conector recto 92">
            <a:extLst>
              <a:ext uri="{FF2B5EF4-FFF2-40B4-BE49-F238E27FC236}">
                <a16:creationId xmlns:a16="http://schemas.microsoft.com/office/drawing/2014/main" id="{55ACEFE9-521A-4B49-9307-3EB521D086AA}"/>
              </a:ext>
            </a:extLst>
          </p:cNvPr>
          <p:cNvCxnSpPr/>
          <p:nvPr/>
        </p:nvCxnSpPr>
        <p:spPr>
          <a:xfrm>
            <a:off x="242502" y="5411264"/>
            <a:ext cx="11641959" cy="0"/>
          </a:xfrm>
          <a:prstGeom prst="line">
            <a:avLst/>
          </a:prstGeom>
          <a:ln>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311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0" y="3446141"/>
            <a:ext cx="8505826" cy="1272849"/>
          </a:xfrm>
          <a:prstGeom prst="rect">
            <a:avLst/>
          </a:prstGeom>
          <a:solidFill>
            <a:schemeClr val="bg2">
              <a:lumMod val="50000"/>
              <a:alpha val="80000"/>
            </a:schemeClr>
          </a:solidFill>
        </p:spPr>
        <p:txBody>
          <a:bodyPr wrap="square">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kumimoji="0" lang="es-ES" sz="4000" b="1" i="0" u="none" strike="noStrike" kern="0" cap="none" spc="0" normalizeH="0" baseline="0" noProof="0" dirty="0">
                <a:ln>
                  <a:noFill/>
                </a:ln>
                <a:solidFill>
                  <a:prstClr val="white"/>
                </a:solidFill>
                <a:effectLst/>
                <a:uLnTx/>
                <a:uFillTx/>
                <a:latin typeface="Verdana"/>
                <a:ea typeface="+mn-ea"/>
                <a:cs typeface="+mn-cs"/>
              </a:rPr>
              <a:t>Audiolibros</a:t>
            </a:r>
          </a:p>
        </p:txBody>
      </p:sp>
    </p:spTree>
    <p:extLst>
      <p:ext uri="{BB962C8B-B14F-4D97-AF65-F5344CB8AC3E}">
        <p14:creationId xmlns:p14="http://schemas.microsoft.com/office/powerpoint/2010/main" val="1137374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44B32D7-4918-48DF-A7D2-BC4450BA2DCD}"/>
              </a:ext>
            </a:extLst>
          </p:cNvPr>
          <p:cNvSpPr>
            <a:spLocks noGrp="1"/>
          </p:cNvSpPr>
          <p:nvPr>
            <p:ph type="sldNum" sz="quarter" idx="12"/>
          </p:nvPr>
        </p:nvSpPr>
        <p:spPr/>
        <p:txBody>
          <a:bodyPr/>
          <a:lstStyle/>
          <a:p>
            <a:fld id="{1A85DD5C-56C3-43D9-A91F-D75BD50A17B5}" type="slidenum">
              <a:rPr lang="es-ES_tradnl" smtClean="0"/>
              <a:pPr/>
              <a:t>59</a:t>
            </a:fld>
            <a:endParaRPr lang="es-ES_tradnl" dirty="0"/>
          </a:p>
        </p:txBody>
      </p:sp>
      <p:sp>
        <p:nvSpPr>
          <p:cNvPr id="7" name="Rectángulo 6">
            <a:extLst>
              <a:ext uri="{FF2B5EF4-FFF2-40B4-BE49-F238E27FC236}">
                <a16:creationId xmlns:a16="http://schemas.microsoft.com/office/drawing/2014/main" id="{6435A675-4ABB-45E3-8CE6-58252ED51475}"/>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A7EC973F-EB2A-4D85-B447-D4E68C9CEF1B}"/>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10" name="Rectangle 9">
            <a:extLst>
              <a:ext uri="{FF2B5EF4-FFF2-40B4-BE49-F238E27FC236}">
                <a16:creationId xmlns:a16="http://schemas.microsoft.com/office/drawing/2014/main" id="{9BC97292-9B20-443C-AE6B-4E28ED0D46E4}"/>
              </a:ext>
            </a:extLst>
          </p:cNvPr>
          <p:cNvSpPr>
            <a:spLocks noChangeArrowheads="1"/>
          </p:cNvSpPr>
          <p:nvPr/>
        </p:nvSpPr>
        <p:spPr bwMode="auto">
          <a:xfrm>
            <a:off x="92533" y="239449"/>
            <a:ext cx="9427856" cy="605294"/>
          </a:xfrm>
          <a:prstGeom prst="rect">
            <a:avLst/>
          </a:prstGeom>
          <a:noFill/>
          <a:ln w="9525">
            <a:noFill/>
            <a:miter lim="800000"/>
            <a:headEnd/>
            <a:tailEnd/>
          </a:ln>
        </p:spPr>
        <p:txBody>
          <a:bodyPr wrap="square">
            <a:spAutoFit/>
          </a:bodyPr>
          <a:lstStyle/>
          <a:p>
            <a:pPr>
              <a:lnSpc>
                <a:spcPts val="2000"/>
              </a:lnSpc>
              <a:spcBef>
                <a:spcPct val="20000"/>
              </a:spcBef>
              <a:spcAft>
                <a:spcPts val="400"/>
              </a:spcAft>
            </a:pPr>
            <a:r>
              <a:rPr lang="es-ES" dirty="0">
                <a:ea typeface="Verdana" panose="020B0604030504040204" pitchFamily="34" charset="0"/>
                <a:cs typeface="Verdana" panose="020B0604030504040204" pitchFamily="34" charset="0"/>
              </a:rPr>
              <a:t>El </a:t>
            </a:r>
            <a:r>
              <a:rPr lang="es-ES" b="1" dirty="0">
                <a:ea typeface="Verdana" panose="020B0604030504040204" pitchFamily="34" charset="0"/>
                <a:cs typeface="Verdana" panose="020B0604030504040204" pitchFamily="34" charset="0"/>
              </a:rPr>
              <a:t>3,0% de la población de 14 o más años escucha audiolibros </a:t>
            </a:r>
            <a:r>
              <a:rPr lang="es-ES" dirty="0">
                <a:ea typeface="Verdana" panose="020B0604030504040204" pitchFamily="34" charset="0"/>
                <a:cs typeface="Verdana" panose="020B0604030504040204" pitchFamily="34" charset="0"/>
              </a:rPr>
              <a:t>con una frecuencia al menos trimestral, cifra similar a la obtenida en 2019</a:t>
            </a:r>
          </a:p>
        </p:txBody>
      </p:sp>
      <p:sp>
        <p:nvSpPr>
          <p:cNvPr id="11" name="Marcador de número de diapositiva 1">
            <a:extLst>
              <a:ext uri="{FF2B5EF4-FFF2-40B4-BE49-F238E27FC236}">
                <a16:creationId xmlns:a16="http://schemas.microsoft.com/office/drawing/2014/main" id="{5484BEE1-8E3D-4948-A34E-7B9BF8D322EF}"/>
              </a:ext>
            </a:extLst>
          </p:cNvPr>
          <p:cNvSpPr txBox="1">
            <a:spLocks/>
          </p:cNvSpPr>
          <p:nvPr/>
        </p:nvSpPr>
        <p:spPr>
          <a:xfrm>
            <a:off x="11612880" y="0"/>
            <a:ext cx="579120" cy="365125"/>
          </a:xfrm>
          <a:prstGeom prst="rect">
            <a:avLst/>
          </a:prstGeom>
        </p:spPr>
        <p:txBody>
          <a:bodyPr vert="horz" lIns="91440" tIns="45720" rIns="91440" bIns="45720" rtlCol="0" anchor="ctr"/>
          <a:lstStyle>
            <a:defPPr>
              <a:defRPr lang="es-ES_tradnl"/>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5DD5C-56C3-43D9-A91F-D75BD50A17B5}" type="slidenum">
              <a:rPr lang="es-ES_tradnl" smtClean="0"/>
              <a:pPr/>
              <a:t>59</a:t>
            </a:fld>
            <a:endParaRPr lang="es-ES_tradnl" dirty="0"/>
          </a:p>
        </p:txBody>
      </p:sp>
      <p:sp>
        <p:nvSpPr>
          <p:cNvPr id="13" name="Rectangle 3">
            <a:extLst>
              <a:ext uri="{FF2B5EF4-FFF2-40B4-BE49-F238E27FC236}">
                <a16:creationId xmlns:a16="http://schemas.microsoft.com/office/drawing/2014/main" id="{4DF6AA0B-4013-4925-A4E4-DEC0942EC7EA}"/>
              </a:ext>
            </a:extLst>
          </p:cNvPr>
          <p:cNvSpPr>
            <a:spLocks noChangeArrowheads="1"/>
          </p:cNvSpPr>
          <p:nvPr/>
        </p:nvSpPr>
        <p:spPr bwMode="auto">
          <a:xfrm>
            <a:off x="355425" y="1326325"/>
            <a:ext cx="3416423"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Audiolibros</a:t>
            </a:r>
          </a:p>
        </p:txBody>
      </p:sp>
      <p:pic>
        <p:nvPicPr>
          <p:cNvPr id="14" name="Imagen 13">
            <a:extLst>
              <a:ext uri="{FF2B5EF4-FFF2-40B4-BE49-F238E27FC236}">
                <a16:creationId xmlns:a16="http://schemas.microsoft.com/office/drawing/2014/main" id="{E4CFA55A-4B37-465E-AFC3-DA8991D981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 y="1302141"/>
            <a:ext cx="355425" cy="332764"/>
          </a:xfrm>
          <a:prstGeom prst="rect">
            <a:avLst/>
          </a:prstGeom>
        </p:spPr>
      </p:pic>
      <p:graphicFrame>
        <p:nvGraphicFramePr>
          <p:cNvPr id="24" name="4 Tabla">
            <a:extLst>
              <a:ext uri="{FF2B5EF4-FFF2-40B4-BE49-F238E27FC236}">
                <a16:creationId xmlns:a16="http://schemas.microsoft.com/office/drawing/2014/main" id="{5DF6A61B-B633-4284-93D8-BC14560150E7}"/>
              </a:ext>
            </a:extLst>
          </p:cNvPr>
          <p:cNvGraphicFramePr>
            <a:graphicFrameLocks noGrp="1"/>
          </p:cNvGraphicFramePr>
          <p:nvPr/>
        </p:nvGraphicFramePr>
        <p:xfrm>
          <a:off x="7552530" y="2326641"/>
          <a:ext cx="2942512" cy="4320617"/>
        </p:xfrm>
        <a:graphic>
          <a:graphicData uri="http://schemas.openxmlformats.org/drawingml/2006/table">
            <a:tbl>
              <a:tblPr firstRow="1" bandRow="1">
                <a:tableStyleId>{C083E6E3-FA7D-4D7B-A595-EF9225AFEA82}</a:tableStyleId>
              </a:tblPr>
              <a:tblGrid>
                <a:gridCol w="1625918">
                  <a:extLst>
                    <a:ext uri="{9D8B030D-6E8A-4147-A177-3AD203B41FA5}">
                      <a16:colId xmlns:a16="http://schemas.microsoft.com/office/drawing/2014/main" val="20000"/>
                    </a:ext>
                  </a:extLst>
                </a:gridCol>
                <a:gridCol w="1316594">
                  <a:extLst>
                    <a:ext uri="{9D8B030D-6E8A-4147-A177-3AD203B41FA5}">
                      <a16:colId xmlns:a16="http://schemas.microsoft.com/office/drawing/2014/main" val="3556712498"/>
                    </a:ext>
                  </a:extLst>
                </a:gridCol>
              </a:tblGrid>
              <a:tr h="516593">
                <a:tc>
                  <a:txBody>
                    <a:bodyPr/>
                    <a:lstStyle/>
                    <a:p>
                      <a:pPr algn="ctr"/>
                      <a:r>
                        <a:rPr lang="es-ES" sz="900" dirty="0"/>
                        <a:t>% Horizontales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latin typeface="Century Gothic" pitchFamily="34" charset="0"/>
                          <a:ea typeface="+mn-ea"/>
                          <a:cs typeface="+mn-cs"/>
                        </a:rPr>
                        <a:t>Escucha Audiolibros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242232">
                <a:tc>
                  <a:txBody>
                    <a:bodyPr/>
                    <a:lstStyle/>
                    <a:p>
                      <a:pPr algn="r"/>
                      <a:r>
                        <a:rPr lang="es-ES" sz="1100" b="1" dirty="0"/>
                        <a:t>TOTAL </a:t>
                      </a:r>
                      <a:r>
                        <a:rPr lang="es-ES" sz="1000" b="1" dirty="0"/>
                        <a:t>(</a:t>
                      </a:r>
                      <a:r>
                        <a:rPr lang="es-ES" sz="1000" b="1" kern="1200" dirty="0">
                          <a:solidFill>
                            <a:schemeClr val="tx1"/>
                          </a:solidFill>
                          <a:latin typeface="+mn-lt"/>
                          <a:ea typeface="+mn-ea"/>
                          <a:cs typeface="+mn-cs"/>
                        </a:rPr>
                        <a:t>2.414</a:t>
                      </a:r>
                      <a:r>
                        <a:rPr lang="es-ES" sz="1000" b="1" dirty="0"/>
                        <a:t>)</a:t>
                      </a:r>
                      <a:endParaRPr lang="es-ES" sz="1050" b="1" dirty="0">
                        <a:solidFill>
                          <a:schemeClr val="tx1">
                            <a:lumMod val="75000"/>
                            <a:lumOff val="25000"/>
                          </a:schemeClr>
                        </a:solidFill>
                        <a:latin typeface="Calibri" pitchFamily="34" charset="0"/>
                        <a:cs typeface="Calibri"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1" u="none" strike="noStrike" kern="1200" dirty="0">
                          <a:solidFill>
                            <a:schemeClr val="tx1"/>
                          </a:solidFill>
                          <a:latin typeface="+mn-lt"/>
                          <a:ea typeface="+mn-ea"/>
                          <a:cs typeface="+mn-cs"/>
                        </a:rPr>
                        <a:t>3,1</a:t>
                      </a:r>
                      <a:endParaRPr lang="es-ES_tradnl" sz="1200" b="1" u="none" strike="noStrike" kern="1200" dirty="0">
                        <a:solidFill>
                          <a:schemeClr val="tx1"/>
                        </a:solidFill>
                        <a:latin typeface="+mn-lt"/>
                        <a:ea typeface="+mn-ea"/>
                        <a:cs typeface="+mn-cs"/>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2232">
                <a:tc gridSpan="2">
                  <a:txBody>
                    <a:bodyPr/>
                    <a:lstStyle/>
                    <a:p>
                      <a:pPr algn="l"/>
                      <a:endParaRPr lang="es-ES" sz="1200" b="1" dirty="0">
                        <a:solidFill>
                          <a:schemeClr val="tx1">
                            <a:lumMod val="75000"/>
                            <a:lumOff val="25000"/>
                          </a:schemeClr>
                        </a:solidFill>
                        <a:latin typeface="Calibri" pitchFamily="34" charset="0"/>
                        <a:cs typeface="Calibri"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Hombre (1.189)</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s-ES" sz="1200" u="none" strike="noStrike" kern="1200" dirty="0">
                          <a:solidFill>
                            <a:schemeClr val="tx1"/>
                          </a:solidFill>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Mujer (1.225)</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s-ES" sz="1200" u="none" strike="noStrike" kern="1200" dirty="0">
                          <a:solidFill>
                            <a:schemeClr val="tx1"/>
                          </a:solidFill>
                          <a:latin typeface="+mn-lt"/>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2232">
                <a:tc gridSpan="2">
                  <a:txBody>
                    <a:bodyPr/>
                    <a:lstStyle/>
                    <a:p>
                      <a:pPr algn="l"/>
                      <a:endParaRPr lang="es-ES" sz="1200" b="1"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2580368"/>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 14 a 24 años (294)</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50013014"/>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25 a 34 años (321)</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1" u="none" strike="noStrike" kern="1200" dirty="0">
                          <a:solidFill>
                            <a:schemeClr val="tx1"/>
                          </a:solidFill>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89103026"/>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35 a 45 años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1" u="none" strike="noStrike" kern="1200" dirty="0">
                          <a:solidFill>
                            <a:schemeClr val="tx1"/>
                          </a:solidFill>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3410039"/>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45 a 54 años (486)</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17579414"/>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55 a 64 años (378)</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54260384"/>
                  </a:ext>
                </a:extLst>
              </a:tr>
              <a:tr h="2422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De</a:t>
                      </a:r>
                      <a:r>
                        <a:rPr lang="es-ES" sz="900" baseline="0" dirty="0">
                          <a:latin typeface="Verdana" panose="020B0604030504040204" pitchFamily="34" charset="0"/>
                          <a:ea typeface="Verdana" panose="020B0604030504040204" pitchFamily="34" charset="0"/>
                          <a:cs typeface="Verdana" panose="020B0604030504040204" pitchFamily="34" charset="0"/>
                        </a:rPr>
                        <a:t> 65 años y más (423)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0125895"/>
                  </a:ext>
                </a:extLst>
              </a:tr>
              <a:tr h="2422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7827308"/>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Hasta primarios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9042902"/>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Secundarios (1.183)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44993602"/>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Universitarios </a:t>
                      </a: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(719)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u="none" strike="noStrike" kern="1200" dirty="0">
                          <a:solidFill>
                            <a:schemeClr val="tx1"/>
                          </a:solidFill>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59972096"/>
                  </a:ext>
                </a:extLst>
              </a:tr>
            </a:tbl>
          </a:graphicData>
        </a:graphic>
      </p:graphicFrame>
      <p:grpSp>
        <p:nvGrpSpPr>
          <p:cNvPr id="27" name="Grupo 26">
            <a:extLst>
              <a:ext uri="{FF2B5EF4-FFF2-40B4-BE49-F238E27FC236}">
                <a16:creationId xmlns:a16="http://schemas.microsoft.com/office/drawing/2014/main" id="{DCA09E80-482C-436C-92EA-F91D14A56880}"/>
              </a:ext>
            </a:extLst>
          </p:cNvPr>
          <p:cNvGrpSpPr/>
          <p:nvPr/>
        </p:nvGrpSpPr>
        <p:grpSpPr>
          <a:xfrm>
            <a:off x="269597" y="1907203"/>
            <a:ext cx="6820327" cy="4036558"/>
            <a:chOff x="38100" y="1921600"/>
            <a:chExt cx="6820327" cy="4036558"/>
          </a:xfrm>
        </p:grpSpPr>
        <p:graphicFrame>
          <p:nvGraphicFramePr>
            <p:cNvPr id="15" name="7 Gráfico">
              <a:extLst>
                <a:ext uri="{FF2B5EF4-FFF2-40B4-BE49-F238E27FC236}">
                  <a16:creationId xmlns:a16="http://schemas.microsoft.com/office/drawing/2014/main" id="{85D2AAF2-31D6-4652-9CD3-946AFECD6CF2}"/>
                </a:ext>
              </a:extLst>
            </p:cNvPr>
            <p:cNvGraphicFramePr/>
            <p:nvPr/>
          </p:nvGraphicFramePr>
          <p:xfrm>
            <a:off x="38100" y="2310702"/>
            <a:ext cx="5562939" cy="3647456"/>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a:extLst>
                <a:ext uri="{FF2B5EF4-FFF2-40B4-BE49-F238E27FC236}">
                  <a16:creationId xmlns:a16="http://schemas.microsoft.com/office/drawing/2014/main" id="{F4798416-58F0-46FD-A82B-8CD5EDF6B517}"/>
                </a:ext>
              </a:extLst>
            </p:cNvPr>
            <p:cNvSpPr>
              <a:spLocks noChangeArrowheads="1"/>
            </p:cNvSpPr>
            <p:nvPr/>
          </p:nvSpPr>
          <p:spPr bwMode="auto">
            <a:xfrm>
              <a:off x="3734971" y="3087101"/>
              <a:ext cx="1323796" cy="355600"/>
            </a:xfrm>
            <a:prstGeom prst="rect">
              <a:avLst/>
            </a:prstGeom>
            <a:noFill/>
            <a:ln w="9525">
              <a:noFill/>
              <a:miter lim="800000"/>
              <a:headEnd/>
              <a:tailEnd/>
            </a:ln>
            <a:effectLst/>
          </p:spPr>
          <p:txBody>
            <a:bodyPr anchor="ctr"/>
            <a:lstStyle/>
            <a:p>
              <a:pPr algn="ctr"/>
              <a:r>
                <a:rPr lang="es-ES" sz="1400" b="1" i="1" dirty="0">
                  <a:solidFill>
                    <a:prstClr val="black">
                      <a:lumMod val="75000"/>
                      <a:lumOff val="25000"/>
                    </a:prstClr>
                  </a:solidFill>
                  <a:ea typeface="Verdana" panose="020B0604030504040204" pitchFamily="34" charset="0"/>
                  <a:cs typeface="Verdana" panose="020B0604030504040204" pitchFamily="34" charset="0"/>
                </a:rPr>
                <a:t>Frecuente</a:t>
              </a:r>
            </a:p>
          </p:txBody>
        </p:sp>
        <p:sp>
          <p:nvSpPr>
            <p:cNvPr id="17" name="Rectángulo 16">
              <a:extLst>
                <a:ext uri="{FF2B5EF4-FFF2-40B4-BE49-F238E27FC236}">
                  <a16:creationId xmlns:a16="http://schemas.microsoft.com/office/drawing/2014/main" id="{F7917826-C19B-40FB-8AB5-D4C24130E61E}"/>
                </a:ext>
              </a:extLst>
            </p:cNvPr>
            <p:cNvSpPr/>
            <p:nvPr/>
          </p:nvSpPr>
          <p:spPr>
            <a:xfrm>
              <a:off x="749411" y="1921600"/>
              <a:ext cx="4041863" cy="646331"/>
            </a:xfrm>
            <a:prstGeom prst="rect">
              <a:avLst/>
            </a:prstGeom>
          </p:spPr>
          <p:txBody>
            <a:bodyPr wrap="square">
              <a:spAutoFit/>
            </a:bodyPr>
            <a:lstStyle/>
            <a:p>
              <a:pPr algn="ctr"/>
              <a:r>
                <a:rPr lang="es-ES" dirty="0"/>
                <a:t>¿Suele escuchar </a:t>
              </a:r>
              <a:r>
                <a:rPr lang="es-ES" b="1" dirty="0"/>
                <a:t>audiolibros</a:t>
              </a:r>
              <a:r>
                <a:rPr lang="es-ES" dirty="0"/>
                <a:t>? </a:t>
              </a:r>
            </a:p>
            <a:p>
              <a:pPr algn="ctr"/>
              <a:r>
                <a:rPr lang="es-ES" dirty="0"/>
                <a:t>¿Con qué frecuencia?</a:t>
              </a:r>
            </a:p>
          </p:txBody>
        </p:sp>
        <p:sp>
          <p:nvSpPr>
            <p:cNvPr id="18" name="Rectangle 8">
              <a:extLst>
                <a:ext uri="{FF2B5EF4-FFF2-40B4-BE49-F238E27FC236}">
                  <a16:creationId xmlns:a16="http://schemas.microsoft.com/office/drawing/2014/main" id="{6B96B48B-C02A-4D94-91B0-790F2739DC17}"/>
                </a:ext>
              </a:extLst>
            </p:cNvPr>
            <p:cNvSpPr>
              <a:spLocks noChangeArrowheads="1"/>
            </p:cNvSpPr>
            <p:nvPr/>
          </p:nvSpPr>
          <p:spPr bwMode="auto">
            <a:xfrm>
              <a:off x="3734971" y="3859002"/>
              <a:ext cx="1323796" cy="355600"/>
            </a:xfrm>
            <a:prstGeom prst="rect">
              <a:avLst/>
            </a:prstGeom>
            <a:noFill/>
            <a:ln w="9525">
              <a:noFill/>
              <a:miter lim="800000"/>
              <a:headEnd/>
              <a:tailEnd/>
            </a:ln>
            <a:effectLst/>
          </p:spPr>
          <p:txBody>
            <a:bodyPr anchor="ctr"/>
            <a:lstStyle/>
            <a:p>
              <a:pPr algn="ctr"/>
              <a:r>
                <a:rPr lang="es-ES" sz="1400" b="1" i="1" dirty="0">
                  <a:solidFill>
                    <a:prstClr val="black">
                      <a:lumMod val="75000"/>
                      <a:lumOff val="25000"/>
                    </a:prstClr>
                  </a:solidFill>
                  <a:ea typeface="Verdana" panose="020B0604030504040204" pitchFamily="34" charset="0"/>
                  <a:cs typeface="Verdana" panose="020B0604030504040204" pitchFamily="34" charset="0"/>
                </a:rPr>
                <a:t>Ocasional</a:t>
              </a:r>
            </a:p>
          </p:txBody>
        </p:sp>
        <p:sp>
          <p:nvSpPr>
            <p:cNvPr id="19" name="Cerrar llave 18">
              <a:extLst>
                <a:ext uri="{FF2B5EF4-FFF2-40B4-BE49-F238E27FC236}">
                  <a16:creationId xmlns:a16="http://schemas.microsoft.com/office/drawing/2014/main" id="{452D1AE3-A811-444A-9CF0-1A03894F843C}"/>
                </a:ext>
              </a:extLst>
            </p:cNvPr>
            <p:cNvSpPr/>
            <p:nvPr/>
          </p:nvSpPr>
          <p:spPr>
            <a:xfrm>
              <a:off x="4872321" y="3053034"/>
              <a:ext cx="304800" cy="1225222"/>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25" name="Grupo 24">
              <a:extLst>
                <a:ext uri="{FF2B5EF4-FFF2-40B4-BE49-F238E27FC236}">
                  <a16:creationId xmlns:a16="http://schemas.microsoft.com/office/drawing/2014/main" id="{46734792-E43C-41AC-B457-1BBDEE09108B}"/>
                </a:ext>
              </a:extLst>
            </p:cNvPr>
            <p:cNvGrpSpPr/>
            <p:nvPr/>
          </p:nvGrpSpPr>
          <p:grpSpPr>
            <a:xfrm>
              <a:off x="5065472" y="3053034"/>
              <a:ext cx="1792955" cy="1329997"/>
              <a:chOff x="5111573" y="2967335"/>
              <a:chExt cx="1792955" cy="1329997"/>
            </a:xfrm>
          </p:grpSpPr>
          <p:sp>
            <p:nvSpPr>
              <p:cNvPr id="20" name="Rectángulo 19">
                <a:extLst>
                  <a:ext uri="{FF2B5EF4-FFF2-40B4-BE49-F238E27FC236}">
                    <a16:creationId xmlns:a16="http://schemas.microsoft.com/office/drawing/2014/main" id="{85EAEE88-9A0B-4748-B914-06D37D876FF2}"/>
                  </a:ext>
                </a:extLst>
              </p:cNvPr>
              <p:cNvSpPr/>
              <p:nvPr/>
            </p:nvSpPr>
            <p:spPr>
              <a:xfrm>
                <a:off x="5416373" y="3835667"/>
                <a:ext cx="1176032" cy="461665"/>
              </a:xfrm>
              <a:prstGeom prst="rect">
                <a:avLst/>
              </a:prstGeom>
            </p:spPr>
            <p:txBody>
              <a:bodyPr wrap="square">
                <a:spAutoFit/>
              </a:bodyPr>
              <a:lstStyle/>
              <a:p>
                <a:pPr algn="ctr"/>
                <a:r>
                  <a:rPr lang="es-ES" sz="2400" b="1" dirty="0">
                    <a:solidFill>
                      <a:schemeClr val="bg2">
                        <a:lumMod val="50000"/>
                      </a:schemeClr>
                    </a:solidFill>
                  </a:rPr>
                  <a:t>3,1%</a:t>
                </a:r>
              </a:p>
            </p:txBody>
          </p:sp>
          <p:sp>
            <p:nvSpPr>
              <p:cNvPr id="21" name="Rectángulo 20">
                <a:extLst>
                  <a:ext uri="{FF2B5EF4-FFF2-40B4-BE49-F238E27FC236}">
                    <a16:creationId xmlns:a16="http://schemas.microsoft.com/office/drawing/2014/main" id="{1FAD1891-3138-459C-9A68-C9C4DCF9A504}"/>
                  </a:ext>
                </a:extLst>
              </p:cNvPr>
              <p:cNvSpPr/>
              <p:nvPr/>
            </p:nvSpPr>
            <p:spPr>
              <a:xfrm>
                <a:off x="5111573" y="2967335"/>
                <a:ext cx="1792955" cy="923330"/>
              </a:xfrm>
              <a:prstGeom prst="rect">
                <a:avLst/>
              </a:prstGeom>
            </p:spPr>
            <p:txBody>
              <a:bodyPr wrap="square">
                <a:spAutoFit/>
              </a:bodyPr>
              <a:lstStyle/>
              <a:p>
                <a:pPr algn="ctr"/>
                <a:r>
                  <a:rPr lang="es-ES" b="1" dirty="0">
                    <a:solidFill>
                      <a:schemeClr val="bg2">
                        <a:lumMod val="50000"/>
                      </a:schemeClr>
                    </a:solidFill>
                  </a:rPr>
                  <a:t>Total escucha audiolibros</a:t>
                </a:r>
              </a:p>
            </p:txBody>
          </p:sp>
        </p:grpSp>
        <p:sp>
          <p:nvSpPr>
            <p:cNvPr id="22" name="Rectangle 8">
              <a:extLst>
                <a:ext uri="{FF2B5EF4-FFF2-40B4-BE49-F238E27FC236}">
                  <a16:creationId xmlns:a16="http://schemas.microsoft.com/office/drawing/2014/main" id="{DE2DA21F-D32E-44BF-B2E1-B165C78B3D00}"/>
                </a:ext>
              </a:extLst>
            </p:cNvPr>
            <p:cNvSpPr>
              <a:spLocks noChangeArrowheads="1"/>
            </p:cNvSpPr>
            <p:nvPr/>
          </p:nvSpPr>
          <p:spPr bwMode="auto">
            <a:xfrm>
              <a:off x="355425" y="4722341"/>
              <a:ext cx="1053388" cy="355600"/>
            </a:xfrm>
            <a:prstGeom prst="rect">
              <a:avLst/>
            </a:prstGeom>
            <a:noFill/>
            <a:ln w="9525">
              <a:noFill/>
              <a:miter lim="800000"/>
              <a:headEnd/>
              <a:tailEnd/>
            </a:ln>
            <a:effectLst/>
          </p:spPr>
          <p:txBody>
            <a:bodyPr anchor="ctr"/>
            <a:lstStyle/>
            <a:p>
              <a:pPr algn="ctr"/>
              <a:r>
                <a:rPr lang="es-ES" sz="1200" dirty="0">
                  <a:solidFill>
                    <a:prstClr val="black">
                      <a:lumMod val="75000"/>
                      <a:lumOff val="25000"/>
                    </a:prstClr>
                  </a:solidFill>
                  <a:ea typeface="Verdana" panose="020B0604030504040204" pitchFamily="34" charset="0"/>
                  <a:cs typeface="Verdana" panose="020B0604030504040204" pitchFamily="34" charset="0"/>
                </a:rPr>
                <a:t>Nunca o casi nunca</a:t>
              </a:r>
            </a:p>
          </p:txBody>
        </p:sp>
        <p:pic>
          <p:nvPicPr>
            <p:cNvPr id="26" name="Imagen 25">
              <a:extLst>
                <a:ext uri="{FF2B5EF4-FFF2-40B4-BE49-F238E27FC236}">
                  <a16:creationId xmlns:a16="http://schemas.microsoft.com/office/drawing/2014/main" id="{7B1183B8-7E6D-48D1-9000-47AB6242B9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6669" y="3921366"/>
              <a:ext cx="493103" cy="461664"/>
            </a:xfrm>
            <a:prstGeom prst="rect">
              <a:avLst/>
            </a:prstGeom>
          </p:spPr>
        </p:pic>
      </p:grpSp>
      <p:sp>
        <p:nvSpPr>
          <p:cNvPr id="31" name="22 CuadroTexto">
            <a:extLst>
              <a:ext uri="{FF2B5EF4-FFF2-40B4-BE49-F238E27FC236}">
                <a16:creationId xmlns:a16="http://schemas.microsoft.com/office/drawing/2014/main" id="{C34C938A-1C5B-46C3-B3D3-669AD2172B8C}"/>
              </a:ext>
            </a:extLst>
          </p:cNvPr>
          <p:cNvSpPr txBox="1"/>
          <p:nvPr/>
        </p:nvSpPr>
        <p:spPr>
          <a:xfrm>
            <a:off x="6174747" y="4390105"/>
            <a:ext cx="997389" cy="253916"/>
          </a:xfrm>
          <a:prstGeom prst="rect">
            <a:avLst/>
          </a:prstGeom>
          <a:noFill/>
          <a:ln>
            <a:solidFill>
              <a:schemeClr val="bg1">
                <a:lumMod val="75000"/>
              </a:schemeClr>
            </a:solidFill>
          </a:ln>
        </p:spPr>
        <p:txBody>
          <a:bodyPr wrap="none" rtlCol="0">
            <a:spAutoFit/>
          </a:bodyPr>
          <a:lstStyle/>
          <a:p>
            <a:r>
              <a:rPr lang="es-ES" sz="1050" b="0" dirty="0">
                <a:latin typeface="+mn-lt"/>
              </a:rPr>
              <a:t>2019: 3,0%</a:t>
            </a:r>
          </a:p>
        </p:txBody>
      </p:sp>
      <p:sp>
        <p:nvSpPr>
          <p:cNvPr id="28" name="Bocadillo: rectángulo con esquinas redondeadas 27">
            <a:extLst>
              <a:ext uri="{FF2B5EF4-FFF2-40B4-BE49-F238E27FC236}">
                <a16:creationId xmlns:a16="http://schemas.microsoft.com/office/drawing/2014/main" id="{F5D63C18-0F9E-47C7-9481-88659C68CEF2}"/>
              </a:ext>
            </a:extLst>
          </p:cNvPr>
          <p:cNvSpPr/>
          <p:nvPr/>
        </p:nvSpPr>
        <p:spPr>
          <a:xfrm>
            <a:off x="10604609" y="4263859"/>
            <a:ext cx="1464447" cy="1340892"/>
          </a:xfrm>
          <a:prstGeom prst="wedgeRoundRectCallout">
            <a:avLst>
              <a:gd name="adj1" fmla="val -76828"/>
              <a:gd name="adj2" fmla="val -3001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200" dirty="0">
                <a:solidFill>
                  <a:schemeClr val="tx1"/>
                </a:solidFill>
                <a:ea typeface="Verdana" panose="020B0604030504040204" pitchFamily="34" charset="0"/>
                <a:cs typeface="Verdana" panose="020B0604030504040204" pitchFamily="34" charset="0"/>
              </a:rPr>
              <a:t>Mayor proporción de usuarios de audiolibros entre los 25 y los 45 años</a:t>
            </a:r>
          </a:p>
        </p:txBody>
      </p:sp>
    </p:spTree>
    <p:extLst>
      <p:ext uri="{BB962C8B-B14F-4D97-AF65-F5344CB8AC3E}">
        <p14:creationId xmlns:p14="http://schemas.microsoft.com/office/powerpoint/2010/main" val="158952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6</a:t>
            </a:fld>
            <a:endParaRPr lang="es-ES_tradnl"/>
          </a:p>
        </p:txBody>
      </p:sp>
      <p:grpSp>
        <p:nvGrpSpPr>
          <p:cNvPr id="31" name="Grupo 30"/>
          <p:cNvGrpSpPr/>
          <p:nvPr/>
        </p:nvGrpSpPr>
        <p:grpSpPr>
          <a:xfrm>
            <a:off x="1304533" y="2466564"/>
            <a:ext cx="9929345" cy="3905392"/>
            <a:chOff x="1843338" y="3325913"/>
            <a:chExt cx="9929345" cy="3905392"/>
          </a:xfrm>
        </p:grpSpPr>
        <p:grpSp>
          <p:nvGrpSpPr>
            <p:cNvPr id="32" name="Grupo 31"/>
            <p:cNvGrpSpPr/>
            <p:nvPr/>
          </p:nvGrpSpPr>
          <p:grpSpPr>
            <a:xfrm>
              <a:off x="2226505" y="3325913"/>
              <a:ext cx="9546178" cy="781236"/>
              <a:chOff x="2230105" y="3441660"/>
              <a:chExt cx="9546178" cy="781236"/>
            </a:xfrm>
          </p:grpSpPr>
          <p:grpSp>
            <p:nvGrpSpPr>
              <p:cNvPr id="37" name="Grupo 36"/>
              <p:cNvGrpSpPr/>
              <p:nvPr/>
            </p:nvGrpSpPr>
            <p:grpSpPr>
              <a:xfrm>
                <a:off x="2230105" y="3674674"/>
                <a:ext cx="9546178" cy="324776"/>
                <a:chOff x="2230105" y="3674674"/>
                <a:chExt cx="9546178" cy="324776"/>
              </a:xfrm>
            </p:grpSpPr>
            <p:cxnSp>
              <p:nvCxnSpPr>
                <p:cNvPr id="42" name="Conector recto 41"/>
                <p:cNvCxnSpPr>
                  <a:cxnSpLocks/>
                  <a:stCxn id="38" idx="2"/>
                  <a:endCxn id="44" idx="1"/>
                </p:cNvCxnSpPr>
                <p:nvPr/>
              </p:nvCxnSpPr>
              <p:spPr>
                <a:xfrm flipV="1">
                  <a:off x="2230105" y="3825461"/>
                  <a:ext cx="9490174"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3" name="Rectángulo: esquinas redondeadas 42"/>
                <p:cNvSpPr/>
                <p:nvPr/>
              </p:nvSpPr>
              <p:spPr>
                <a:xfrm rot="2650793">
                  <a:off x="11380283" y="3674674"/>
                  <a:ext cx="396000" cy="720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esquinas redondeadas 43"/>
                <p:cNvSpPr/>
                <p:nvPr/>
              </p:nvSpPr>
              <p:spPr>
                <a:xfrm rot="18949207" flipH="1">
                  <a:off x="11380282" y="3927450"/>
                  <a:ext cx="396000" cy="720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8" name="Elipse 37"/>
              <p:cNvSpPr/>
              <p:nvPr/>
            </p:nvSpPr>
            <p:spPr>
              <a:xfrm>
                <a:off x="2230105" y="3441660"/>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Elipse 53">
                <a:extLst>
                  <a:ext uri="{FF2B5EF4-FFF2-40B4-BE49-F238E27FC236}">
                    <a16:creationId xmlns:a16="http://schemas.microsoft.com/office/drawing/2014/main" id="{4CE89BEA-925C-472A-BA01-05DA4139D3F9}"/>
                  </a:ext>
                </a:extLst>
              </p:cNvPr>
              <p:cNvSpPr/>
              <p:nvPr/>
            </p:nvSpPr>
            <p:spPr>
              <a:xfrm>
                <a:off x="5351384" y="3441660"/>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a:extLst>
                  <a:ext uri="{FF2B5EF4-FFF2-40B4-BE49-F238E27FC236}">
                    <a16:creationId xmlns:a16="http://schemas.microsoft.com/office/drawing/2014/main" id="{8B0CA477-0E4F-4999-8455-147E5E008E1A}"/>
                  </a:ext>
                </a:extLst>
              </p:cNvPr>
              <p:cNvSpPr/>
              <p:nvPr/>
            </p:nvSpPr>
            <p:spPr>
              <a:xfrm>
                <a:off x="8963883" y="3441660"/>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3" name="Rectángulo 32"/>
            <p:cNvSpPr/>
            <p:nvPr/>
          </p:nvSpPr>
          <p:spPr>
            <a:xfrm>
              <a:off x="4696463" y="4201886"/>
              <a:ext cx="1971147" cy="923330"/>
            </a:xfrm>
            <a:prstGeom prst="rect">
              <a:avLst/>
            </a:prstGeom>
          </p:spPr>
          <p:txBody>
            <a:bodyPr wrap="square">
              <a:spAutoFit/>
            </a:bodyPr>
            <a:lstStyle/>
            <a:p>
              <a:pPr algn="ctr"/>
              <a:r>
                <a:rPr lang="es-ES" b="1" dirty="0">
                  <a:solidFill>
                    <a:schemeClr val="accent5">
                      <a:lumMod val="50000"/>
                    </a:schemeClr>
                  </a:solidFill>
                </a:rPr>
                <a:t>Hábitos de lectura en tiempo libre</a:t>
              </a:r>
            </a:p>
          </p:txBody>
        </p:sp>
        <p:sp>
          <p:nvSpPr>
            <p:cNvPr id="22" name="Rectángulo 21">
              <a:extLst>
                <a:ext uri="{FF2B5EF4-FFF2-40B4-BE49-F238E27FC236}">
                  <a16:creationId xmlns:a16="http://schemas.microsoft.com/office/drawing/2014/main" id="{0F098703-02ED-40A8-908B-6BCE3BC8F54F}"/>
                </a:ext>
              </a:extLst>
            </p:cNvPr>
            <p:cNvSpPr/>
            <p:nvPr/>
          </p:nvSpPr>
          <p:spPr>
            <a:xfrm>
              <a:off x="2922312" y="6307975"/>
              <a:ext cx="1971147" cy="923330"/>
            </a:xfrm>
            <a:prstGeom prst="rect">
              <a:avLst/>
            </a:prstGeom>
          </p:spPr>
          <p:txBody>
            <a:bodyPr wrap="square">
              <a:spAutoFit/>
            </a:bodyPr>
            <a:lstStyle/>
            <a:p>
              <a:pPr algn="ctr"/>
              <a:r>
                <a:rPr lang="es-ES" b="1" dirty="0">
                  <a:solidFill>
                    <a:schemeClr val="accent5">
                      <a:lumMod val="50000"/>
                    </a:schemeClr>
                  </a:solidFill>
                </a:rPr>
                <a:t>Hábitos de compra de libros</a:t>
              </a:r>
            </a:p>
          </p:txBody>
        </p:sp>
        <p:sp>
          <p:nvSpPr>
            <p:cNvPr id="68" name="Rectángulo 67">
              <a:extLst>
                <a:ext uri="{FF2B5EF4-FFF2-40B4-BE49-F238E27FC236}">
                  <a16:creationId xmlns:a16="http://schemas.microsoft.com/office/drawing/2014/main" id="{3DFE3B6B-F012-4F38-88FB-D89CD3F23C1F}"/>
                </a:ext>
              </a:extLst>
            </p:cNvPr>
            <p:cNvSpPr/>
            <p:nvPr/>
          </p:nvSpPr>
          <p:spPr>
            <a:xfrm>
              <a:off x="1843338" y="4192840"/>
              <a:ext cx="1525239" cy="646331"/>
            </a:xfrm>
            <a:prstGeom prst="rect">
              <a:avLst/>
            </a:prstGeom>
          </p:spPr>
          <p:txBody>
            <a:bodyPr wrap="square">
              <a:spAutoFit/>
            </a:bodyPr>
            <a:lstStyle/>
            <a:p>
              <a:pPr algn="ctr"/>
              <a:r>
                <a:rPr lang="es-ES" b="1" dirty="0">
                  <a:solidFill>
                    <a:schemeClr val="accent5">
                      <a:lumMod val="50000"/>
                    </a:schemeClr>
                  </a:solidFill>
                </a:rPr>
                <a:t>Índice Lector</a:t>
              </a:r>
            </a:p>
          </p:txBody>
        </p:sp>
        <p:sp>
          <p:nvSpPr>
            <p:cNvPr id="69" name="Rectángulo 68">
              <a:extLst>
                <a:ext uri="{FF2B5EF4-FFF2-40B4-BE49-F238E27FC236}">
                  <a16:creationId xmlns:a16="http://schemas.microsoft.com/office/drawing/2014/main" id="{791FB65B-29D9-43AC-95C7-ACB563BAAFF7}"/>
                </a:ext>
              </a:extLst>
            </p:cNvPr>
            <p:cNvSpPr/>
            <p:nvPr/>
          </p:nvSpPr>
          <p:spPr>
            <a:xfrm>
              <a:off x="8415720" y="4201886"/>
              <a:ext cx="1971147" cy="923330"/>
            </a:xfrm>
            <a:prstGeom prst="rect">
              <a:avLst/>
            </a:prstGeom>
          </p:spPr>
          <p:txBody>
            <a:bodyPr wrap="square">
              <a:spAutoFit/>
            </a:bodyPr>
            <a:lstStyle/>
            <a:p>
              <a:pPr algn="ctr"/>
              <a:r>
                <a:rPr lang="es-ES" b="1" dirty="0">
                  <a:solidFill>
                    <a:schemeClr val="accent5">
                      <a:lumMod val="50000"/>
                    </a:schemeClr>
                  </a:solidFill>
                </a:rPr>
                <a:t>Lectura en soporte digital</a:t>
              </a:r>
            </a:p>
          </p:txBody>
        </p:sp>
        <p:sp>
          <p:nvSpPr>
            <p:cNvPr id="70" name="Rectángulo 69">
              <a:extLst>
                <a:ext uri="{FF2B5EF4-FFF2-40B4-BE49-F238E27FC236}">
                  <a16:creationId xmlns:a16="http://schemas.microsoft.com/office/drawing/2014/main" id="{30E7030D-3EC1-4555-B4B9-D6003AC59977}"/>
                </a:ext>
              </a:extLst>
            </p:cNvPr>
            <p:cNvSpPr/>
            <p:nvPr/>
          </p:nvSpPr>
          <p:spPr>
            <a:xfrm>
              <a:off x="6361664" y="6307975"/>
              <a:ext cx="1627313" cy="923330"/>
            </a:xfrm>
            <a:prstGeom prst="rect">
              <a:avLst/>
            </a:prstGeom>
          </p:spPr>
          <p:txBody>
            <a:bodyPr wrap="square">
              <a:spAutoFit/>
            </a:bodyPr>
            <a:lstStyle/>
            <a:p>
              <a:pPr algn="ctr"/>
              <a:r>
                <a:rPr lang="es-ES" b="1" dirty="0">
                  <a:solidFill>
                    <a:schemeClr val="accent5">
                      <a:lumMod val="50000"/>
                    </a:schemeClr>
                  </a:solidFill>
                </a:rPr>
                <a:t>Actividad en Bibliotecas</a:t>
              </a:r>
            </a:p>
          </p:txBody>
        </p:sp>
      </p:grpSp>
      <p:sp>
        <p:nvSpPr>
          <p:cNvPr id="19" name="CuadroTexto 18">
            <a:extLst>
              <a:ext uri="{FF2B5EF4-FFF2-40B4-BE49-F238E27FC236}">
                <a16:creationId xmlns:a16="http://schemas.microsoft.com/office/drawing/2014/main" id="{40FB9280-A015-4ECA-9CAC-C84443F2820C}"/>
              </a:ext>
            </a:extLst>
          </p:cNvPr>
          <p:cNvSpPr txBox="1"/>
          <p:nvPr/>
        </p:nvSpPr>
        <p:spPr>
          <a:xfrm>
            <a:off x="184066" y="121879"/>
            <a:ext cx="3253615" cy="646331"/>
          </a:xfrm>
          <a:prstGeom prst="rect">
            <a:avLst/>
          </a:prstGeom>
          <a:noFill/>
        </p:spPr>
        <p:txBody>
          <a:bodyPr wrap="square" rtlCol="0" anchor="ctr">
            <a:spAutoFit/>
          </a:bodyPr>
          <a:lstStyle/>
          <a:p>
            <a:r>
              <a:rPr lang="es-ES" sz="3600" dirty="0">
                <a:latin typeface="Verdana" panose="020B0604030504040204" pitchFamily="34" charset="0"/>
                <a:ea typeface="Verdana" panose="020B0604030504040204" pitchFamily="34" charset="0"/>
                <a:cs typeface="Verdana" panose="020B0604030504040204" pitchFamily="34" charset="0"/>
              </a:rPr>
              <a:t>OBJETIVOS</a:t>
            </a:r>
          </a:p>
        </p:txBody>
      </p:sp>
      <p:grpSp>
        <p:nvGrpSpPr>
          <p:cNvPr id="23" name="Grupo 22">
            <a:extLst>
              <a:ext uri="{FF2B5EF4-FFF2-40B4-BE49-F238E27FC236}">
                <a16:creationId xmlns:a16="http://schemas.microsoft.com/office/drawing/2014/main" id="{4F88052D-BD3B-4F93-A95B-23187A6B2595}"/>
              </a:ext>
            </a:extLst>
          </p:cNvPr>
          <p:cNvGrpSpPr/>
          <p:nvPr/>
        </p:nvGrpSpPr>
        <p:grpSpPr>
          <a:xfrm>
            <a:off x="843335" y="4885436"/>
            <a:ext cx="10797825" cy="1441110"/>
            <a:chOff x="-296682" y="3623580"/>
            <a:chExt cx="10797825" cy="1441110"/>
          </a:xfrm>
        </p:grpSpPr>
        <p:grpSp>
          <p:nvGrpSpPr>
            <p:cNvPr id="29" name="Grupo 28">
              <a:extLst>
                <a:ext uri="{FF2B5EF4-FFF2-40B4-BE49-F238E27FC236}">
                  <a16:creationId xmlns:a16="http://schemas.microsoft.com/office/drawing/2014/main" id="{092FA497-B8A4-411F-9D46-663A2F0F8C66}"/>
                </a:ext>
              </a:extLst>
            </p:cNvPr>
            <p:cNvGrpSpPr/>
            <p:nvPr/>
          </p:nvGrpSpPr>
          <p:grpSpPr>
            <a:xfrm>
              <a:off x="-296682" y="3623580"/>
              <a:ext cx="9768114" cy="306304"/>
              <a:chOff x="-293082" y="3739327"/>
              <a:chExt cx="9768114" cy="306304"/>
            </a:xfrm>
          </p:grpSpPr>
          <p:cxnSp>
            <p:nvCxnSpPr>
              <p:cNvPr id="48" name="Conector recto 47">
                <a:extLst>
                  <a:ext uri="{FF2B5EF4-FFF2-40B4-BE49-F238E27FC236}">
                    <a16:creationId xmlns:a16="http://schemas.microsoft.com/office/drawing/2014/main" id="{1FF67464-49D2-447E-AE82-90F4FE412866}"/>
                  </a:ext>
                </a:extLst>
              </p:cNvPr>
              <p:cNvCxnSpPr>
                <a:cxnSpLocks/>
              </p:cNvCxnSpPr>
              <p:nvPr/>
            </p:nvCxnSpPr>
            <p:spPr>
              <a:xfrm>
                <a:off x="-293082" y="3891280"/>
                <a:ext cx="9768114"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ángulo: esquinas redondeadas 48">
                <a:extLst>
                  <a:ext uri="{FF2B5EF4-FFF2-40B4-BE49-F238E27FC236}">
                    <a16:creationId xmlns:a16="http://schemas.microsoft.com/office/drawing/2014/main" id="{9DA1745E-8E29-4156-AFB0-F8F4EA7710F2}"/>
                  </a:ext>
                </a:extLst>
              </p:cNvPr>
              <p:cNvSpPr/>
              <p:nvPr/>
            </p:nvSpPr>
            <p:spPr>
              <a:xfrm rot="2650793">
                <a:off x="-120003" y="3739327"/>
                <a:ext cx="396000" cy="720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esquinas redondeadas 49">
                <a:extLst>
                  <a:ext uri="{FF2B5EF4-FFF2-40B4-BE49-F238E27FC236}">
                    <a16:creationId xmlns:a16="http://schemas.microsoft.com/office/drawing/2014/main" id="{17E1AA41-26A0-43B8-9BFF-6C28F696B890}"/>
                  </a:ext>
                </a:extLst>
              </p:cNvPr>
              <p:cNvSpPr/>
              <p:nvPr/>
            </p:nvSpPr>
            <p:spPr>
              <a:xfrm rot="18949207" flipH="1">
                <a:off x="-120004" y="3973631"/>
                <a:ext cx="396000" cy="720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Rectángulo 26">
              <a:extLst>
                <a:ext uri="{FF2B5EF4-FFF2-40B4-BE49-F238E27FC236}">
                  <a16:creationId xmlns:a16="http://schemas.microsoft.com/office/drawing/2014/main" id="{558E87A7-5343-4127-B38E-9E6747A41FE4}"/>
                </a:ext>
              </a:extLst>
            </p:cNvPr>
            <p:cNvSpPr/>
            <p:nvPr/>
          </p:nvSpPr>
          <p:spPr>
            <a:xfrm>
              <a:off x="7778360" y="4172138"/>
              <a:ext cx="2722783" cy="892552"/>
            </a:xfrm>
            <a:prstGeom prst="rect">
              <a:avLst/>
            </a:prstGeom>
          </p:spPr>
          <p:txBody>
            <a:bodyPr wrap="square">
              <a:spAutoFit/>
            </a:bodyPr>
            <a:lstStyle/>
            <a:p>
              <a:pPr algn="ctr"/>
              <a:r>
                <a:rPr lang="es-ES" b="1" dirty="0">
                  <a:solidFill>
                    <a:schemeClr val="accent5">
                      <a:lumMod val="50000"/>
                    </a:schemeClr>
                  </a:solidFill>
                </a:rPr>
                <a:t>La lectura en menores </a:t>
              </a:r>
            </a:p>
            <a:p>
              <a:pPr algn="ctr"/>
              <a:r>
                <a:rPr lang="es-ES" sz="1400" dirty="0">
                  <a:solidFill>
                    <a:schemeClr val="accent5">
                      <a:lumMod val="50000"/>
                    </a:schemeClr>
                  </a:solidFill>
                </a:rPr>
                <a:t>(niños y adolescentes)</a:t>
              </a:r>
            </a:p>
          </p:txBody>
        </p:sp>
      </p:grpSp>
      <p:grpSp>
        <p:nvGrpSpPr>
          <p:cNvPr id="51" name="Grupo 50">
            <a:extLst>
              <a:ext uri="{FF2B5EF4-FFF2-40B4-BE49-F238E27FC236}">
                <a16:creationId xmlns:a16="http://schemas.microsoft.com/office/drawing/2014/main" id="{423F5E4E-0E8F-4CC3-B49E-65D87CC8FFE2}"/>
              </a:ext>
            </a:extLst>
          </p:cNvPr>
          <p:cNvGrpSpPr/>
          <p:nvPr/>
        </p:nvGrpSpPr>
        <p:grpSpPr>
          <a:xfrm>
            <a:off x="4905511" y="2531761"/>
            <a:ext cx="525009" cy="648989"/>
            <a:chOff x="5377766" y="2476500"/>
            <a:chExt cx="1541077" cy="1905000"/>
          </a:xfrm>
        </p:grpSpPr>
        <p:pic>
          <p:nvPicPr>
            <p:cNvPr id="52" name="Picture 4" descr="https://d30y9cdsu7xlg0.cloudfront.net/png/7677-200.png">
              <a:extLst>
                <a:ext uri="{FF2B5EF4-FFF2-40B4-BE49-F238E27FC236}">
                  <a16:creationId xmlns:a16="http://schemas.microsoft.com/office/drawing/2014/main" id="{0DFE9540-E42D-4C34-912C-C761F788503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d30y9cdsu7xlg0.cloudfront.net/png/113878-200.png">
              <a:extLst>
                <a:ext uri="{FF2B5EF4-FFF2-40B4-BE49-F238E27FC236}">
                  <a16:creationId xmlns:a16="http://schemas.microsoft.com/office/drawing/2014/main" id="{9ECD8CA2-C1FC-4CF8-BAFF-79E039D3FA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Elipse 56">
            <a:extLst>
              <a:ext uri="{FF2B5EF4-FFF2-40B4-BE49-F238E27FC236}">
                <a16:creationId xmlns:a16="http://schemas.microsoft.com/office/drawing/2014/main" id="{8CAFBA4F-77A9-4BA1-ABCB-5E7116348E5C}"/>
              </a:ext>
            </a:extLst>
          </p:cNvPr>
          <p:cNvSpPr/>
          <p:nvPr/>
        </p:nvSpPr>
        <p:spPr>
          <a:xfrm>
            <a:off x="9850803" y="4577852"/>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a:extLst>
              <a:ext uri="{FF2B5EF4-FFF2-40B4-BE49-F238E27FC236}">
                <a16:creationId xmlns:a16="http://schemas.microsoft.com/office/drawing/2014/main" id="{DC0791B1-8701-426B-8AEB-08FA2083A0A0}"/>
              </a:ext>
            </a:extLst>
          </p:cNvPr>
          <p:cNvSpPr/>
          <p:nvPr/>
        </p:nvSpPr>
        <p:spPr>
          <a:xfrm>
            <a:off x="6243043" y="4577852"/>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a:extLst>
              <a:ext uri="{FF2B5EF4-FFF2-40B4-BE49-F238E27FC236}">
                <a16:creationId xmlns:a16="http://schemas.microsoft.com/office/drawing/2014/main" id="{2DB69E08-30D2-422E-A54A-89125D1A0CFD}"/>
              </a:ext>
            </a:extLst>
          </p:cNvPr>
          <p:cNvSpPr/>
          <p:nvPr/>
        </p:nvSpPr>
        <p:spPr>
          <a:xfrm>
            <a:off x="2962926" y="4577852"/>
            <a:ext cx="781236" cy="78123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2" name="Picture 2" descr="https://d30y9cdsu7xlg0.cloudfront.net/png/33874-200.png">
            <a:extLst>
              <a:ext uri="{FF2B5EF4-FFF2-40B4-BE49-F238E27FC236}">
                <a16:creationId xmlns:a16="http://schemas.microsoft.com/office/drawing/2014/main" id="{935EDFE5-1F06-4447-89FC-02ACD2A09D6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65635" y="4583496"/>
            <a:ext cx="736051" cy="7360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s://d30y9cdsu7xlg0.cloudfront.net/png/303475-200.png">
            <a:extLst>
              <a:ext uri="{FF2B5EF4-FFF2-40B4-BE49-F238E27FC236}">
                <a16:creationId xmlns:a16="http://schemas.microsoft.com/office/drawing/2014/main" id="{6C3608BD-FA61-4FD9-9B89-BEC4B732169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975628" y="4702102"/>
            <a:ext cx="532736" cy="532736"/>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a:extLst>
              <a:ext uri="{FF2B5EF4-FFF2-40B4-BE49-F238E27FC236}">
                <a16:creationId xmlns:a16="http://schemas.microsoft.com/office/drawing/2014/main" id="{C5BC62FB-37D7-45AB-9F47-9EB1B331FB99}"/>
              </a:ext>
            </a:extLst>
          </p:cNvPr>
          <p:cNvSpPr/>
          <p:nvPr/>
        </p:nvSpPr>
        <p:spPr>
          <a:xfrm>
            <a:off x="3369081" y="908013"/>
            <a:ext cx="8372279" cy="1015663"/>
          </a:xfrm>
          <a:prstGeom prst="rect">
            <a:avLst/>
          </a:prstGeom>
        </p:spPr>
        <p:txBody>
          <a:bodyPr wrap="square">
            <a:spAutoFit/>
          </a:bodyPr>
          <a:lstStyle/>
          <a:p>
            <a:pPr lvl="0">
              <a:spcBef>
                <a:spcPts val="1200"/>
              </a:spcBef>
              <a:spcAft>
                <a:spcPts val="600"/>
              </a:spcAft>
              <a:buClr>
                <a:srgbClr val="C00000"/>
              </a:buClr>
              <a:tabLst>
                <a:tab pos="-462280" algn="l"/>
                <a:tab pos="571500" algn="l"/>
                <a:tab pos="793115" algn="l"/>
              </a:tabLst>
            </a:pPr>
            <a:r>
              <a:rPr lang="es-ES" sz="2000" dirty="0">
                <a:latin typeface="Verdana" panose="020B0604030504040204" pitchFamily="34" charset="0"/>
                <a:ea typeface="Verdana" panose="020B0604030504040204" pitchFamily="34" charset="0"/>
                <a:cs typeface="Verdana" panose="020B0604030504040204" pitchFamily="34" charset="0"/>
              </a:rPr>
              <a:t>Conocer el comportamiento lector de los españoles en el momento actual y obtener información que facilite la  formulación y evaluación de políticas y planes de lectura.</a:t>
            </a:r>
          </a:p>
        </p:txBody>
      </p:sp>
      <p:sp>
        <p:nvSpPr>
          <p:cNvPr id="40" name="CuadroTexto 39">
            <a:extLst>
              <a:ext uri="{FF2B5EF4-FFF2-40B4-BE49-F238E27FC236}">
                <a16:creationId xmlns:a16="http://schemas.microsoft.com/office/drawing/2014/main" id="{FF5E2896-C6A2-462A-835C-07AFEE0E7356}"/>
              </a:ext>
            </a:extLst>
          </p:cNvPr>
          <p:cNvSpPr txBox="1"/>
          <p:nvPr/>
        </p:nvSpPr>
        <p:spPr>
          <a:xfrm>
            <a:off x="1698142" y="1072795"/>
            <a:ext cx="1551709" cy="707886"/>
          </a:xfrm>
          <a:prstGeom prst="rect">
            <a:avLst/>
          </a:prstGeom>
          <a:noFill/>
        </p:spPr>
        <p:txBody>
          <a:bodyPr wrap="square" rtlCol="0" anchor="ctr">
            <a:spAutoFit/>
          </a:bodyPr>
          <a:lstStyle/>
          <a:p>
            <a:r>
              <a:rPr lang="es-ES" sz="2000" b="1" dirty="0">
                <a:solidFill>
                  <a:schemeClr val="accent5"/>
                </a:solidFill>
                <a:latin typeface="Verdana" panose="020B0604030504040204" pitchFamily="34" charset="0"/>
                <a:ea typeface="Verdana" panose="020B0604030504040204" pitchFamily="34" charset="0"/>
                <a:cs typeface="Verdana" panose="020B0604030504040204" pitchFamily="34" charset="0"/>
              </a:rPr>
              <a:t>Objetivo</a:t>
            </a:r>
          </a:p>
          <a:p>
            <a:r>
              <a:rPr lang="es-ES" sz="2000" b="1" dirty="0">
                <a:solidFill>
                  <a:schemeClr val="accent5"/>
                </a:solidFill>
                <a:latin typeface="Verdana" panose="020B0604030504040204" pitchFamily="34" charset="0"/>
                <a:ea typeface="Verdana" panose="020B0604030504040204" pitchFamily="34" charset="0"/>
                <a:cs typeface="Verdana" panose="020B0604030504040204" pitchFamily="34" charset="0"/>
              </a:rPr>
              <a:t>principal</a:t>
            </a:r>
          </a:p>
        </p:txBody>
      </p:sp>
      <p:grpSp>
        <p:nvGrpSpPr>
          <p:cNvPr id="41" name="Grupo 40">
            <a:extLst>
              <a:ext uri="{FF2B5EF4-FFF2-40B4-BE49-F238E27FC236}">
                <a16:creationId xmlns:a16="http://schemas.microsoft.com/office/drawing/2014/main" id="{055E4A1A-467D-4699-83BA-BFDF10301C61}"/>
              </a:ext>
            </a:extLst>
          </p:cNvPr>
          <p:cNvGrpSpPr/>
          <p:nvPr/>
        </p:nvGrpSpPr>
        <p:grpSpPr>
          <a:xfrm>
            <a:off x="3216228" y="1047393"/>
            <a:ext cx="67246" cy="805881"/>
            <a:chOff x="3175248" y="1169043"/>
            <a:chExt cx="88813" cy="1157630"/>
          </a:xfrm>
        </p:grpSpPr>
        <p:cxnSp>
          <p:nvCxnSpPr>
            <p:cNvPr id="45" name="Conector recto 44">
              <a:extLst>
                <a:ext uri="{FF2B5EF4-FFF2-40B4-BE49-F238E27FC236}">
                  <a16:creationId xmlns:a16="http://schemas.microsoft.com/office/drawing/2014/main" id="{ECF90FE7-9F16-4215-8BC4-3B7A63D7DD01}"/>
                </a:ext>
              </a:extLst>
            </p:cNvPr>
            <p:cNvCxnSpPr/>
            <p:nvPr/>
          </p:nvCxnSpPr>
          <p:spPr>
            <a:xfrm>
              <a:off x="3264061" y="1169043"/>
              <a:ext cx="0" cy="115200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103A7964-965D-4052-8780-CC1A4D260B27}"/>
                </a:ext>
              </a:extLst>
            </p:cNvPr>
            <p:cNvCxnSpPr/>
            <p:nvPr/>
          </p:nvCxnSpPr>
          <p:spPr>
            <a:xfrm>
              <a:off x="3175248" y="1174673"/>
              <a:ext cx="0" cy="1152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47" name="Imagen 46">
            <a:extLst>
              <a:ext uri="{FF2B5EF4-FFF2-40B4-BE49-F238E27FC236}">
                <a16:creationId xmlns:a16="http://schemas.microsoft.com/office/drawing/2014/main" id="{9F634B5A-8FFF-4B32-858C-DEAB75D296F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706713" y="908013"/>
            <a:ext cx="872199" cy="882541"/>
          </a:xfrm>
          <a:prstGeom prst="rect">
            <a:avLst/>
          </a:prstGeom>
        </p:spPr>
      </p:pic>
      <p:pic>
        <p:nvPicPr>
          <p:cNvPr id="67" name="Imagen 66">
            <a:extLst>
              <a:ext uri="{FF2B5EF4-FFF2-40B4-BE49-F238E27FC236}">
                <a16:creationId xmlns:a16="http://schemas.microsoft.com/office/drawing/2014/main" id="{406C3707-4835-4C72-A5C4-C1CAB0CF10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9149" y="2580066"/>
            <a:ext cx="576000" cy="576000"/>
          </a:xfrm>
          <a:prstGeom prst="rect">
            <a:avLst/>
          </a:prstGeom>
        </p:spPr>
      </p:pic>
      <p:pic>
        <p:nvPicPr>
          <p:cNvPr id="72" name="Picture 2" descr="https://d30y9cdsu7xlg0.cloudfront.net/png/207099-200.png">
            <a:extLst>
              <a:ext uri="{FF2B5EF4-FFF2-40B4-BE49-F238E27FC236}">
                <a16:creationId xmlns:a16="http://schemas.microsoft.com/office/drawing/2014/main" id="{8560ACC0-07FB-460D-9576-C46F7217BF1A}"/>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065540" y="4729595"/>
            <a:ext cx="524676" cy="524676"/>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n 59">
            <a:extLst>
              <a:ext uri="{FF2B5EF4-FFF2-40B4-BE49-F238E27FC236}">
                <a16:creationId xmlns:a16="http://schemas.microsoft.com/office/drawing/2014/main" id="{7B6B9451-98A5-49F7-A153-3A030541B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948" y="2636316"/>
            <a:ext cx="432000" cy="432000"/>
          </a:xfrm>
          <a:prstGeom prst="rect">
            <a:avLst/>
          </a:prstGeom>
        </p:spPr>
      </p:pic>
    </p:spTree>
    <p:extLst>
      <p:ext uri="{BB962C8B-B14F-4D97-AF65-F5344CB8AC3E}">
        <p14:creationId xmlns:p14="http://schemas.microsoft.com/office/powerpoint/2010/main" val="4239174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10629" y="2271343"/>
            <a:ext cx="12181371" cy="2315314"/>
          </a:xfrm>
          <a:prstGeom prst="rect">
            <a:avLst/>
          </a:prstGeom>
          <a:solidFill>
            <a:srgbClr val="FF3300">
              <a:alpha val="69804"/>
            </a:srgbClr>
          </a:solidFill>
        </p:spPr>
        <p:txBody>
          <a:bodyPr wrap="square">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342900" algn="r" defTabSz="914400" rtl="0" eaLnBrk="1" fontAlgn="base" latinLnBrk="0" hangingPunct="1">
              <a:lnSpc>
                <a:spcPct val="120000"/>
              </a:lnSpc>
              <a:spcBef>
                <a:spcPts val="600"/>
              </a:spcBef>
              <a:spcAft>
                <a:spcPct val="0"/>
              </a:spcAft>
              <a:buClr>
                <a:srgbClr val="FF6600"/>
              </a:buClr>
              <a:buSzTx/>
              <a:buFontTx/>
              <a:buNone/>
              <a:tabLst/>
              <a:defRPr/>
            </a:pPr>
            <a:r>
              <a:rPr lang="es-ES" b="1" kern="0" dirty="0">
                <a:solidFill>
                  <a:schemeClr val="bg1"/>
                </a:solidFill>
              </a:rPr>
              <a:t>LECTURA DE LIBROS POR OCIO EN TIEMPO LIBRE</a:t>
            </a:r>
          </a:p>
          <a:p>
            <a:pPr lvl="0" indent="-342900" algn="r" fontAlgn="base">
              <a:lnSpc>
                <a:spcPct val="120000"/>
              </a:lnSpc>
              <a:spcBef>
                <a:spcPts val="600"/>
              </a:spcBef>
              <a:spcAft>
                <a:spcPct val="0"/>
              </a:spcAft>
              <a:buClr>
                <a:srgbClr val="FF6600"/>
              </a:buClr>
              <a:defRPr/>
            </a:pPr>
            <a:r>
              <a:rPr lang="es-ES" sz="2400" b="1" kern="0" dirty="0">
                <a:solidFill>
                  <a:prstClr val="white"/>
                </a:solidFill>
              </a:rPr>
              <a:t>EL PAPEL DEL LIBRO Y DE LA LECTURA DURANTE EL PERIODO DE CONFINAMIENTO POR COVID-19 EN ESPAÑA</a:t>
            </a:r>
          </a:p>
          <a:p>
            <a:pPr marL="0"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lang="es-ES" sz="2000" kern="0" dirty="0">
                <a:solidFill>
                  <a:schemeClr val="bg1"/>
                </a:solidFill>
                <a:ea typeface="Verdana" panose="020B0604030504040204" pitchFamily="34" charset="0"/>
                <a:cs typeface="Verdana" panose="020B0604030504040204" pitchFamily="34" charset="0"/>
              </a:rPr>
              <a:t>(población de 14 o más años)</a:t>
            </a:r>
          </a:p>
        </p:txBody>
      </p:sp>
    </p:spTree>
    <p:extLst>
      <p:ext uri="{BB962C8B-B14F-4D97-AF65-F5344CB8AC3E}">
        <p14:creationId xmlns:p14="http://schemas.microsoft.com/office/powerpoint/2010/main" val="3109267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49">
            <a:extLst>
              <a:ext uri="{FF2B5EF4-FFF2-40B4-BE49-F238E27FC236}">
                <a16:creationId xmlns:a16="http://schemas.microsoft.com/office/drawing/2014/main" id="{CFA4DC66-8E0C-421A-BCAC-85A5F04A79FA}"/>
              </a:ext>
            </a:extLst>
          </p:cNvPr>
          <p:cNvSpPr/>
          <p:nvPr/>
        </p:nvSpPr>
        <p:spPr>
          <a:xfrm>
            <a:off x="2773017" y="3309730"/>
            <a:ext cx="8246103" cy="4341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335BF98-DABF-498F-AC58-30A52E3ED69F}"/>
              </a:ext>
            </a:extLst>
          </p:cNvPr>
          <p:cNvSpPr/>
          <p:nvPr/>
        </p:nvSpPr>
        <p:spPr>
          <a:xfrm>
            <a:off x="3995530" y="2378813"/>
            <a:ext cx="2206487" cy="32367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forma 17">
            <a:extLst>
              <a:ext uri="{FF2B5EF4-FFF2-40B4-BE49-F238E27FC236}">
                <a16:creationId xmlns:a16="http://schemas.microsoft.com/office/drawing/2014/main" id="{FEDD4B8C-D3E1-4C6D-B3BA-CC39C913DABB}"/>
              </a:ext>
            </a:extLst>
          </p:cNvPr>
          <p:cNvSpPr/>
          <p:nvPr/>
        </p:nvSpPr>
        <p:spPr>
          <a:xfrm>
            <a:off x="1888435" y="2517636"/>
            <a:ext cx="8607287" cy="1308929"/>
          </a:xfrm>
          <a:custGeom>
            <a:avLst/>
            <a:gdLst>
              <a:gd name="connsiteX0" fmla="*/ 0 w 8607287"/>
              <a:gd name="connsiteY0" fmla="*/ 1308929 h 1308929"/>
              <a:gd name="connsiteX1" fmla="*/ 3558208 w 8607287"/>
              <a:gd name="connsiteY1" fmla="*/ 6903 h 1308929"/>
              <a:gd name="connsiteX2" fmla="*/ 8607287 w 8607287"/>
              <a:gd name="connsiteY2" fmla="*/ 802034 h 1308929"/>
            </a:gdLst>
            <a:ahLst/>
            <a:cxnLst>
              <a:cxn ang="0">
                <a:pos x="connsiteX0" y="connsiteY0"/>
              </a:cxn>
              <a:cxn ang="0">
                <a:pos x="connsiteX1" y="connsiteY1"/>
              </a:cxn>
              <a:cxn ang="0">
                <a:pos x="connsiteX2" y="connsiteY2"/>
              </a:cxn>
            </a:cxnLst>
            <a:rect l="l" t="t" r="r" b="b"/>
            <a:pathLst>
              <a:path w="8607287" h="1308929">
                <a:moveTo>
                  <a:pt x="0" y="1308929"/>
                </a:moveTo>
                <a:cubicBezTo>
                  <a:pt x="1061830" y="700157"/>
                  <a:pt x="2123660" y="91386"/>
                  <a:pt x="3558208" y="6903"/>
                </a:cubicBezTo>
                <a:cubicBezTo>
                  <a:pt x="4992756" y="-77580"/>
                  <a:pt x="7769087" y="638038"/>
                  <a:pt x="8607287" y="802034"/>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cxnSp>
        <p:nvCxnSpPr>
          <p:cNvPr id="6" name="Conector recto 5">
            <a:extLst>
              <a:ext uri="{FF2B5EF4-FFF2-40B4-BE49-F238E27FC236}">
                <a16:creationId xmlns:a16="http://schemas.microsoft.com/office/drawing/2014/main" id="{8F694D3D-63D5-4FD5-8283-ADAC9828C0BE}"/>
              </a:ext>
            </a:extLst>
          </p:cNvPr>
          <p:cNvCxnSpPr/>
          <p:nvPr/>
        </p:nvCxnSpPr>
        <p:spPr>
          <a:xfrm>
            <a:off x="1749287" y="3766930"/>
            <a:ext cx="939247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8133E3DD-C31A-4851-8A8E-615D652DB84F}"/>
              </a:ext>
            </a:extLst>
          </p:cNvPr>
          <p:cNvCxnSpPr>
            <a:cxnSpLocks/>
          </p:cNvCxnSpPr>
          <p:nvPr/>
        </p:nvCxnSpPr>
        <p:spPr>
          <a:xfrm>
            <a:off x="2812774" y="3289851"/>
            <a:ext cx="832899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F98E752E-84E8-4951-9426-B949865C15A4}"/>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arcador de número de diapositiva 1">
            <a:extLst>
              <a:ext uri="{FF2B5EF4-FFF2-40B4-BE49-F238E27FC236}">
                <a16:creationId xmlns:a16="http://schemas.microsoft.com/office/drawing/2014/main" id="{4E078768-B0AF-4A1F-A0CD-D1B9346968E3}"/>
              </a:ext>
            </a:extLst>
          </p:cNvPr>
          <p:cNvSpPr>
            <a:spLocks noGrp="1"/>
          </p:cNvSpPr>
          <p:nvPr>
            <p:ph type="sldNum" sz="quarter" idx="12"/>
          </p:nvPr>
        </p:nvSpPr>
        <p:spPr>
          <a:xfrm>
            <a:off x="11627912" y="6526516"/>
            <a:ext cx="5791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Marcador de número de diapositiva 1">
            <a:extLst>
              <a:ext uri="{FF2B5EF4-FFF2-40B4-BE49-F238E27FC236}">
                <a16:creationId xmlns:a16="http://schemas.microsoft.com/office/drawing/2014/main" id="{2B535746-CD50-4F69-87C8-DBBC76C1418E}"/>
              </a:ext>
            </a:extLst>
          </p:cNvPr>
          <p:cNvSpPr txBox="1">
            <a:spLocks/>
          </p:cNvSpPr>
          <p:nvPr/>
        </p:nvSpPr>
        <p:spPr>
          <a:xfrm>
            <a:off x="11612880" y="0"/>
            <a:ext cx="579120" cy="365125"/>
          </a:xfrm>
          <a:prstGeom prst="rect">
            <a:avLst/>
          </a:prstGeom>
        </p:spPr>
        <p:txBody>
          <a:bodyPr vert="horz" lIns="91440" tIns="45720" rIns="91440" bIns="45720" rtlCol="0" anchor="ctr"/>
          <a:lstStyle>
            <a:defPPr>
              <a:defRPr lang="es-ES_tradnl"/>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5DD5C-56C3-43D9-A91F-D75BD50A17B5}" type="slidenum">
              <a:rPr lang="es-ES_tradnl" smtClean="0"/>
              <a:pPr/>
              <a:t>61</a:t>
            </a:fld>
            <a:endParaRPr lang="es-ES_tradnl" dirty="0"/>
          </a:p>
        </p:txBody>
      </p:sp>
      <p:sp>
        <p:nvSpPr>
          <p:cNvPr id="29" name="Rectangle 9">
            <a:extLst>
              <a:ext uri="{FF2B5EF4-FFF2-40B4-BE49-F238E27FC236}">
                <a16:creationId xmlns:a16="http://schemas.microsoft.com/office/drawing/2014/main" id="{01E646F7-16B3-423A-B511-7401B3D27E87}"/>
              </a:ext>
            </a:extLst>
          </p:cNvPr>
          <p:cNvSpPr>
            <a:spLocks noChangeArrowheads="1"/>
          </p:cNvSpPr>
          <p:nvPr/>
        </p:nvSpPr>
        <p:spPr bwMode="auto">
          <a:xfrm>
            <a:off x="75823" y="62478"/>
            <a:ext cx="12031486" cy="917815"/>
          </a:xfrm>
          <a:prstGeom prst="rect">
            <a:avLst/>
          </a:prstGeom>
          <a:noFill/>
          <a:ln w="9525">
            <a:noFill/>
            <a:miter lim="800000"/>
            <a:headEnd/>
            <a:tailEnd/>
          </a:ln>
        </p:spPr>
        <p:txBody>
          <a:bodyPr wrap="square">
            <a:spAutoFit/>
          </a:bodyPr>
          <a:lstStyle/>
          <a:p>
            <a:pPr>
              <a:lnSpc>
                <a:spcPts val="2000"/>
              </a:lnSpc>
              <a:spcBef>
                <a:spcPct val="20000"/>
              </a:spcBef>
              <a:spcAft>
                <a:spcPts val="400"/>
              </a:spcAft>
            </a:pPr>
            <a:r>
              <a:rPr lang="es-ES" b="1" dirty="0">
                <a:ea typeface="Verdana" panose="020B0604030504040204" pitchFamily="34" charset="0"/>
                <a:cs typeface="Verdana" panose="020B0604030504040204" pitchFamily="34" charset="0"/>
              </a:rPr>
              <a:t>Durante el confinamiento por COVID-19 entre los meses de marzo y junio, el número de lectores frecuentes de libros aumentó hasta alcanzar el 57% de la población.</a:t>
            </a:r>
          </a:p>
          <a:p>
            <a:pPr>
              <a:lnSpc>
                <a:spcPts val="2000"/>
              </a:lnSpc>
              <a:spcBef>
                <a:spcPct val="20000"/>
              </a:spcBef>
              <a:spcAft>
                <a:spcPts val="400"/>
              </a:spcAft>
            </a:pPr>
            <a:r>
              <a:rPr lang="es-ES_tradnl" sz="1300" dirty="0">
                <a:solidFill>
                  <a:prstClr val="black"/>
                </a:solidFill>
                <a:latin typeface="+mj-lt"/>
              </a:rPr>
              <a:t>Durante el confinamiento se leyó de media </a:t>
            </a:r>
            <a:r>
              <a:rPr lang="es-ES_tradnl" sz="1300" b="1" dirty="0">
                <a:solidFill>
                  <a:prstClr val="black"/>
                </a:solidFill>
                <a:latin typeface="+mj-lt"/>
              </a:rPr>
              <a:t>90 minutos más que </a:t>
            </a:r>
            <a:r>
              <a:rPr lang="es-ES" sz="1300" b="1" dirty="0">
                <a:solidFill>
                  <a:prstClr val="black"/>
                </a:solidFill>
                <a:latin typeface="+mj-lt"/>
              </a:rPr>
              <a:t>lo que se leía </a:t>
            </a:r>
            <a:r>
              <a:rPr lang="es-ES_tradnl" sz="1300" b="1" dirty="0">
                <a:solidFill>
                  <a:prstClr val="black"/>
                </a:solidFill>
                <a:latin typeface="+mj-lt"/>
              </a:rPr>
              <a:t>en un periodo de “normalidad” </a:t>
            </a:r>
            <a:r>
              <a:rPr lang="es-ES_tradnl" sz="1300" dirty="0">
                <a:solidFill>
                  <a:prstClr val="black"/>
                </a:solidFill>
                <a:latin typeface="+mj-lt"/>
              </a:rPr>
              <a:t>el año pasado.</a:t>
            </a:r>
            <a:endParaRPr lang="es-ES" sz="1300" b="1" dirty="0">
              <a:latin typeface="+mj-lt"/>
              <a:ea typeface="Verdana" panose="020B0604030504040204" pitchFamily="34" charset="0"/>
              <a:cs typeface="Verdana" panose="020B0604030504040204" pitchFamily="34" charset="0"/>
            </a:endParaRPr>
          </a:p>
        </p:txBody>
      </p:sp>
      <p:sp>
        <p:nvSpPr>
          <p:cNvPr id="30" name="Rectangle 3">
            <a:extLst>
              <a:ext uri="{FF2B5EF4-FFF2-40B4-BE49-F238E27FC236}">
                <a16:creationId xmlns:a16="http://schemas.microsoft.com/office/drawing/2014/main" id="{D22425A6-37CB-4BBC-9A74-A1654A5CC029}"/>
              </a:ext>
            </a:extLst>
          </p:cNvPr>
          <p:cNvSpPr>
            <a:spLocks noChangeArrowheads="1"/>
          </p:cNvSpPr>
          <p:nvPr/>
        </p:nvSpPr>
        <p:spPr bwMode="auto">
          <a:xfrm>
            <a:off x="288656" y="1389858"/>
            <a:ext cx="5819880" cy="627157"/>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a:t>
            </a: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durante el confinamiento</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4" name="Picture 2" descr="https://d30y9cdsu7xlg0.cloudfront.net/png/786166-200.png">
            <a:extLst>
              <a:ext uri="{FF2B5EF4-FFF2-40B4-BE49-F238E27FC236}">
                <a16:creationId xmlns:a16="http://schemas.microsoft.com/office/drawing/2014/main" id="{36E570F2-61A1-4D60-B936-BCDF6AE8F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91" y="1170100"/>
            <a:ext cx="185318" cy="1853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a:extLst>
              <a:ext uri="{FF2B5EF4-FFF2-40B4-BE49-F238E27FC236}">
                <a16:creationId xmlns:a16="http://schemas.microsoft.com/office/drawing/2014/main" id="{566954AC-9FB1-4E84-B9C1-462F3A79FAFD}"/>
              </a:ext>
            </a:extLst>
          </p:cNvPr>
          <p:cNvSpPr>
            <a:spLocks noChangeArrowheads="1"/>
          </p:cNvSpPr>
          <p:nvPr/>
        </p:nvSpPr>
        <p:spPr bwMode="auto">
          <a:xfrm>
            <a:off x="270009" y="1117527"/>
            <a:ext cx="2282692" cy="2904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De Libros </a:t>
            </a:r>
          </a:p>
        </p:txBody>
      </p:sp>
      <p:pic>
        <p:nvPicPr>
          <p:cNvPr id="8" name="Imagen 7">
            <a:extLst>
              <a:ext uri="{FF2B5EF4-FFF2-40B4-BE49-F238E27FC236}">
                <a16:creationId xmlns:a16="http://schemas.microsoft.com/office/drawing/2014/main" id="{C2B9D2C6-00B3-4FE8-BCC4-5C2BEF71A019}"/>
              </a:ext>
            </a:extLst>
          </p:cNvPr>
          <p:cNvPicPr>
            <a:picLocks noChangeAspect="1"/>
          </p:cNvPicPr>
          <p:nvPr/>
        </p:nvPicPr>
        <p:blipFill>
          <a:blip r:embed="rId4"/>
          <a:stretch>
            <a:fillRect/>
          </a:stretch>
        </p:blipFill>
        <p:spPr>
          <a:xfrm>
            <a:off x="24199" y="1480370"/>
            <a:ext cx="306301" cy="404191"/>
          </a:xfrm>
          <a:prstGeom prst="rect">
            <a:avLst/>
          </a:prstGeom>
        </p:spPr>
      </p:pic>
      <p:sp>
        <p:nvSpPr>
          <p:cNvPr id="48" name="Rectángulo 47">
            <a:extLst>
              <a:ext uri="{FF2B5EF4-FFF2-40B4-BE49-F238E27FC236}">
                <a16:creationId xmlns:a16="http://schemas.microsoft.com/office/drawing/2014/main" id="{EC52F598-F7A6-4995-8453-946325D9402B}"/>
              </a:ext>
            </a:extLst>
          </p:cNvPr>
          <p:cNvSpPr/>
          <p:nvPr/>
        </p:nvSpPr>
        <p:spPr>
          <a:xfrm>
            <a:off x="6683778" y="6333857"/>
            <a:ext cx="4459879" cy="461665"/>
          </a:xfrm>
          <a:prstGeom prst="rect">
            <a:avLst/>
          </a:prstGeom>
        </p:spPr>
        <p:txBody>
          <a:bodyPr wrap="square">
            <a:spAutoFit/>
          </a:bodyPr>
          <a:lstStyle/>
          <a:p>
            <a:pPr lvl="0" indent="635">
              <a:defRPr/>
            </a:pPr>
            <a:r>
              <a:rPr lang="es-ES" sz="800" baseline="30000" dirty="0">
                <a:solidFill>
                  <a:schemeClr val="accent4">
                    <a:lumMod val="90000"/>
                    <a:lumOff val="10000"/>
                  </a:schemeClr>
                </a:solidFill>
                <a:latin typeface="Verdana" panose="020B0604030504040204" pitchFamily="34" charset="0"/>
              </a:rPr>
              <a:t>1</a:t>
            </a:r>
            <a:r>
              <a:rPr lang="es-ES" sz="800" dirty="0">
                <a:solidFill>
                  <a:schemeClr val="accent4">
                    <a:lumMod val="90000"/>
                    <a:lumOff val="10000"/>
                  </a:schemeClr>
                </a:solidFill>
                <a:latin typeface="Verdana" panose="020B0604030504040204" pitchFamily="34" charset="0"/>
              </a:rPr>
              <a:t>Base: Barómetro </a:t>
            </a:r>
            <a:r>
              <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a typeface="+mn-ea"/>
                <a:cs typeface="+mn-cs"/>
              </a:rPr>
              <a:t>de Lectura y Compra de Libros en España 2019 (N=4.800)</a:t>
            </a:r>
          </a:p>
          <a:p>
            <a:pPr indent="635">
              <a:defRPr/>
            </a:pPr>
            <a:r>
              <a:rPr lang="es-ES" sz="800" baseline="30000" dirty="0">
                <a:solidFill>
                  <a:schemeClr val="accent4">
                    <a:lumMod val="90000"/>
                    <a:lumOff val="10000"/>
                  </a:schemeClr>
                </a:solidFill>
                <a:latin typeface="Verdana" panose="020B0604030504040204" pitchFamily="34" charset="0"/>
              </a:rPr>
              <a:t>2</a:t>
            </a:r>
            <a:r>
              <a:rPr lang="es-ES" sz="800" dirty="0">
                <a:solidFill>
                  <a:schemeClr val="accent4">
                    <a:lumMod val="90000"/>
                    <a:lumOff val="10000"/>
                  </a:schemeClr>
                </a:solidFill>
                <a:latin typeface="Verdana" panose="020B0604030504040204" pitchFamily="34" charset="0"/>
              </a:rPr>
              <a:t>Base: Total Estudio Valor del libro durante el confinamiento (N=1.200) </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a:p>
            <a:pPr indent="635">
              <a:defRPr/>
            </a:pPr>
            <a:r>
              <a:rPr lang="es-ES" sz="800" baseline="30000" dirty="0">
                <a:solidFill>
                  <a:schemeClr val="accent4">
                    <a:lumMod val="90000"/>
                    <a:lumOff val="10000"/>
                  </a:schemeClr>
                </a:solidFill>
                <a:latin typeface="Verdana" panose="020B0604030504040204" pitchFamily="34" charset="0"/>
              </a:rPr>
              <a:t>3</a:t>
            </a:r>
            <a:r>
              <a:rPr lang="es-ES" sz="800" dirty="0">
                <a:solidFill>
                  <a:schemeClr val="accent4">
                    <a:lumMod val="90000"/>
                    <a:lumOff val="10000"/>
                  </a:schemeClr>
                </a:solidFill>
                <a:latin typeface="Verdana" panose="020B0604030504040204" pitchFamily="34" charset="0"/>
              </a:rPr>
              <a:t>Base: Barómetro de Lectura y Compra de Libros en España 2020 (N=2.414)</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p:txBody>
      </p:sp>
      <p:graphicFrame>
        <p:nvGraphicFramePr>
          <p:cNvPr id="38" name="2 Gráfico">
            <a:extLst>
              <a:ext uri="{FF2B5EF4-FFF2-40B4-BE49-F238E27FC236}">
                <a16:creationId xmlns:a16="http://schemas.microsoft.com/office/drawing/2014/main" id="{9559A079-FB55-4E07-81D2-96EC384B41AA}"/>
              </a:ext>
            </a:extLst>
          </p:cNvPr>
          <p:cNvGraphicFramePr/>
          <p:nvPr/>
        </p:nvGraphicFramePr>
        <p:xfrm>
          <a:off x="1375515" y="1834751"/>
          <a:ext cx="9643605" cy="4075671"/>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14">
            <a:extLst>
              <a:ext uri="{FF2B5EF4-FFF2-40B4-BE49-F238E27FC236}">
                <a16:creationId xmlns:a16="http://schemas.microsoft.com/office/drawing/2014/main" id="{78DF8630-5E73-419A-A7ED-A5967CD65D79}"/>
              </a:ext>
            </a:extLst>
          </p:cNvPr>
          <p:cNvSpPr/>
          <p:nvPr/>
        </p:nvSpPr>
        <p:spPr>
          <a:xfrm>
            <a:off x="10744731" y="2582986"/>
            <a:ext cx="1619547" cy="738664"/>
          </a:xfrm>
          <a:prstGeom prst="rect">
            <a:avLst/>
          </a:prstGeom>
        </p:spPr>
        <p:txBody>
          <a:bodyPr wrap="square">
            <a:spAutoFit/>
          </a:bodyPr>
          <a:lstStyle/>
          <a:p>
            <a:pPr algn="ctr">
              <a:defRPr/>
            </a:pPr>
            <a:r>
              <a:rPr kumimoji="0" lang="es-ES_tradnl" sz="14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s-ES_tradnl" sz="1400" b="1" i="0" u="none" strike="noStrike" kern="1200" cap="none" spc="0" normalizeH="0" baseline="0" noProof="0" dirty="0">
                <a:ln>
                  <a:noFill/>
                </a:ln>
                <a:solidFill>
                  <a:prstClr val="black"/>
                </a:solidFill>
                <a:effectLst/>
                <a:uLnTx/>
                <a:uFillTx/>
                <a:latin typeface="Verdana"/>
                <a:ea typeface="+mn-ea"/>
                <a:cs typeface="+mn-cs"/>
              </a:rPr>
              <a:t>lectores semanales </a:t>
            </a:r>
            <a:r>
              <a:rPr lang="es-ES_tradnl" sz="1400" i="1" dirty="0">
                <a:solidFill>
                  <a:prstClr val="black"/>
                </a:solidFill>
                <a:latin typeface="Calibri" panose="020F0502020204030204"/>
              </a:rPr>
              <a:t>promedio 2020</a:t>
            </a:r>
            <a:r>
              <a:rPr lang="es-ES_tradnl" sz="1400" baseline="30000" dirty="0">
                <a:solidFill>
                  <a:prstClr val="black"/>
                </a:solidFill>
                <a:latin typeface="Calibri" panose="020F0502020204030204"/>
              </a:rPr>
              <a:t>3</a:t>
            </a:r>
            <a:endParaRPr lang="es-ES" sz="1400" i="1" baseline="30000" dirty="0">
              <a:solidFill>
                <a:prstClr val="black"/>
              </a:solidFill>
              <a:latin typeface="Calibri" panose="020F0502020204030204"/>
            </a:endParaRPr>
          </a:p>
        </p:txBody>
      </p:sp>
      <p:sp>
        <p:nvSpPr>
          <p:cNvPr id="43" name="Rectangle 14">
            <a:extLst>
              <a:ext uri="{FF2B5EF4-FFF2-40B4-BE49-F238E27FC236}">
                <a16:creationId xmlns:a16="http://schemas.microsoft.com/office/drawing/2014/main" id="{21602CD4-8991-4800-9496-D917D80522B0}"/>
              </a:ext>
            </a:extLst>
          </p:cNvPr>
          <p:cNvSpPr/>
          <p:nvPr/>
        </p:nvSpPr>
        <p:spPr>
          <a:xfrm>
            <a:off x="10787293" y="3210372"/>
            <a:ext cx="1619547"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600" dirty="0">
                <a:solidFill>
                  <a:schemeClr val="accent6">
                    <a:lumMod val="50000"/>
                  </a:schemeClr>
                </a:solidFill>
                <a:latin typeface="Calibri" panose="020F0502020204030204"/>
              </a:rPr>
              <a:t>2019-2020</a:t>
            </a:r>
            <a:endParaRPr kumimoji="0" lang="es-ES" sz="1600" b="0" i="0" u="none" strike="noStrike" kern="1200" cap="none" spc="0" normalizeH="0" baseline="0" noProof="0" dirty="0">
              <a:ln>
                <a:noFill/>
              </a:ln>
              <a:solidFill>
                <a:schemeClr val="accent6">
                  <a:lumMod val="50000"/>
                </a:schemeClr>
              </a:solidFill>
              <a:effectLst/>
              <a:uLnTx/>
              <a:uFillTx/>
              <a:latin typeface="Calibri" panose="020F0502020204030204"/>
            </a:endParaRPr>
          </a:p>
        </p:txBody>
      </p:sp>
      <p:sp>
        <p:nvSpPr>
          <p:cNvPr id="41" name="Rectangle 14">
            <a:extLst>
              <a:ext uri="{FF2B5EF4-FFF2-40B4-BE49-F238E27FC236}">
                <a16:creationId xmlns:a16="http://schemas.microsoft.com/office/drawing/2014/main" id="{7B2EC75C-7C28-4CD2-953B-9453D53958DF}"/>
              </a:ext>
            </a:extLst>
          </p:cNvPr>
          <p:cNvSpPr/>
          <p:nvPr/>
        </p:nvSpPr>
        <p:spPr>
          <a:xfrm>
            <a:off x="6127183" y="1853491"/>
            <a:ext cx="237650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s-ES_tradnl" sz="1400" b="1" i="0" u="none" strike="noStrike" kern="1200" cap="none" spc="0" normalizeH="0" baseline="0" noProof="0" dirty="0">
                <a:ln>
                  <a:noFill/>
                </a:ln>
                <a:solidFill>
                  <a:prstClr val="black"/>
                </a:solidFill>
                <a:effectLst/>
                <a:uLnTx/>
                <a:uFillTx/>
                <a:latin typeface="Verdana"/>
                <a:ea typeface="+mn-ea"/>
                <a:cs typeface="+mn-cs"/>
              </a:rPr>
              <a:t>lectores semanales </a:t>
            </a:r>
            <a:r>
              <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rPr>
              <a:t>durante los meses de confinamiento</a:t>
            </a:r>
            <a:r>
              <a:rPr kumimoji="0" lang="es-ES_tradnl" sz="1400" b="1"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s-ES_tradnl" sz="14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lecha: hacia abajo 43">
            <a:extLst>
              <a:ext uri="{FF2B5EF4-FFF2-40B4-BE49-F238E27FC236}">
                <a16:creationId xmlns:a16="http://schemas.microsoft.com/office/drawing/2014/main" id="{E702D550-E241-4365-AB92-A7B858D8437C}"/>
              </a:ext>
            </a:extLst>
          </p:cNvPr>
          <p:cNvSpPr/>
          <p:nvPr/>
        </p:nvSpPr>
        <p:spPr>
          <a:xfrm rot="10800000">
            <a:off x="10673933" y="3325881"/>
            <a:ext cx="280138" cy="381415"/>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angle 8">
            <a:extLst>
              <a:ext uri="{FF2B5EF4-FFF2-40B4-BE49-F238E27FC236}">
                <a16:creationId xmlns:a16="http://schemas.microsoft.com/office/drawing/2014/main" id="{0560011F-7340-41A3-8B9D-0879E22C0D65}"/>
              </a:ext>
            </a:extLst>
          </p:cNvPr>
          <p:cNvSpPr/>
          <p:nvPr/>
        </p:nvSpPr>
        <p:spPr>
          <a:xfrm>
            <a:off x="309766" y="4986169"/>
            <a:ext cx="180643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err="1">
                <a:ln>
                  <a:noFill/>
                </a:ln>
                <a:solidFill>
                  <a:schemeClr val="accent4">
                    <a:lumMod val="90000"/>
                    <a:lumOff val="10000"/>
                  </a:schemeClr>
                </a:solidFill>
                <a:effectLst/>
                <a:uLnTx/>
                <a:uFillTx/>
                <a:latin typeface="Calibri" panose="020F0502020204030204"/>
                <a:ea typeface="+mn-ea"/>
                <a:cs typeface="+mn-cs"/>
              </a:rPr>
              <a:t>Nº</a:t>
            </a:r>
            <a:r>
              <a:rPr kumimoji="0" lang="es-ES_tradnl"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rPr>
              <a:t> medio de horas de lectura a la semana en 2019: 6,9 </a:t>
            </a:r>
            <a:endParaRPr kumimoji="0" lang="es-ES"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endParaRPr>
          </a:p>
        </p:txBody>
      </p:sp>
      <p:sp>
        <p:nvSpPr>
          <p:cNvPr id="46" name="Rectangle 8">
            <a:extLst>
              <a:ext uri="{FF2B5EF4-FFF2-40B4-BE49-F238E27FC236}">
                <a16:creationId xmlns:a16="http://schemas.microsoft.com/office/drawing/2014/main" id="{71773EA7-6C12-40F7-9548-67325FF8B590}"/>
              </a:ext>
            </a:extLst>
          </p:cNvPr>
          <p:cNvSpPr/>
          <p:nvPr/>
        </p:nvSpPr>
        <p:spPr>
          <a:xfrm>
            <a:off x="4323175" y="2645122"/>
            <a:ext cx="196794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err="1">
                <a:ln>
                  <a:noFill/>
                </a:ln>
                <a:solidFill>
                  <a:schemeClr val="accent4">
                    <a:lumMod val="90000"/>
                    <a:lumOff val="10000"/>
                  </a:schemeClr>
                </a:solidFill>
                <a:effectLst/>
                <a:uLnTx/>
                <a:uFillTx/>
                <a:latin typeface="Calibri" panose="020F0502020204030204"/>
                <a:ea typeface="+mn-ea"/>
                <a:cs typeface="+mn-cs"/>
              </a:rPr>
              <a:t>Nº</a:t>
            </a:r>
            <a:r>
              <a:rPr kumimoji="0" lang="es-ES_tradnl"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rPr>
              <a:t> medio de horas de lectura a la semana durante el confinamiento: 8,4 </a:t>
            </a:r>
            <a:endParaRPr kumimoji="0" lang="es-ES"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endParaRPr>
          </a:p>
        </p:txBody>
      </p:sp>
      <p:sp>
        <p:nvSpPr>
          <p:cNvPr id="47" name="Rectangle 8">
            <a:extLst>
              <a:ext uri="{FF2B5EF4-FFF2-40B4-BE49-F238E27FC236}">
                <a16:creationId xmlns:a16="http://schemas.microsoft.com/office/drawing/2014/main" id="{E4E0FC60-4CEB-4880-92E5-E5DDDB4A2EB0}"/>
              </a:ext>
            </a:extLst>
          </p:cNvPr>
          <p:cNvSpPr/>
          <p:nvPr/>
        </p:nvSpPr>
        <p:spPr>
          <a:xfrm>
            <a:off x="9465538" y="3882911"/>
            <a:ext cx="180643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err="1">
                <a:ln>
                  <a:noFill/>
                </a:ln>
                <a:solidFill>
                  <a:schemeClr val="accent4">
                    <a:lumMod val="90000"/>
                    <a:lumOff val="10000"/>
                  </a:schemeClr>
                </a:solidFill>
                <a:effectLst/>
                <a:uLnTx/>
                <a:uFillTx/>
                <a:latin typeface="Calibri" panose="020F0502020204030204"/>
                <a:ea typeface="+mn-ea"/>
                <a:cs typeface="+mn-cs"/>
              </a:rPr>
              <a:t>Nº</a:t>
            </a:r>
            <a:r>
              <a:rPr kumimoji="0" lang="es-ES_tradnl"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rPr>
              <a:t> medio de horas de lectura a la semana en 2020: 7,4 </a:t>
            </a:r>
            <a:endParaRPr kumimoji="0" lang="es-ES" sz="1200" b="0" i="0" u="none" strike="noStrike" kern="1200" cap="none" spc="0" normalizeH="0" baseline="0" noProof="0" dirty="0">
              <a:ln>
                <a:noFill/>
              </a:ln>
              <a:solidFill>
                <a:schemeClr val="accent4">
                  <a:lumMod val="90000"/>
                  <a:lumOff val="10000"/>
                </a:schemeClr>
              </a:solidFill>
              <a:effectLst/>
              <a:uLnTx/>
              <a:uFillTx/>
              <a:latin typeface="Calibri" panose="020F0502020204030204"/>
              <a:ea typeface="+mn-ea"/>
              <a:cs typeface="+mn-cs"/>
            </a:endParaRPr>
          </a:p>
        </p:txBody>
      </p:sp>
      <p:sp>
        <p:nvSpPr>
          <p:cNvPr id="40" name="Rectangle 10">
            <a:extLst>
              <a:ext uri="{FF2B5EF4-FFF2-40B4-BE49-F238E27FC236}">
                <a16:creationId xmlns:a16="http://schemas.microsoft.com/office/drawing/2014/main" id="{33B4A337-FF00-47E7-AF1F-7135B855EEF7}"/>
              </a:ext>
            </a:extLst>
          </p:cNvPr>
          <p:cNvSpPr/>
          <p:nvPr/>
        </p:nvSpPr>
        <p:spPr>
          <a:xfrm>
            <a:off x="252402" y="3872586"/>
            <a:ext cx="1977466"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rPr>
              <a:t>lectores semanales en un periodo de “normalidad” </a:t>
            </a:r>
            <a:br>
              <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_tradnl" sz="1400" b="0" i="0" u="none" strike="noStrike" kern="1200" cap="none" spc="0" normalizeH="0" baseline="0" noProof="0" dirty="0">
                <a:ln>
                  <a:noFill/>
                </a:ln>
                <a:solidFill>
                  <a:prstClr val="black"/>
                </a:solidFill>
                <a:effectLst/>
                <a:uLnTx/>
                <a:uFillTx/>
                <a:latin typeface="Calibri" panose="020F0502020204030204"/>
                <a:ea typeface="+mn-ea"/>
                <a:cs typeface="+mn-cs"/>
              </a:rPr>
              <a:t>pre-confinamiento</a:t>
            </a:r>
            <a:endParaRPr kumimoji="0" lang="es-ES_tradnl" sz="14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lvl="0" algn="ctr">
              <a:defRPr/>
            </a:pPr>
            <a:r>
              <a:rPr lang="es-ES_tradnl" sz="1400" i="1" dirty="0">
                <a:solidFill>
                  <a:prstClr val="black"/>
                </a:solidFill>
                <a:latin typeface="Calibri" panose="020F0502020204030204"/>
              </a:rPr>
              <a:t>promedio 2019</a:t>
            </a:r>
            <a:r>
              <a:rPr lang="es-ES_tradnl" sz="1400" baseline="30000" dirty="0">
                <a:solidFill>
                  <a:prstClr val="black"/>
                </a:solidFill>
                <a:latin typeface="Calibri" panose="020F0502020204030204"/>
              </a:rPr>
              <a:t>1</a:t>
            </a:r>
            <a:endParaRPr kumimoji="0" lang="es-ES" sz="1400" i="1"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679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E8C3EB6-EA60-4758-BA6B-2B5080619509}"/>
              </a:ext>
            </a:extLst>
          </p:cNvPr>
          <p:cNvPicPr>
            <a:picLocks noChangeAspect="1"/>
          </p:cNvPicPr>
          <p:nvPr/>
        </p:nvPicPr>
        <p:blipFill>
          <a:blip r:embed="rId2"/>
          <a:stretch>
            <a:fillRect/>
          </a:stretch>
        </p:blipFill>
        <p:spPr>
          <a:xfrm>
            <a:off x="7304092" y="19821"/>
            <a:ext cx="3448271" cy="1018318"/>
          </a:xfrm>
          <a:prstGeom prst="rect">
            <a:avLst/>
          </a:prstGeom>
        </p:spPr>
      </p:pic>
      <p:pic>
        <p:nvPicPr>
          <p:cNvPr id="13" name="Imagen 12">
            <a:extLst>
              <a:ext uri="{FF2B5EF4-FFF2-40B4-BE49-F238E27FC236}">
                <a16:creationId xmlns:a16="http://schemas.microsoft.com/office/drawing/2014/main" id="{B0AD2995-FA7F-4C6C-89D4-40A83A52D957}"/>
              </a:ext>
            </a:extLst>
          </p:cNvPr>
          <p:cNvPicPr>
            <a:picLocks noChangeAspect="1"/>
          </p:cNvPicPr>
          <p:nvPr/>
        </p:nvPicPr>
        <p:blipFill>
          <a:blip r:embed="rId3"/>
          <a:stretch>
            <a:fillRect/>
          </a:stretch>
        </p:blipFill>
        <p:spPr>
          <a:xfrm>
            <a:off x="8704932" y="978159"/>
            <a:ext cx="3307127" cy="924516"/>
          </a:xfrm>
          <a:prstGeom prst="rect">
            <a:avLst/>
          </a:prstGeom>
        </p:spPr>
      </p:pic>
      <p:sp>
        <p:nvSpPr>
          <p:cNvPr id="42" name="Rectángulo 41">
            <a:extLst>
              <a:ext uri="{FF2B5EF4-FFF2-40B4-BE49-F238E27FC236}">
                <a16:creationId xmlns:a16="http://schemas.microsoft.com/office/drawing/2014/main" id="{871D99CE-65D6-40A3-BBD1-F218D56DCD17}"/>
              </a:ext>
            </a:extLst>
          </p:cNvPr>
          <p:cNvSpPr/>
          <p:nvPr/>
        </p:nvSpPr>
        <p:spPr>
          <a:xfrm>
            <a:off x="2" y="0"/>
            <a:ext cx="7120454"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Gráfico 17">
            <a:extLst>
              <a:ext uri="{FF2B5EF4-FFF2-40B4-BE49-F238E27FC236}">
                <a16:creationId xmlns:a16="http://schemas.microsoft.com/office/drawing/2014/main" id="{C896E2E3-4A85-4F7A-AAD2-47AE98E762BC}"/>
              </a:ext>
            </a:extLst>
          </p:cNvPr>
          <p:cNvGraphicFramePr/>
          <p:nvPr/>
        </p:nvGraphicFramePr>
        <p:xfrm>
          <a:off x="710432" y="1020248"/>
          <a:ext cx="10643500" cy="4455498"/>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14F61559-E319-4CA3-8198-CA28ED0DD131}"/>
              </a:ext>
            </a:extLst>
          </p:cNvPr>
          <p:cNvSpPr txBox="1"/>
          <p:nvPr/>
        </p:nvSpPr>
        <p:spPr>
          <a:xfrm>
            <a:off x="3491515" y="1936296"/>
            <a:ext cx="464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30000" noProof="0" dirty="0">
                <a:ln>
                  <a:noFill/>
                </a:ln>
                <a:solidFill>
                  <a:prstClr val="black"/>
                </a:solidFill>
                <a:effectLst/>
                <a:uLnTx/>
                <a:uFillTx/>
                <a:latin typeface="Calibri" panose="020F0502020204030204"/>
                <a:ea typeface="+mn-ea"/>
                <a:cs typeface="+mn-cs"/>
              </a:rPr>
              <a:t>1</a:t>
            </a:r>
          </a:p>
        </p:txBody>
      </p:sp>
      <p:sp>
        <p:nvSpPr>
          <p:cNvPr id="20" name="CuadroTexto 19">
            <a:extLst>
              <a:ext uri="{FF2B5EF4-FFF2-40B4-BE49-F238E27FC236}">
                <a16:creationId xmlns:a16="http://schemas.microsoft.com/office/drawing/2014/main" id="{1EF8217B-262F-4B30-81C3-102E5FD063CF}"/>
              </a:ext>
            </a:extLst>
          </p:cNvPr>
          <p:cNvSpPr txBox="1"/>
          <p:nvPr/>
        </p:nvSpPr>
        <p:spPr>
          <a:xfrm>
            <a:off x="8057354" y="1917809"/>
            <a:ext cx="464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30000" noProof="0" dirty="0">
                <a:ln>
                  <a:noFill/>
                </a:ln>
                <a:solidFill>
                  <a:prstClr val="black"/>
                </a:solidFill>
                <a:effectLst/>
                <a:uLnTx/>
                <a:uFillTx/>
                <a:latin typeface="Calibri" panose="020F0502020204030204"/>
                <a:ea typeface="+mn-ea"/>
                <a:cs typeface="+mn-cs"/>
              </a:rPr>
              <a:t>2</a:t>
            </a:r>
          </a:p>
        </p:txBody>
      </p:sp>
      <p:sp>
        <p:nvSpPr>
          <p:cNvPr id="4" name="Rectángulo 3">
            <a:extLst>
              <a:ext uri="{FF2B5EF4-FFF2-40B4-BE49-F238E27FC236}">
                <a16:creationId xmlns:a16="http://schemas.microsoft.com/office/drawing/2014/main" id="{34A2B123-7DCD-4F1D-8AF2-475BF3CE5754}"/>
              </a:ext>
            </a:extLst>
          </p:cNvPr>
          <p:cNvSpPr/>
          <p:nvPr/>
        </p:nvSpPr>
        <p:spPr>
          <a:xfrm>
            <a:off x="1206542" y="3116958"/>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+4</a:t>
            </a:r>
            <a:endParaRPr kumimoji="0" lang="es-E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7" name="CuadroTexto 16">
            <a:extLst>
              <a:ext uri="{FF2B5EF4-FFF2-40B4-BE49-F238E27FC236}">
                <a16:creationId xmlns:a16="http://schemas.microsoft.com/office/drawing/2014/main" id="{49E54971-A434-4F45-B8CF-4D2766BC20D9}"/>
              </a:ext>
            </a:extLst>
          </p:cNvPr>
          <p:cNvSpPr txBox="1"/>
          <p:nvPr/>
        </p:nvSpPr>
        <p:spPr>
          <a:xfrm>
            <a:off x="19609" y="126552"/>
            <a:ext cx="7100847" cy="830997"/>
          </a:xfrm>
          <a:prstGeom prst="rect">
            <a:avLst/>
          </a:prstGeom>
          <a:noFill/>
        </p:spPr>
        <p:txBody>
          <a:bodyPr wrap="square" rtlCol="0">
            <a:spAutoFit/>
          </a:bodyPr>
          <a:lstStyle/>
          <a:p>
            <a:pPr lvl="0">
              <a:defRPr/>
            </a:pPr>
            <a:r>
              <a:rPr lang="es-ES_tradnl" sz="2400" b="1" dirty="0">
                <a:latin typeface="Calibri" panose="020F0502020204030204"/>
              </a:rPr>
              <a:t>Durante el confinamiento, </a:t>
            </a:r>
            <a:r>
              <a:rPr lang="es-ES" sz="2400" b="1" dirty="0">
                <a:latin typeface="Calibri" panose="020F0502020204030204"/>
              </a:rPr>
              <a:t>las mujeres y los menores de 35 años aprovecharon para leer más que antes</a:t>
            </a:r>
            <a:endParaRPr kumimoji="0" lang="es-ES_tradnl" sz="2400" b="1" i="0" u="none" strike="noStrike" kern="1200" cap="none" spc="0" normalizeH="0" baseline="0" noProof="0" dirty="0">
              <a:ln>
                <a:noFill/>
              </a:ln>
              <a:effectLst/>
              <a:uLnTx/>
              <a:uFillTx/>
              <a:latin typeface="Calibri" panose="020F0502020204030204"/>
              <a:ea typeface="+mn-ea"/>
              <a:cs typeface="+mn-cs"/>
            </a:endParaRPr>
          </a:p>
        </p:txBody>
      </p:sp>
      <p:grpSp>
        <p:nvGrpSpPr>
          <p:cNvPr id="6" name="Grupo 5">
            <a:extLst>
              <a:ext uri="{FF2B5EF4-FFF2-40B4-BE49-F238E27FC236}">
                <a16:creationId xmlns:a16="http://schemas.microsoft.com/office/drawing/2014/main" id="{BED560E4-369C-4EA4-97BE-34DDE232D568}"/>
              </a:ext>
            </a:extLst>
          </p:cNvPr>
          <p:cNvGrpSpPr/>
          <p:nvPr/>
        </p:nvGrpSpPr>
        <p:grpSpPr>
          <a:xfrm>
            <a:off x="6305198" y="2477376"/>
            <a:ext cx="523510" cy="274694"/>
            <a:chOff x="4245275" y="2670929"/>
            <a:chExt cx="523510" cy="274694"/>
          </a:xfrm>
        </p:grpSpPr>
        <p:sp>
          <p:nvSpPr>
            <p:cNvPr id="25" name="Rectángulo 24">
              <a:extLst>
                <a:ext uri="{FF2B5EF4-FFF2-40B4-BE49-F238E27FC236}">
                  <a16:creationId xmlns:a16="http://schemas.microsoft.com/office/drawing/2014/main" id="{242E2F4B-E8B0-4F03-A3B8-CCDB18C204A8}"/>
                </a:ext>
              </a:extLst>
            </p:cNvPr>
            <p:cNvSpPr/>
            <p:nvPr/>
          </p:nvSpPr>
          <p:spPr>
            <a:xfrm>
              <a:off x="4277163" y="2670929"/>
              <a:ext cx="39946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+15</a:t>
              </a:r>
              <a:endParaRPr kumimoji="0" lang="es-ES"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pic>
          <p:nvPicPr>
            <p:cNvPr id="38" name="Imagen 37">
              <a:extLst>
                <a:ext uri="{FF2B5EF4-FFF2-40B4-BE49-F238E27FC236}">
                  <a16:creationId xmlns:a16="http://schemas.microsoft.com/office/drawing/2014/main" id="{07777F77-6F5A-49B2-B60B-B7BCC50C9A56}"/>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4245275" y="2672737"/>
              <a:ext cx="523510" cy="272886"/>
            </a:xfrm>
            <a:prstGeom prst="rect">
              <a:avLst/>
            </a:prstGeom>
          </p:spPr>
        </p:pic>
      </p:grpSp>
      <p:grpSp>
        <p:nvGrpSpPr>
          <p:cNvPr id="9" name="Grupo 8">
            <a:extLst>
              <a:ext uri="{FF2B5EF4-FFF2-40B4-BE49-F238E27FC236}">
                <a16:creationId xmlns:a16="http://schemas.microsoft.com/office/drawing/2014/main" id="{1586D254-9432-49EF-93AC-A47844B69D02}"/>
              </a:ext>
            </a:extLst>
          </p:cNvPr>
          <p:cNvGrpSpPr/>
          <p:nvPr/>
        </p:nvGrpSpPr>
        <p:grpSpPr>
          <a:xfrm>
            <a:off x="5254424" y="2517821"/>
            <a:ext cx="523510" cy="274865"/>
            <a:chOff x="3593752" y="2659858"/>
            <a:chExt cx="523510" cy="274865"/>
          </a:xfrm>
        </p:grpSpPr>
        <p:sp>
          <p:nvSpPr>
            <p:cNvPr id="24" name="Rectángulo 23">
              <a:extLst>
                <a:ext uri="{FF2B5EF4-FFF2-40B4-BE49-F238E27FC236}">
                  <a16:creationId xmlns:a16="http://schemas.microsoft.com/office/drawing/2014/main" id="{7E31AF66-9C35-4E79-BF5F-BB1B150D7073}"/>
                </a:ext>
              </a:extLst>
            </p:cNvPr>
            <p:cNvSpPr/>
            <p:nvPr/>
          </p:nvSpPr>
          <p:spPr>
            <a:xfrm>
              <a:off x="3666082" y="2673113"/>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+7</a:t>
              </a:r>
              <a:endParaRPr kumimoji="0" lang="es-ES"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pic>
          <p:nvPicPr>
            <p:cNvPr id="39" name="Imagen 38">
              <a:extLst>
                <a:ext uri="{FF2B5EF4-FFF2-40B4-BE49-F238E27FC236}">
                  <a16:creationId xmlns:a16="http://schemas.microsoft.com/office/drawing/2014/main" id="{D49A72AC-D7E8-4C96-B18B-4516A208FCF0}"/>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3593752" y="2659858"/>
              <a:ext cx="523510" cy="272886"/>
            </a:xfrm>
            <a:prstGeom prst="rect">
              <a:avLst/>
            </a:prstGeom>
          </p:spPr>
        </p:pic>
      </p:grpSp>
      <p:grpSp>
        <p:nvGrpSpPr>
          <p:cNvPr id="10" name="Grupo 9">
            <a:extLst>
              <a:ext uri="{FF2B5EF4-FFF2-40B4-BE49-F238E27FC236}">
                <a16:creationId xmlns:a16="http://schemas.microsoft.com/office/drawing/2014/main" id="{06EA71DB-222D-41DE-A873-C0352844B77D}"/>
              </a:ext>
            </a:extLst>
          </p:cNvPr>
          <p:cNvGrpSpPr/>
          <p:nvPr/>
        </p:nvGrpSpPr>
        <p:grpSpPr>
          <a:xfrm>
            <a:off x="4209083" y="2735273"/>
            <a:ext cx="523510" cy="280877"/>
            <a:chOff x="2921896" y="2864431"/>
            <a:chExt cx="523510" cy="280877"/>
          </a:xfrm>
        </p:grpSpPr>
        <p:sp>
          <p:nvSpPr>
            <p:cNvPr id="23" name="Rectángulo 22">
              <a:extLst>
                <a:ext uri="{FF2B5EF4-FFF2-40B4-BE49-F238E27FC236}">
                  <a16:creationId xmlns:a16="http://schemas.microsoft.com/office/drawing/2014/main" id="{A2F8E2FF-CA55-4CA7-872C-54446758E556}"/>
                </a:ext>
              </a:extLst>
            </p:cNvPr>
            <p:cNvSpPr/>
            <p:nvPr/>
          </p:nvSpPr>
          <p:spPr>
            <a:xfrm>
              <a:off x="2998081" y="2883698"/>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+9</a:t>
              </a:r>
              <a:endParaRPr kumimoji="0" lang="es-ES"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pic>
          <p:nvPicPr>
            <p:cNvPr id="40" name="Imagen 39">
              <a:extLst>
                <a:ext uri="{FF2B5EF4-FFF2-40B4-BE49-F238E27FC236}">
                  <a16:creationId xmlns:a16="http://schemas.microsoft.com/office/drawing/2014/main" id="{1673F135-DD9B-47DE-AB8D-B885C1F9991B}"/>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2921896" y="2864431"/>
              <a:ext cx="523510" cy="272886"/>
            </a:xfrm>
            <a:prstGeom prst="rect">
              <a:avLst/>
            </a:prstGeom>
          </p:spPr>
        </p:pic>
      </p:grpSp>
      <p:grpSp>
        <p:nvGrpSpPr>
          <p:cNvPr id="5" name="Grupo 4">
            <a:extLst>
              <a:ext uri="{FF2B5EF4-FFF2-40B4-BE49-F238E27FC236}">
                <a16:creationId xmlns:a16="http://schemas.microsoft.com/office/drawing/2014/main" id="{FAD0553C-2089-4B17-AAA9-67E493D1EFAA}"/>
              </a:ext>
            </a:extLst>
          </p:cNvPr>
          <p:cNvGrpSpPr/>
          <p:nvPr/>
        </p:nvGrpSpPr>
        <p:grpSpPr>
          <a:xfrm>
            <a:off x="2154491" y="2416314"/>
            <a:ext cx="523510" cy="288665"/>
            <a:chOff x="1606419" y="2610812"/>
            <a:chExt cx="523510" cy="288665"/>
          </a:xfrm>
        </p:grpSpPr>
        <p:sp>
          <p:nvSpPr>
            <p:cNvPr id="22" name="Rectángulo 21">
              <a:extLst>
                <a:ext uri="{FF2B5EF4-FFF2-40B4-BE49-F238E27FC236}">
                  <a16:creationId xmlns:a16="http://schemas.microsoft.com/office/drawing/2014/main" id="{76AC0B00-45B9-4212-BD6F-2FBF62E4E698}"/>
                </a:ext>
              </a:extLst>
            </p:cNvPr>
            <p:cNvSpPr/>
            <p:nvPr/>
          </p:nvSpPr>
          <p:spPr>
            <a:xfrm>
              <a:off x="1627746" y="2637867"/>
              <a:ext cx="39946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+10</a:t>
              </a:r>
              <a:endParaRPr kumimoji="0" lang="es-ES"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pic>
          <p:nvPicPr>
            <p:cNvPr id="41" name="Imagen 40">
              <a:extLst>
                <a:ext uri="{FF2B5EF4-FFF2-40B4-BE49-F238E27FC236}">
                  <a16:creationId xmlns:a16="http://schemas.microsoft.com/office/drawing/2014/main" id="{8A349120-74BC-4528-9085-065C7415C4AF}"/>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1606419" y="2610812"/>
              <a:ext cx="523510" cy="272886"/>
            </a:xfrm>
            <a:prstGeom prst="rect">
              <a:avLst/>
            </a:prstGeom>
          </p:spPr>
        </p:pic>
      </p:grpSp>
      <p:sp>
        <p:nvSpPr>
          <p:cNvPr id="44" name="Marcador de número de diapositiva 1">
            <a:extLst>
              <a:ext uri="{FF2B5EF4-FFF2-40B4-BE49-F238E27FC236}">
                <a16:creationId xmlns:a16="http://schemas.microsoft.com/office/drawing/2014/main" id="{F14D0E54-1B61-4959-88EF-F58637195BDC}"/>
              </a:ext>
            </a:extLst>
          </p:cNvPr>
          <p:cNvSpPr>
            <a:spLocks noGrp="1"/>
          </p:cNvSpPr>
          <p:nvPr>
            <p:ph type="sldNum" sz="quarter" idx="12"/>
          </p:nvPr>
        </p:nvSpPr>
        <p:spPr>
          <a:xfrm>
            <a:off x="11627912" y="6526516"/>
            <a:ext cx="5791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B0330CBE-575C-44CE-8A74-188B3A2D8E46}"/>
              </a:ext>
            </a:extLst>
          </p:cNvPr>
          <p:cNvSpPr/>
          <p:nvPr/>
        </p:nvSpPr>
        <p:spPr>
          <a:xfrm>
            <a:off x="52305" y="5414502"/>
            <a:ext cx="750607"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0" u="none" strike="noStrike" kern="1200" cap="none" spc="0" normalizeH="0" baseline="0" noProof="0" dirty="0">
                <a:ln>
                  <a:noFill/>
                </a:ln>
                <a:solidFill>
                  <a:prstClr val="black"/>
                </a:solidFill>
                <a:effectLst/>
                <a:uLnTx/>
                <a:uFillTx/>
                <a:latin typeface="Calibri" panose="020F0502020204030204"/>
                <a:ea typeface="+mn-ea"/>
                <a:cs typeface="+mn-cs"/>
              </a:rPr>
              <a:t>Media horas semanales</a:t>
            </a:r>
            <a:endParaRPr kumimoji="0" lang="es-ES" sz="10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0" name="Rectángulo 99">
            <a:extLst>
              <a:ext uri="{FF2B5EF4-FFF2-40B4-BE49-F238E27FC236}">
                <a16:creationId xmlns:a16="http://schemas.microsoft.com/office/drawing/2014/main" id="{1F8C979C-42D3-49ED-8132-BB3C3DB7A6CA}"/>
              </a:ext>
            </a:extLst>
          </p:cNvPr>
          <p:cNvSpPr/>
          <p:nvPr/>
        </p:nvSpPr>
        <p:spPr>
          <a:xfrm>
            <a:off x="2540092" y="2769479"/>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a:t>
            </a:r>
          </a:p>
        </p:txBody>
      </p:sp>
      <p:sp>
        <p:nvSpPr>
          <p:cNvPr id="101" name="Rectángulo 100">
            <a:extLst>
              <a:ext uri="{FF2B5EF4-FFF2-40B4-BE49-F238E27FC236}">
                <a16:creationId xmlns:a16="http://schemas.microsoft.com/office/drawing/2014/main" id="{A16F9F21-457E-4EE6-BA0F-C830C311497D}"/>
              </a:ext>
            </a:extLst>
          </p:cNvPr>
          <p:cNvSpPr/>
          <p:nvPr/>
        </p:nvSpPr>
        <p:spPr>
          <a:xfrm>
            <a:off x="4626108" y="2979645"/>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a:t>
            </a:r>
          </a:p>
        </p:txBody>
      </p:sp>
      <p:sp>
        <p:nvSpPr>
          <p:cNvPr id="102" name="Rectángulo 101">
            <a:extLst>
              <a:ext uri="{FF2B5EF4-FFF2-40B4-BE49-F238E27FC236}">
                <a16:creationId xmlns:a16="http://schemas.microsoft.com/office/drawing/2014/main" id="{EE2AE98F-8ACF-45E8-B051-CDD98BB40E8D}"/>
              </a:ext>
            </a:extLst>
          </p:cNvPr>
          <p:cNvSpPr/>
          <p:nvPr/>
        </p:nvSpPr>
        <p:spPr>
          <a:xfrm>
            <a:off x="5661091" y="2711794"/>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a:t>
            </a:r>
          </a:p>
        </p:txBody>
      </p:sp>
      <p:graphicFrame>
        <p:nvGraphicFramePr>
          <p:cNvPr id="12" name="Tabla 12">
            <a:extLst>
              <a:ext uri="{FF2B5EF4-FFF2-40B4-BE49-F238E27FC236}">
                <a16:creationId xmlns:a16="http://schemas.microsoft.com/office/drawing/2014/main" id="{26898B11-05CC-45BE-B758-E7B62D7372CA}"/>
              </a:ext>
            </a:extLst>
          </p:cNvPr>
          <p:cNvGraphicFramePr>
            <a:graphicFrameLocks noGrp="1"/>
          </p:cNvGraphicFramePr>
          <p:nvPr/>
        </p:nvGraphicFramePr>
        <p:xfrm>
          <a:off x="879332" y="5463245"/>
          <a:ext cx="10398180" cy="741680"/>
        </p:xfrm>
        <a:graphic>
          <a:graphicData uri="http://schemas.openxmlformats.org/drawingml/2006/table">
            <a:tbl>
              <a:tblPr bandRow="1">
                <a:tableStyleId>{00A15C55-8517-42AA-B614-E9B94910E393}</a:tableStyleId>
              </a:tblPr>
              <a:tblGrid>
                <a:gridCol w="346606">
                  <a:extLst>
                    <a:ext uri="{9D8B030D-6E8A-4147-A177-3AD203B41FA5}">
                      <a16:colId xmlns:a16="http://schemas.microsoft.com/office/drawing/2014/main" val="976702595"/>
                    </a:ext>
                  </a:extLst>
                </a:gridCol>
                <a:gridCol w="346606">
                  <a:extLst>
                    <a:ext uri="{9D8B030D-6E8A-4147-A177-3AD203B41FA5}">
                      <a16:colId xmlns:a16="http://schemas.microsoft.com/office/drawing/2014/main" val="1928145696"/>
                    </a:ext>
                  </a:extLst>
                </a:gridCol>
                <a:gridCol w="346606">
                  <a:extLst>
                    <a:ext uri="{9D8B030D-6E8A-4147-A177-3AD203B41FA5}">
                      <a16:colId xmlns:a16="http://schemas.microsoft.com/office/drawing/2014/main" val="2791166409"/>
                    </a:ext>
                  </a:extLst>
                </a:gridCol>
                <a:gridCol w="346606">
                  <a:extLst>
                    <a:ext uri="{9D8B030D-6E8A-4147-A177-3AD203B41FA5}">
                      <a16:colId xmlns:a16="http://schemas.microsoft.com/office/drawing/2014/main" val="1571118962"/>
                    </a:ext>
                  </a:extLst>
                </a:gridCol>
                <a:gridCol w="346606">
                  <a:extLst>
                    <a:ext uri="{9D8B030D-6E8A-4147-A177-3AD203B41FA5}">
                      <a16:colId xmlns:a16="http://schemas.microsoft.com/office/drawing/2014/main" val="3309108330"/>
                    </a:ext>
                  </a:extLst>
                </a:gridCol>
                <a:gridCol w="346606">
                  <a:extLst>
                    <a:ext uri="{9D8B030D-6E8A-4147-A177-3AD203B41FA5}">
                      <a16:colId xmlns:a16="http://schemas.microsoft.com/office/drawing/2014/main" val="3479803385"/>
                    </a:ext>
                  </a:extLst>
                </a:gridCol>
                <a:gridCol w="346606">
                  <a:extLst>
                    <a:ext uri="{9D8B030D-6E8A-4147-A177-3AD203B41FA5}">
                      <a16:colId xmlns:a16="http://schemas.microsoft.com/office/drawing/2014/main" val="2333740711"/>
                    </a:ext>
                  </a:extLst>
                </a:gridCol>
                <a:gridCol w="346606">
                  <a:extLst>
                    <a:ext uri="{9D8B030D-6E8A-4147-A177-3AD203B41FA5}">
                      <a16:colId xmlns:a16="http://schemas.microsoft.com/office/drawing/2014/main" val="980701716"/>
                    </a:ext>
                  </a:extLst>
                </a:gridCol>
                <a:gridCol w="346606">
                  <a:extLst>
                    <a:ext uri="{9D8B030D-6E8A-4147-A177-3AD203B41FA5}">
                      <a16:colId xmlns:a16="http://schemas.microsoft.com/office/drawing/2014/main" val="56592980"/>
                    </a:ext>
                  </a:extLst>
                </a:gridCol>
                <a:gridCol w="346606">
                  <a:extLst>
                    <a:ext uri="{9D8B030D-6E8A-4147-A177-3AD203B41FA5}">
                      <a16:colId xmlns:a16="http://schemas.microsoft.com/office/drawing/2014/main" val="2179656158"/>
                    </a:ext>
                  </a:extLst>
                </a:gridCol>
                <a:gridCol w="346606">
                  <a:extLst>
                    <a:ext uri="{9D8B030D-6E8A-4147-A177-3AD203B41FA5}">
                      <a16:colId xmlns:a16="http://schemas.microsoft.com/office/drawing/2014/main" val="2645030420"/>
                    </a:ext>
                  </a:extLst>
                </a:gridCol>
                <a:gridCol w="346606">
                  <a:extLst>
                    <a:ext uri="{9D8B030D-6E8A-4147-A177-3AD203B41FA5}">
                      <a16:colId xmlns:a16="http://schemas.microsoft.com/office/drawing/2014/main" val="3919693325"/>
                    </a:ext>
                  </a:extLst>
                </a:gridCol>
                <a:gridCol w="346606">
                  <a:extLst>
                    <a:ext uri="{9D8B030D-6E8A-4147-A177-3AD203B41FA5}">
                      <a16:colId xmlns:a16="http://schemas.microsoft.com/office/drawing/2014/main" val="665477259"/>
                    </a:ext>
                  </a:extLst>
                </a:gridCol>
                <a:gridCol w="346606">
                  <a:extLst>
                    <a:ext uri="{9D8B030D-6E8A-4147-A177-3AD203B41FA5}">
                      <a16:colId xmlns:a16="http://schemas.microsoft.com/office/drawing/2014/main" val="629860223"/>
                    </a:ext>
                  </a:extLst>
                </a:gridCol>
                <a:gridCol w="346606">
                  <a:extLst>
                    <a:ext uri="{9D8B030D-6E8A-4147-A177-3AD203B41FA5}">
                      <a16:colId xmlns:a16="http://schemas.microsoft.com/office/drawing/2014/main" val="4175939696"/>
                    </a:ext>
                  </a:extLst>
                </a:gridCol>
                <a:gridCol w="346606">
                  <a:extLst>
                    <a:ext uri="{9D8B030D-6E8A-4147-A177-3AD203B41FA5}">
                      <a16:colId xmlns:a16="http://schemas.microsoft.com/office/drawing/2014/main" val="597565763"/>
                    </a:ext>
                  </a:extLst>
                </a:gridCol>
                <a:gridCol w="346606">
                  <a:extLst>
                    <a:ext uri="{9D8B030D-6E8A-4147-A177-3AD203B41FA5}">
                      <a16:colId xmlns:a16="http://schemas.microsoft.com/office/drawing/2014/main" val="1934973479"/>
                    </a:ext>
                  </a:extLst>
                </a:gridCol>
                <a:gridCol w="346606">
                  <a:extLst>
                    <a:ext uri="{9D8B030D-6E8A-4147-A177-3AD203B41FA5}">
                      <a16:colId xmlns:a16="http://schemas.microsoft.com/office/drawing/2014/main" val="3496573618"/>
                    </a:ext>
                  </a:extLst>
                </a:gridCol>
                <a:gridCol w="346606">
                  <a:extLst>
                    <a:ext uri="{9D8B030D-6E8A-4147-A177-3AD203B41FA5}">
                      <a16:colId xmlns:a16="http://schemas.microsoft.com/office/drawing/2014/main" val="1327228566"/>
                    </a:ext>
                  </a:extLst>
                </a:gridCol>
                <a:gridCol w="346606">
                  <a:extLst>
                    <a:ext uri="{9D8B030D-6E8A-4147-A177-3AD203B41FA5}">
                      <a16:colId xmlns:a16="http://schemas.microsoft.com/office/drawing/2014/main" val="1752851940"/>
                    </a:ext>
                  </a:extLst>
                </a:gridCol>
                <a:gridCol w="346606">
                  <a:extLst>
                    <a:ext uri="{9D8B030D-6E8A-4147-A177-3AD203B41FA5}">
                      <a16:colId xmlns:a16="http://schemas.microsoft.com/office/drawing/2014/main" val="3329254270"/>
                    </a:ext>
                  </a:extLst>
                </a:gridCol>
                <a:gridCol w="346606">
                  <a:extLst>
                    <a:ext uri="{9D8B030D-6E8A-4147-A177-3AD203B41FA5}">
                      <a16:colId xmlns:a16="http://schemas.microsoft.com/office/drawing/2014/main" val="1794786322"/>
                    </a:ext>
                  </a:extLst>
                </a:gridCol>
                <a:gridCol w="346606">
                  <a:extLst>
                    <a:ext uri="{9D8B030D-6E8A-4147-A177-3AD203B41FA5}">
                      <a16:colId xmlns:a16="http://schemas.microsoft.com/office/drawing/2014/main" val="2864443234"/>
                    </a:ext>
                  </a:extLst>
                </a:gridCol>
                <a:gridCol w="346606">
                  <a:extLst>
                    <a:ext uri="{9D8B030D-6E8A-4147-A177-3AD203B41FA5}">
                      <a16:colId xmlns:a16="http://schemas.microsoft.com/office/drawing/2014/main" val="1941668171"/>
                    </a:ext>
                  </a:extLst>
                </a:gridCol>
                <a:gridCol w="346606">
                  <a:extLst>
                    <a:ext uri="{9D8B030D-6E8A-4147-A177-3AD203B41FA5}">
                      <a16:colId xmlns:a16="http://schemas.microsoft.com/office/drawing/2014/main" val="1869656080"/>
                    </a:ext>
                  </a:extLst>
                </a:gridCol>
                <a:gridCol w="346606">
                  <a:extLst>
                    <a:ext uri="{9D8B030D-6E8A-4147-A177-3AD203B41FA5}">
                      <a16:colId xmlns:a16="http://schemas.microsoft.com/office/drawing/2014/main" val="3686776407"/>
                    </a:ext>
                  </a:extLst>
                </a:gridCol>
                <a:gridCol w="346606">
                  <a:extLst>
                    <a:ext uri="{9D8B030D-6E8A-4147-A177-3AD203B41FA5}">
                      <a16:colId xmlns:a16="http://schemas.microsoft.com/office/drawing/2014/main" val="827401468"/>
                    </a:ext>
                  </a:extLst>
                </a:gridCol>
                <a:gridCol w="346606">
                  <a:extLst>
                    <a:ext uri="{9D8B030D-6E8A-4147-A177-3AD203B41FA5}">
                      <a16:colId xmlns:a16="http://schemas.microsoft.com/office/drawing/2014/main" val="1846765254"/>
                    </a:ext>
                  </a:extLst>
                </a:gridCol>
                <a:gridCol w="346606">
                  <a:extLst>
                    <a:ext uri="{9D8B030D-6E8A-4147-A177-3AD203B41FA5}">
                      <a16:colId xmlns:a16="http://schemas.microsoft.com/office/drawing/2014/main" val="2208236703"/>
                    </a:ext>
                  </a:extLst>
                </a:gridCol>
                <a:gridCol w="346606">
                  <a:extLst>
                    <a:ext uri="{9D8B030D-6E8A-4147-A177-3AD203B41FA5}">
                      <a16:colId xmlns:a16="http://schemas.microsoft.com/office/drawing/2014/main" val="2776305295"/>
                    </a:ext>
                  </a:extLst>
                </a:gridCol>
              </a:tblGrid>
              <a:tr h="370840">
                <a:tc>
                  <a:txBody>
                    <a:bodyPr/>
                    <a:lstStyle/>
                    <a:p>
                      <a:pPr algn="ctr"/>
                      <a:r>
                        <a:rPr lang="es-ES" sz="800" b="0" dirty="0"/>
                        <a:t>6,5</a:t>
                      </a:r>
                    </a:p>
                  </a:txBody>
                  <a:tcPr marL="45720" marR="45720" anchor="ctr"/>
                </a:tc>
                <a:tc>
                  <a:txBody>
                    <a:bodyPr/>
                    <a:lstStyle/>
                    <a:p>
                      <a:pPr algn="ctr"/>
                      <a:r>
                        <a:rPr lang="es-ES" sz="800" b="0" dirty="0">
                          <a:solidFill>
                            <a:schemeClr val="accent4">
                              <a:lumMod val="50000"/>
                              <a:lumOff val="50000"/>
                            </a:schemeClr>
                          </a:solidFill>
                        </a:rPr>
                        <a:t>8,0</a:t>
                      </a:r>
                    </a:p>
                  </a:txBody>
                  <a:tcPr marL="45720" marR="45720" anchor="ctr"/>
                </a:tc>
                <a:tc>
                  <a:txBody>
                    <a:bodyPr/>
                    <a:lstStyle/>
                    <a:p>
                      <a:pPr algn="ctr"/>
                      <a:r>
                        <a:rPr lang="es-ES" sz="800" b="0" dirty="0">
                          <a:solidFill>
                            <a:schemeClr val="accent4"/>
                          </a:solidFill>
                        </a:rPr>
                        <a:t>7,1</a:t>
                      </a:r>
                    </a:p>
                  </a:txBody>
                  <a:tcPr marL="45720" marR="45720" anchor="ctr"/>
                </a:tc>
                <a:tc>
                  <a:txBody>
                    <a:bodyPr/>
                    <a:lstStyle/>
                    <a:p>
                      <a:pPr algn="ctr"/>
                      <a:r>
                        <a:rPr lang="es-ES" sz="800" b="0" dirty="0"/>
                        <a:t>7,2</a:t>
                      </a:r>
                    </a:p>
                  </a:txBody>
                  <a:tcPr marL="45720" marR="45720" anchor="ctr"/>
                </a:tc>
                <a:tc>
                  <a:txBody>
                    <a:bodyPr/>
                    <a:lstStyle/>
                    <a:p>
                      <a:pPr algn="ctr"/>
                      <a:r>
                        <a:rPr lang="es-ES" sz="800" b="0" dirty="0">
                          <a:solidFill>
                            <a:schemeClr val="accent4">
                              <a:lumMod val="50000"/>
                              <a:lumOff val="50000"/>
                            </a:schemeClr>
                          </a:solidFill>
                        </a:rPr>
                        <a:t>8,8</a:t>
                      </a:r>
                    </a:p>
                  </a:txBody>
                  <a:tcPr marL="45720" marR="45720" anchor="ctr"/>
                </a:tc>
                <a:tc>
                  <a:txBody>
                    <a:bodyPr/>
                    <a:lstStyle/>
                    <a:p>
                      <a:pPr algn="ctr"/>
                      <a:r>
                        <a:rPr lang="es-ES" sz="800" b="0" dirty="0">
                          <a:solidFill>
                            <a:schemeClr val="accent4"/>
                          </a:solidFill>
                        </a:rPr>
                        <a:t>8,0</a:t>
                      </a:r>
                    </a:p>
                  </a:txBody>
                  <a:tcPr marL="45720" marR="45720" anchor="ctr"/>
                </a:tc>
                <a:tc>
                  <a:txBody>
                    <a:bodyPr/>
                    <a:lstStyle/>
                    <a:p>
                      <a:pPr algn="ctr"/>
                      <a:endParaRPr lang="es-ES" sz="800" b="0" dirty="0"/>
                    </a:p>
                  </a:txBody>
                  <a:tcPr marL="45720" marR="45720" anchor="ctr">
                    <a:noFill/>
                  </a:tcPr>
                </a:tc>
                <a:tc>
                  <a:txBody>
                    <a:bodyPr/>
                    <a:lstStyle/>
                    <a:p>
                      <a:pPr algn="ctr"/>
                      <a:endParaRPr lang="es-ES" sz="800" b="0" dirty="0"/>
                    </a:p>
                  </a:txBody>
                  <a:tcPr marL="45720" marR="45720" anchor="ctr">
                    <a:noFill/>
                  </a:tcPr>
                </a:tc>
                <a:tc>
                  <a:txBody>
                    <a:bodyPr/>
                    <a:lstStyle/>
                    <a:p>
                      <a:pPr algn="ctr"/>
                      <a:endParaRPr lang="es-ES" sz="800" b="0" dirty="0"/>
                    </a:p>
                  </a:txBody>
                  <a:tcPr marL="45720" marR="45720" anchor="ctr">
                    <a:noFill/>
                  </a:tcPr>
                </a:tc>
                <a:tc>
                  <a:txBody>
                    <a:bodyPr/>
                    <a:lstStyle/>
                    <a:p>
                      <a:pPr algn="ctr"/>
                      <a:r>
                        <a:rPr lang="es-ES" sz="800" b="0" dirty="0"/>
                        <a:t>6,6</a:t>
                      </a:r>
                    </a:p>
                  </a:txBody>
                  <a:tcPr marL="45720" marR="45720" anchor="ctr"/>
                </a:tc>
                <a:tc>
                  <a:txBody>
                    <a:bodyPr/>
                    <a:lstStyle/>
                    <a:p>
                      <a:pPr algn="ctr"/>
                      <a:r>
                        <a:rPr lang="es-ES" sz="800" b="0" dirty="0">
                          <a:solidFill>
                            <a:schemeClr val="accent4">
                              <a:lumMod val="50000"/>
                              <a:lumOff val="50000"/>
                            </a:schemeClr>
                          </a:solidFill>
                        </a:rPr>
                        <a:t>6,1</a:t>
                      </a:r>
                    </a:p>
                  </a:txBody>
                  <a:tcPr marL="45720" marR="45720" anchor="ctr"/>
                </a:tc>
                <a:tc>
                  <a:txBody>
                    <a:bodyPr/>
                    <a:lstStyle/>
                    <a:p>
                      <a:pPr algn="ctr"/>
                      <a:r>
                        <a:rPr lang="es-ES" sz="800" b="0" dirty="0">
                          <a:solidFill>
                            <a:schemeClr val="accent4"/>
                          </a:solidFill>
                        </a:rPr>
                        <a:t>5,6</a:t>
                      </a:r>
                    </a:p>
                  </a:txBody>
                  <a:tcPr marL="45720" marR="45720" anchor="ctr"/>
                </a:tc>
                <a:tc>
                  <a:txBody>
                    <a:bodyPr/>
                    <a:lstStyle/>
                    <a:p>
                      <a:pPr algn="ctr"/>
                      <a:r>
                        <a:rPr lang="es-ES" sz="800" b="0" dirty="0"/>
                        <a:t>6,9</a:t>
                      </a:r>
                    </a:p>
                  </a:txBody>
                  <a:tcPr marL="45720" marR="45720" anchor="ctr"/>
                </a:tc>
                <a:tc>
                  <a:txBody>
                    <a:bodyPr/>
                    <a:lstStyle/>
                    <a:p>
                      <a:pPr algn="ctr"/>
                      <a:r>
                        <a:rPr lang="es-ES" sz="800" b="0" dirty="0">
                          <a:solidFill>
                            <a:schemeClr val="accent4">
                              <a:lumMod val="50000"/>
                              <a:lumOff val="50000"/>
                            </a:schemeClr>
                          </a:solidFill>
                        </a:rPr>
                        <a:t>7,5</a:t>
                      </a:r>
                    </a:p>
                  </a:txBody>
                  <a:tcPr marL="45720" marR="45720" anchor="ctr"/>
                </a:tc>
                <a:tc>
                  <a:txBody>
                    <a:bodyPr/>
                    <a:lstStyle/>
                    <a:p>
                      <a:pPr algn="ctr"/>
                      <a:r>
                        <a:rPr lang="es-ES" sz="800" b="0" dirty="0">
                          <a:solidFill>
                            <a:schemeClr val="accent4"/>
                          </a:solidFill>
                        </a:rPr>
                        <a:t>7,6</a:t>
                      </a:r>
                    </a:p>
                  </a:txBody>
                  <a:tcPr marL="45720" marR="45720" anchor="ctr"/>
                </a:tc>
                <a:tc>
                  <a:txBody>
                    <a:bodyPr/>
                    <a:lstStyle/>
                    <a:p>
                      <a:pPr algn="ctr"/>
                      <a:r>
                        <a:rPr lang="es-ES" sz="800" b="0" dirty="0"/>
                        <a:t>6,7</a:t>
                      </a:r>
                    </a:p>
                  </a:txBody>
                  <a:tcPr marL="45720" marR="45720" anchor="ctr"/>
                </a:tc>
                <a:tc>
                  <a:txBody>
                    <a:bodyPr/>
                    <a:lstStyle/>
                    <a:p>
                      <a:pPr algn="ctr"/>
                      <a:r>
                        <a:rPr lang="es-ES" sz="800" b="0" dirty="0">
                          <a:solidFill>
                            <a:schemeClr val="accent4">
                              <a:lumMod val="50000"/>
                              <a:lumOff val="50000"/>
                            </a:schemeClr>
                          </a:solidFill>
                        </a:rPr>
                        <a:t>6,8</a:t>
                      </a:r>
                    </a:p>
                  </a:txBody>
                  <a:tcPr marL="45720" marR="45720" anchor="ctr"/>
                </a:tc>
                <a:tc>
                  <a:txBody>
                    <a:bodyPr/>
                    <a:lstStyle/>
                    <a:p>
                      <a:pPr algn="ctr"/>
                      <a:r>
                        <a:rPr lang="es-ES" sz="800" b="0" dirty="0">
                          <a:solidFill>
                            <a:schemeClr val="accent4"/>
                          </a:solidFill>
                        </a:rPr>
                        <a:t>6,5</a:t>
                      </a:r>
                    </a:p>
                  </a:txBody>
                  <a:tcPr marL="45720" marR="45720" anchor="ctr"/>
                </a:tc>
                <a:tc>
                  <a:txBody>
                    <a:bodyPr/>
                    <a:lstStyle/>
                    <a:p>
                      <a:pPr algn="ctr"/>
                      <a:r>
                        <a:rPr lang="es-ES" sz="800" b="0" dirty="0"/>
                        <a:t>6,0</a:t>
                      </a:r>
                    </a:p>
                  </a:txBody>
                  <a:tcPr marL="45720" marR="45720" anchor="ctr"/>
                </a:tc>
                <a:tc>
                  <a:txBody>
                    <a:bodyPr/>
                    <a:lstStyle/>
                    <a:p>
                      <a:pPr algn="ctr"/>
                      <a:r>
                        <a:rPr lang="es-ES" sz="800" b="0" dirty="0">
                          <a:solidFill>
                            <a:schemeClr val="accent4">
                              <a:lumMod val="50000"/>
                              <a:lumOff val="50000"/>
                            </a:schemeClr>
                          </a:solidFill>
                        </a:rPr>
                        <a:t>8,6</a:t>
                      </a:r>
                    </a:p>
                  </a:txBody>
                  <a:tcPr marL="45720" marR="45720" anchor="ctr"/>
                </a:tc>
                <a:tc>
                  <a:txBody>
                    <a:bodyPr/>
                    <a:lstStyle/>
                    <a:p>
                      <a:pPr algn="ctr"/>
                      <a:r>
                        <a:rPr lang="es-ES" sz="800" b="0" dirty="0">
                          <a:solidFill>
                            <a:schemeClr val="accent4"/>
                          </a:solidFill>
                        </a:rPr>
                        <a:t>6,8</a:t>
                      </a:r>
                    </a:p>
                  </a:txBody>
                  <a:tcPr marL="45720" marR="45720" anchor="ctr"/>
                </a:tc>
                <a:tc>
                  <a:txBody>
                    <a:bodyPr/>
                    <a:lstStyle/>
                    <a:p>
                      <a:pPr algn="ctr"/>
                      <a:r>
                        <a:rPr lang="es-ES" sz="800" b="0" dirty="0"/>
                        <a:t>6,0</a:t>
                      </a:r>
                    </a:p>
                  </a:txBody>
                  <a:tcPr marL="45720" marR="45720" anchor="ctr"/>
                </a:tc>
                <a:tc>
                  <a:txBody>
                    <a:bodyPr/>
                    <a:lstStyle/>
                    <a:p>
                      <a:pPr algn="ctr"/>
                      <a:r>
                        <a:rPr lang="es-ES" sz="800" b="0" dirty="0">
                          <a:solidFill>
                            <a:schemeClr val="accent4">
                              <a:lumMod val="50000"/>
                              <a:lumOff val="50000"/>
                            </a:schemeClr>
                          </a:solidFill>
                        </a:rPr>
                        <a:t>8,5</a:t>
                      </a:r>
                    </a:p>
                  </a:txBody>
                  <a:tcPr marL="45720" marR="45720" anchor="ctr"/>
                </a:tc>
                <a:tc>
                  <a:txBody>
                    <a:bodyPr/>
                    <a:lstStyle/>
                    <a:p>
                      <a:pPr algn="ctr"/>
                      <a:r>
                        <a:rPr lang="es-ES" sz="800" b="0" dirty="0">
                          <a:solidFill>
                            <a:schemeClr val="accent4"/>
                          </a:solidFill>
                        </a:rPr>
                        <a:t>7,6</a:t>
                      </a:r>
                    </a:p>
                  </a:txBody>
                  <a:tcPr marL="45720" marR="45720" anchor="ctr"/>
                </a:tc>
                <a:tc>
                  <a:txBody>
                    <a:bodyPr/>
                    <a:lstStyle/>
                    <a:p>
                      <a:pPr algn="ctr"/>
                      <a:r>
                        <a:rPr lang="es-ES" sz="800" b="0" dirty="0"/>
                        <a:t>8,1</a:t>
                      </a:r>
                    </a:p>
                  </a:txBody>
                  <a:tcPr marL="45720" marR="45720" anchor="ctr"/>
                </a:tc>
                <a:tc>
                  <a:txBody>
                    <a:bodyPr/>
                    <a:lstStyle/>
                    <a:p>
                      <a:pPr algn="ctr"/>
                      <a:r>
                        <a:rPr lang="es-ES" sz="800" b="0" dirty="0">
                          <a:solidFill>
                            <a:schemeClr val="accent4">
                              <a:lumMod val="50000"/>
                              <a:lumOff val="50000"/>
                            </a:schemeClr>
                          </a:solidFill>
                        </a:rPr>
                        <a:t>9,5</a:t>
                      </a:r>
                    </a:p>
                  </a:txBody>
                  <a:tcPr marL="45720" marR="45720" anchor="ctr"/>
                </a:tc>
                <a:tc>
                  <a:txBody>
                    <a:bodyPr/>
                    <a:lstStyle/>
                    <a:p>
                      <a:pPr algn="ctr"/>
                      <a:r>
                        <a:rPr lang="es-ES" sz="800" b="0" dirty="0">
                          <a:solidFill>
                            <a:schemeClr val="accent4"/>
                          </a:solidFill>
                        </a:rPr>
                        <a:t>8,2</a:t>
                      </a:r>
                    </a:p>
                  </a:txBody>
                  <a:tcPr marL="45720" marR="45720" anchor="ctr"/>
                </a:tc>
                <a:tc>
                  <a:txBody>
                    <a:bodyPr/>
                    <a:lstStyle/>
                    <a:p>
                      <a:pPr algn="ctr"/>
                      <a:r>
                        <a:rPr lang="es-ES" sz="800" b="0" dirty="0"/>
                        <a:t>8,2</a:t>
                      </a:r>
                    </a:p>
                  </a:txBody>
                  <a:tcPr marL="45720" marR="45720" anchor="ctr"/>
                </a:tc>
                <a:tc>
                  <a:txBody>
                    <a:bodyPr/>
                    <a:lstStyle/>
                    <a:p>
                      <a:pPr algn="ctr"/>
                      <a:r>
                        <a:rPr lang="es-ES" sz="800" b="0" dirty="0">
                          <a:solidFill>
                            <a:schemeClr val="accent4">
                              <a:lumMod val="50000"/>
                              <a:lumOff val="50000"/>
                            </a:schemeClr>
                          </a:solidFill>
                        </a:rPr>
                        <a:t>10,7</a:t>
                      </a:r>
                    </a:p>
                  </a:txBody>
                  <a:tcPr marL="45720" marR="45720" anchor="ctr"/>
                </a:tc>
                <a:tc>
                  <a:txBody>
                    <a:bodyPr/>
                    <a:lstStyle/>
                    <a:p>
                      <a:pPr algn="ctr"/>
                      <a:r>
                        <a:rPr lang="es-ES" sz="800" b="0" dirty="0">
                          <a:solidFill>
                            <a:schemeClr val="accent4"/>
                          </a:solidFill>
                        </a:rPr>
                        <a:t>9,7</a:t>
                      </a:r>
                    </a:p>
                  </a:txBody>
                  <a:tcPr marL="45720" marR="45720" anchor="ctr"/>
                </a:tc>
                <a:extLst>
                  <a:ext uri="{0D108BD9-81ED-4DB2-BD59-A6C34878D82A}">
                    <a16:rowId xmlns:a16="http://schemas.microsoft.com/office/drawing/2014/main" val="4124717473"/>
                  </a:ext>
                </a:extLst>
              </a:tr>
              <a:tr h="370840">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+1,5</a:t>
                      </a:r>
                    </a:p>
                  </a:txBody>
                  <a:tcPr marL="45720" marR="45720" anchor="ctr"/>
                </a:tc>
                <a:tc>
                  <a:txBody>
                    <a:bodyPr/>
                    <a:lstStyle/>
                    <a:p>
                      <a:pPr algn="ctr"/>
                      <a:r>
                        <a:rPr lang="es-ES" sz="800" b="0" dirty="0">
                          <a:solidFill>
                            <a:schemeClr val="accent4"/>
                          </a:solidFill>
                        </a:rPr>
                        <a:t>+0,6</a:t>
                      </a: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+1,6</a:t>
                      </a:r>
                    </a:p>
                  </a:txBody>
                  <a:tcPr marL="45720" marR="45720" anchor="ctr"/>
                </a:tc>
                <a:tc>
                  <a:txBody>
                    <a:bodyPr/>
                    <a:lstStyle/>
                    <a:p>
                      <a:pPr algn="ctr"/>
                      <a:r>
                        <a:rPr lang="es-ES" sz="800" b="0" dirty="0">
                          <a:solidFill>
                            <a:schemeClr val="accent4"/>
                          </a:solidFill>
                        </a:rPr>
                        <a:t>+0,8</a:t>
                      </a:r>
                    </a:p>
                  </a:txBody>
                  <a:tcPr marL="45720" marR="45720" anchor="ctr"/>
                </a:tc>
                <a:tc>
                  <a:txBody>
                    <a:bodyPr/>
                    <a:lstStyle/>
                    <a:p>
                      <a:pPr algn="ctr"/>
                      <a:endParaRPr lang="es-ES" sz="800" b="0" dirty="0">
                        <a:solidFill>
                          <a:schemeClr val="accent4"/>
                        </a:solidFill>
                      </a:endParaRPr>
                    </a:p>
                  </a:txBody>
                  <a:tcPr marL="45720" marR="45720" anchor="ctr">
                    <a:noFill/>
                  </a:tcPr>
                </a:tc>
                <a:tc>
                  <a:txBody>
                    <a:bodyPr/>
                    <a:lstStyle/>
                    <a:p>
                      <a:pPr algn="ctr"/>
                      <a:endParaRPr lang="es-ES" sz="800" b="0" dirty="0">
                        <a:solidFill>
                          <a:schemeClr val="accent4"/>
                        </a:solidFill>
                      </a:endParaRPr>
                    </a:p>
                  </a:txBody>
                  <a:tcPr marL="45720" marR="45720" anchor="ctr">
                    <a:noFill/>
                  </a:tcPr>
                </a:tc>
                <a:tc>
                  <a:txBody>
                    <a:bodyPr/>
                    <a:lstStyle/>
                    <a:p>
                      <a:pPr algn="ctr"/>
                      <a:endParaRPr lang="es-ES" sz="800" b="0" dirty="0">
                        <a:solidFill>
                          <a:schemeClr val="accent4"/>
                        </a:solidFill>
                      </a:endParaRPr>
                    </a:p>
                  </a:txBody>
                  <a:tcPr marL="45720" marR="45720" anchor="ctr">
                    <a:noFill/>
                  </a:tcP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2"/>
                          </a:solidFill>
                        </a:rPr>
                        <a:t>-0,5</a:t>
                      </a:r>
                    </a:p>
                  </a:txBody>
                  <a:tcPr marL="45720" marR="45720" anchor="ctr"/>
                </a:tc>
                <a:tc>
                  <a:txBody>
                    <a:bodyPr/>
                    <a:lstStyle/>
                    <a:p>
                      <a:pPr algn="ctr"/>
                      <a:r>
                        <a:rPr lang="es-ES" sz="800" b="0" dirty="0">
                          <a:solidFill>
                            <a:schemeClr val="accent2"/>
                          </a:solidFill>
                        </a:rPr>
                        <a:t>-1,0</a:t>
                      </a:r>
                      <a:endParaRPr lang="es-ES" sz="800" b="0" dirty="0">
                        <a:solidFill>
                          <a:schemeClr val="accent4"/>
                        </a:solidFill>
                      </a:endParaRP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+0,6</a:t>
                      </a:r>
                    </a:p>
                  </a:txBody>
                  <a:tcPr marL="45720" marR="45720" anchor="ctr"/>
                </a:tc>
                <a:tc>
                  <a:txBody>
                    <a:bodyPr/>
                    <a:lstStyle/>
                    <a:p>
                      <a:pPr algn="ctr"/>
                      <a:r>
                        <a:rPr lang="es-ES" sz="800" b="0" dirty="0">
                          <a:solidFill>
                            <a:schemeClr val="accent4"/>
                          </a:solidFill>
                        </a:rPr>
                        <a:t>+0,7</a:t>
                      </a: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+0,1</a:t>
                      </a:r>
                    </a:p>
                  </a:txBody>
                  <a:tcPr marL="45720" marR="45720" anchor="ctr"/>
                </a:tc>
                <a:tc>
                  <a:txBody>
                    <a:bodyPr/>
                    <a:lstStyle/>
                    <a:p>
                      <a:pPr algn="ctr"/>
                      <a:r>
                        <a:rPr lang="es-ES" sz="800" b="0" dirty="0">
                          <a:solidFill>
                            <a:schemeClr val="accent2"/>
                          </a:solidFill>
                        </a:rPr>
                        <a:t>-0,2</a:t>
                      </a:r>
                      <a:endParaRPr lang="es-ES" sz="800" b="0" dirty="0">
                        <a:solidFill>
                          <a:schemeClr val="accent4"/>
                        </a:solidFill>
                      </a:endParaRP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+2,6</a:t>
                      </a:r>
                    </a:p>
                  </a:txBody>
                  <a:tcPr marL="45720" marR="45720" anchor="ctr"/>
                </a:tc>
                <a:tc>
                  <a:txBody>
                    <a:bodyPr/>
                    <a:lstStyle/>
                    <a:p>
                      <a:pPr algn="ctr"/>
                      <a:r>
                        <a:rPr lang="es-ES" sz="800" b="0" dirty="0">
                          <a:solidFill>
                            <a:schemeClr val="accent4"/>
                          </a:solidFill>
                        </a:rPr>
                        <a:t>+0,8</a:t>
                      </a: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+2,5</a:t>
                      </a:r>
                    </a:p>
                  </a:txBody>
                  <a:tcPr marL="45720" marR="45720" anchor="ctr"/>
                </a:tc>
                <a:tc>
                  <a:txBody>
                    <a:bodyPr/>
                    <a:lstStyle/>
                    <a:p>
                      <a:pPr algn="ctr"/>
                      <a:r>
                        <a:rPr lang="es-ES" sz="800" b="0" dirty="0">
                          <a:solidFill>
                            <a:schemeClr val="accent4"/>
                          </a:solidFill>
                        </a:rPr>
                        <a:t>+1,6</a:t>
                      </a: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+1,4</a:t>
                      </a:r>
                    </a:p>
                  </a:txBody>
                  <a:tcPr marL="45720" marR="45720" anchor="ctr"/>
                </a:tc>
                <a:tc>
                  <a:txBody>
                    <a:bodyPr/>
                    <a:lstStyle/>
                    <a:p>
                      <a:pPr algn="ctr"/>
                      <a:r>
                        <a:rPr lang="es-ES" sz="800" b="0" dirty="0">
                          <a:solidFill>
                            <a:schemeClr val="accent4"/>
                          </a:solidFill>
                        </a:rPr>
                        <a:t>+0,1</a:t>
                      </a:r>
                    </a:p>
                  </a:txBody>
                  <a:tcPr marL="45720" marR="45720" anchor="ctr"/>
                </a:tc>
                <a:tc>
                  <a:txBody>
                    <a:bodyPr/>
                    <a:lstStyle/>
                    <a:p>
                      <a:pPr algn="ctr"/>
                      <a:endParaRPr lang="es-ES" sz="800" b="0" dirty="0">
                        <a:solidFill>
                          <a:schemeClr val="accent4"/>
                        </a:solidFill>
                      </a:endParaRPr>
                    </a:p>
                  </a:txBody>
                  <a:tcPr marL="45720" marR="45720" anchor="ctr"/>
                </a:tc>
                <a:tc>
                  <a:txBody>
                    <a:bodyPr/>
                    <a:lstStyle/>
                    <a:p>
                      <a:pPr algn="ctr"/>
                      <a:r>
                        <a:rPr lang="es-ES" sz="800" b="0" dirty="0">
                          <a:solidFill>
                            <a:schemeClr val="accent4"/>
                          </a:solidFill>
                        </a:rPr>
                        <a:t>+2,5</a:t>
                      </a:r>
                    </a:p>
                  </a:txBody>
                  <a:tcPr marL="45720" marR="45720" anchor="ctr"/>
                </a:tc>
                <a:tc>
                  <a:txBody>
                    <a:bodyPr/>
                    <a:lstStyle/>
                    <a:p>
                      <a:pPr algn="ctr"/>
                      <a:r>
                        <a:rPr lang="es-ES" sz="800" b="0" dirty="0">
                          <a:solidFill>
                            <a:schemeClr val="accent4"/>
                          </a:solidFill>
                        </a:rPr>
                        <a:t>+1,5</a:t>
                      </a:r>
                    </a:p>
                  </a:txBody>
                  <a:tcPr marL="45720" marR="45720" anchor="ctr"/>
                </a:tc>
                <a:extLst>
                  <a:ext uri="{0D108BD9-81ED-4DB2-BD59-A6C34878D82A}">
                    <a16:rowId xmlns:a16="http://schemas.microsoft.com/office/drawing/2014/main" val="1847382180"/>
                  </a:ext>
                </a:extLst>
              </a:tr>
            </a:tbl>
          </a:graphicData>
        </a:graphic>
      </p:graphicFrame>
      <p:cxnSp>
        <p:nvCxnSpPr>
          <p:cNvPr id="14" name="Conector recto 13">
            <a:extLst>
              <a:ext uri="{FF2B5EF4-FFF2-40B4-BE49-F238E27FC236}">
                <a16:creationId xmlns:a16="http://schemas.microsoft.com/office/drawing/2014/main" id="{3CE97A21-8594-4927-8F03-CFC0872DDB21}"/>
              </a:ext>
            </a:extLst>
          </p:cNvPr>
          <p:cNvCxnSpPr/>
          <p:nvPr/>
        </p:nvCxnSpPr>
        <p:spPr>
          <a:xfrm>
            <a:off x="1918252"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id="{054CDAB7-C123-40A2-90DA-921252214604}"/>
              </a:ext>
            </a:extLst>
          </p:cNvPr>
          <p:cNvCxnSpPr/>
          <p:nvPr/>
        </p:nvCxnSpPr>
        <p:spPr>
          <a:xfrm>
            <a:off x="2952967"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BC64AE10-CA71-42A3-9C08-74499F48FE5F}"/>
              </a:ext>
            </a:extLst>
          </p:cNvPr>
          <p:cNvCxnSpPr/>
          <p:nvPr/>
        </p:nvCxnSpPr>
        <p:spPr>
          <a:xfrm>
            <a:off x="3987682"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BCADF13D-4BD3-4F47-A65C-005E69B66D4C}"/>
              </a:ext>
            </a:extLst>
          </p:cNvPr>
          <p:cNvCxnSpPr/>
          <p:nvPr/>
        </p:nvCxnSpPr>
        <p:spPr>
          <a:xfrm>
            <a:off x="5034476"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128948EE-2376-4FCB-B1DF-42E007288D1F}"/>
              </a:ext>
            </a:extLst>
          </p:cNvPr>
          <p:cNvCxnSpPr/>
          <p:nvPr/>
        </p:nvCxnSpPr>
        <p:spPr>
          <a:xfrm>
            <a:off x="6077211"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6F4C6288-834B-497A-B977-4F1B944682DB}"/>
              </a:ext>
            </a:extLst>
          </p:cNvPr>
          <p:cNvCxnSpPr/>
          <p:nvPr/>
        </p:nvCxnSpPr>
        <p:spPr>
          <a:xfrm>
            <a:off x="7120456"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a16="http://schemas.microsoft.com/office/drawing/2014/main" id="{80DD6435-D9FB-4BE3-961D-3116B5014E91}"/>
              </a:ext>
            </a:extLst>
          </p:cNvPr>
          <p:cNvCxnSpPr/>
          <p:nvPr/>
        </p:nvCxnSpPr>
        <p:spPr>
          <a:xfrm>
            <a:off x="8167202"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a16="http://schemas.microsoft.com/office/drawing/2014/main" id="{96F5A24E-07FB-4855-B454-BA7C1184BC31}"/>
              </a:ext>
            </a:extLst>
          </p:cNvPr>
          <p:cNvCxnSpPr/>
          <p:nvPr/>
        </p:nvCxnSpPr>
        <p:spPr>
          <a:xfrm>
            <a:off x="9201918"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cto 125">
            <a:extLst>
              <a:ext uri="{FF2B5EF4-FFF2-40B4-BE49-F238E27FC236}">
                <a16:creationId xmlns:a16="http://schemas.microsoft.com/office/drawing/2014/main" id="{7749F0FD-626D-40FB-B923-295BC9E09B44}"/>
              </a:ext>
            </a:extLst>
          </p:cNvPr>
          <p:cNvCxnSpPr/>
          <p:nvPr/>
        </p:nvCxnSpPr>
        <p:spPr>
          <a:xfrm>
            <a:off x="10236634" y="5118306"/>
            <a:ext cx="0" cy="10866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Marcador de número de diapositiva 1">
            <a:extLst>
              <a:ext uri="{FF2B5EF4-FFF2-40B4-BE49-F238E27FC236}">
                <a16:creationId xmlns:a16="http://schemas.microsoft.com/office/drawing/2014/main" id="{558986F3-45AC-4BE1-B1FB-0A5DE2F275DC}"/>
              </a:ext>
            </a:extLst>
          </p:cNvPr>
          <p:cNvSpPr txBox="1">
            <a:spLocks/>
          </p:cNvSpPr>
          <p:nvPr/>
        </p:nvSpPr>
        <p:spPr>
          <a:xfrm>
            <a:off x="11612880" y="0"/>
            <a:ext cx="579120" cy="365125"/>
          </a:xfrm>
          <a:prstGeom prst="rect">
            <a:avLst/>
          </a:prstGeom>
        </p:spPr>
        <p:txBody>
          <a:bodyPr vert="horz" lIns="91440" tIns="45720" rIns="91440" bIns="45720" rtlCol="0" anchor="ctr"/>
          <a:lstStyle>
            <a:defPPr>
              <a:defRPr lang="es-ES_tradnl"/>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5DD5C-56C3-43D9-A91F-D75BD50A17B5}" type="slidenum">
              <a:rPr lang="es-ES_tradnl" smtClean="0"/>
              <a:pPr/>
              <a:t>62</a:t>
            </a:fld>
            <a:endParaRPr lang="es-ES_tradnl" dirty="0"/>
          </a:p>
        </p:txBody>
      </p:sp>
      <p:sp>
        <p:nvSpPr>
          <p:cNvPr id="46" name="Rectángulo 45">
            <a:extLst>
              <a:ext uri="{FF2B5EF4-FFF2-40B4-BE49-F238E27FC236}">
                <a16:creationId xmlns:a16="http://schemas.microsoft.com/office/drawing/2014/main" id="{905BF386-12DF-45A3-81A0-27F54F046C97}"/>
              </a:ext>
            </a:extLst>
          </p:cNvPr>
          <p:cNvSpPr/>
          <p:nvPr/>
        </p:nvSpPr>
        <p:spPr>
          <a:xfrm>
            <a:off x="6665041" y="2917483"/>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+4</a:t>
            </a:r>
          </a:p>
        </p:txBody>
      </p:sp>
      <p:sp>
        <p:nvSpPr>
          <p:cNvPr id="47" name="Rectángulo 46">
            <a:extLst>
              <a:ext uri="{FF2B5EF4-FFF2-40B4-BE49-F238E27FC236}">
                <a16:creationId xmlns:a16="http://schemas.microsoft.com/office/drawing/2014/main" id="{3EA5D3BA-E42C-45C0-A69B-57CBC4693E1A}"/>
              </a:ext>
            </a:extLst>
          </p:cNvPr>
          <p:cNvSpPr/>
          <p:nvPr/>
        </p:nvSpPr>
        <p:spPr>
          <a:xfrm>
            <a:off x="1524762" y="3221346"/>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+2</a:t>
            </a:r>
          </a:p>
        </p:txBody>
      </p:sp>
      <p:sp>
        <p:nvSpPr>
          <p:cNvPr id="51" name="CuadroTexto 50">
            <a:extLst>
              <a:ext uri="{FF2B5EF4-FFF2-40B4-BE49-F238E27FC236}">
                <a16:creationId xmlns:a16="http://schemas.microsoft.com/office/drawing/2014/main" id="{8102AFA4-B4D9-4793-804E-37D7C6D9B1FE}"/>
              </a:ext>
            </a:extLst>
          </p:cNvPr>
          <p:cNvSpPr txBox="1"/>
          <p:nvPr/>
        </p:nvSpPr>
        <p:spPr>
          <a:xfrm>
            <a:off x="10813488" y="1917809"/>
            <a:ext cx="464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30000" noProof="0" dirty="0">
                <a:ln>
                  <a:noFill/>
                </a:ln>
                <a:solidFill>
                  <a:prstClr val="black"/>
                </a:solidFill>
                <a:effectLst/>
                <a:uLnTx/>
                <a:uFillTx/>
                <a:latin typeface="Calibri" panose="020F0502020204030204"/>
                <a:ea typeface="+mn-ea"/>
                <a:cs typeface="+mn-cs"/>
              </a:rPr>
              <a:t>3</a:t>
            </a:r>
          </a:p>
        </p:txBody>
      </p:sp>
      <p:sp>
        <p:nvSpPr>
          <p:cNvPr id="52" name="Rectángulo 51">
            <a:extLst>
              <a:ext uri="{FF2B5EF4-FFF2-40B4-BE49-F238E27FC236}">
                <a16:creationId xmlns:a16="http://schemas.microsoft.com/office/drawing/2014/main" id="{448B0989-6379-4D04-9F54-4A1FD1859E50}"/>
              </a:ext>
            </a:extLst>
          </p:cNvPr>
          <p:cNvSpPr/>
          <p:nvPr/>
        </p:nvSpPr>
        <p:spPr>
          <a:xfrm>
            <a:off x="6683778" y="6333857"/>
            <a:ext cx="4459879" cy="461665"/>
          </a:xfrm>
          <a:prstGeom prst="rect">
            <a:avLst/>
          </a:prstGeom>
        </p:spPr>
        <p:txBody>
          <a:bodyPr wrap="square">
            <a:spAutoFit/>
          </a:bodyPr>
          <a:lstStyle/>
          <a:p>
            <a:pPr lvl="0" indent="635">
              <a:defRPr/>
            </a:pPr>
            <a:r>
              <a:rPr lang="es-ES" sz="800" baseline="30000" dirty="0">
                <a:solidFill>
                  <a:schemeClr val="accent4">
                    <a:lumMod val="90000"/>
                    <a:lumOff val="10000"/>
                  </a:schemeClr>
                </a:solidFill>
                <a:latin typeface="Verdana" panose="020B0604030504040204" pitchFamily="34" charset="0"/>
              </a:rPr>
              <a:t>1</a:t>
            </a:r>
            <a:r>
              <a:rPr lang="es-ES" sz="800" dirty="0">
                <a:solidFill>
                  <a:schemeClr val="accent4">
                    <a:lumMod val="90000"/>
                    <a:lumOff val="10000"/>
                  </a:schemeClr>
                </a:solidFill>
                <a:latin typeface="Verdana" panose="020B0604030504040204" pitchFamily="34" charset="0"/>
              </a:rPr>
              <a:t>Base: Barómetro </a:t>
            </a:r>
            <a:r>
              <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a typeface="+mn-ea"/>
                <a:cs typeface="+mn-cs"/>
              </a:rPr>
              <a:t>de Lectura y Compra de Libros en España 2019 (N=4.800)</a:t>
            </a:r>
          </a:p>
          <a:p>
            <a:pPr indent="635">
              <a:defRPr/>
            </a:pPr>
            <a:r>
              <a:rPr lang="es-ES" sz="800" baseline="30000" dirty="0">
                <a:solidFill>
                  <a:schemeClr val="accent4">
                    <a:lumMod val="90000"/>
                    <a:lumOff val="10000"/>
                  </a:schemeClr>
                </a:solidFill>
                <a:latin typeface="Verdana" panose="020B0604030504040204" pitchFamily="34" charset="0"/>
              </a:rPr>
              <a:t>2</a:t>
            </a:r>
            <a:r>
              <a:rPr lang="es-ES" sz="800" dirty="0">
                <a:solidFill>
                  <a:schemeClr val="accent4">
                    <a:lumMod val="90000"/>
                    <a:lumOff val="10000"/>
                  </a:schemeClr>
                </a:solidFill>
                <a:latin typeface="Verdana" panose="020B0604030504040204" pitchFamily="34" charset="0"/>
              </a:rPr>
              <a:t>Base: Total Estudio Valor del libro durante el confinamiento (N=1.200) </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a:p>
            <a:pPr indent="635">
              <a:defRPr/>
            </a:pPr>
            <a:r>
              <a:rPr lang="es-ES" sz="800" baseline="30000" dirty="0">
                <a:solidFill>
                  <a:schemeClr val="accent4">
                    <a:lumMod val="90000"/>
                    <a:lumOff val="10000"/>
                  </a:schemeClr>
                </a:solidFill>
                <a:latin typeface="Verdana" panose="020B0604030504040204" pitchFamily="34" charset="0"/>
              </a:rPr>
              <a:t>3</a:t>
            </a:r>
            <a:r>
              <a:rPr lang="es-ES" sz="800" dirty="0">
                <a:solidFill>
                  <a:schemeClr val="accent4">
                    <a:lumMod val="90000"/>
                    <a:lumOff val="10000"/>
                  </a:schemeClr>
                </a:solidFill>
                <a:latin typeface="Verdana" panose="020B0604030504040204" pitchFamily="34" charset="0"/>
              </a:rPr>
              <a:t>Base: Barómetro de Lectura y Compra de Libros en España 2020 (N=2.414)</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p:txBody>
      </p:sp>
      <p:sp>
        <p:nvSpPr>
          <p:cNvPr id="3" name="Rectángulo 2">
            <a:extLst>
              <a:ext uri="{FF2B5EF4-FFF2-40B4-BE49-F238E27FC236}">
                <a16:creationId xmlns:a16="http://schemas.microsoft.com/office/drawing/2014/main" id="{C5E32217-705C-4AC6-A9E2-C560088B7C77}"/>
              </a:ext>
            </a:extLst>
          </p:cNvPr>
          <p:cNvSpPr/>
          <p:nvPr/>
        </p:nvSpPr>
        <p:spPr>
          <a:xfrm>
            <a:off x="3100221" y="2071942"/>
            <a:ext cx="782587" cy="276999"/>
          </a:xfrm>
          <a:prstGeom prst="rect">
            <a:avLst/>
          </a:prstGeom>
        </p:spPr>
        <p:txBody>
          <a:bodyPr wrap="none">
            <a:spAutoFit/>
          </a:bodyPr>
          <a:lstStyle/>
          <a:p>
            <a:r>
              <a:rPr lang="es-ES_tradnl" sz="1200" i="1" dirty="0">
                <a:solidFill>
                  <a:schemeClr val="tx1">
                    <a:lumMod val="75000"/>
                    <a:lumOff val="25000"/>
                  </a:schemeClr>
                </a:solidFill>
                <a:latin typeface="Calibri" panose="020F0502020204030204"/>
              </a:rPr>
              <a:t>promedio</a:t>
            </a:r>
            <a:endParaRPr lang="es-ES" sz="1200" dirty="0">
              <a:solidFill>
                <a:schemeClr val="tx1">
                  <a:lumMod val="75000"/>
                  <a:lumOff val="25000"/>
                </a:schemeClr>
              </a:solidFill>
            </a:endParaRPr>
          </a:p>
        </p:txBody>
      </p:sp>
      <p:sp>
        <p:nvSpPr>
          <p:cNvPr id="53" name="Rectángulo 52">
            <a:extLst>
              <a:ext uri="{FF2B5EF4-FFF2-40B4-BE49-F238E27FC236}">
                <a16:creationId xmlns:a16="http://schemas.microsoft.com/office/drawing/2014/main" id="{22A298A6-4F43-40A6-824B-309FBD406C3A}"/>
              </a:ext>
            </a:extLst>
          </p:cNvPr>
          <p:cNvSpPr/>
          <p:nvPr/>
        </p:nvSpPr>
        <p:spPr>
          <a:xfrm>
            <a:off x="10361070" y="2071942"/>
            <a:ext cx="782587" cy="276999"/>
          </a:xfrm>
          <a:prstGeom prst="rect">
            <a:avLst/>
          </a:prstGeom>
        </p:spPr>
        <p:txBody>
          <a:bodyPr wrap="none">
            <a:spAutoFit/>
          </a:bodyPr>
          <a:lstStyle/>
          <a:p>
            <a:r>
              <a:rPr lang="es-ES_tradnl" sz="1200" i="1" dirty="0">
                <a:solidFill>
                  <a:schemeClr val="tx1">
                    <a:lumMod val="75000"/>
                    <a:lumOff val="25000"/>
                  </a:schemeClr>
                </a:solidFill>
                <a:latin typeface="Calibri" panose="020F0502020204030204"/>
              </a:rPr>
              <a:t>promedio</a:t>
            </a:r>
            <a:endParaRPr lang="es-ES" sz="1200" dirty="0">
              <a:solidFill>
                <a:schemeClr val="tx1">
                  <a:lumMod val="75000"/>
                  <a:lumOff val="25000"/>
                </a:schemeClr>
              </a:solidFill>
            </a:endParaRPr>
          </a:p>
        </p:txBody>
      </p:sp>
      <p:sp>
        <p:nvSpPr>
          <p:cNvPr id="54" name="Rectángulo 53">
            <a:extLst>
              <a:ext uri="{FF2B5EF4-FFF2-40B4-BE49-F238E27FC236}">
                <a16:creationId xmlns:a16="http://schemas.microsoft.com/office/drawing/2014/main" id="{4F37B5C5-73D8-4C01-98F0-FBE95C49B7AE}"/>
              </a:ext>
            </a:extLst>
          </p:cNvPr>
          <p:cNvSpPr/>
          <p:nvPr/>
        </p:nvSpPr>
        <p:spPr>
          <a:xfrm>
            <a:off x="7441837" y="2958092"/>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+3</a:t>
            </a:r>
          </a:p>
        </p:txBody>
      </p:sp>
      <p:sp>
        <p:nvSpPr>
          <p:cNvPr id="55" name="Rectángulo 54">
            <a:extLst>
              <a:ext uri="{FF2B5EF4-FFF2-40B4-BE49-F238E27FC236}">
                <a16:creationId xmlns:a16="http://schemas.microsoft.com/office/drawing/2014/main" id="{8D6158F0-0B38-43CA-AFD2-B756EF020BA4}"/>
              </a:ext>
            </a:extLst>
          </p:cNvPr>
          <p:cNvSpPr/>
          <p:nvPr/>
        </p:nvSpPr>
        <p:spPr>
          <a:xfrm>
            <a:off x="7718340" y="2941333"/>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a:t>
            </a:r>
          </a:p>
        </p:txBody>
      </p:sp>
      <p:sp>
        <p:nvSpPr>
          <p:cNvPr id="56" name="Rectángulo 55">
            <a:extLst>
              <a:ext uri="{FF2B5EF4-FFF2-40B4-BE49-F238E27FC236}">
                <a16:creationId xmlns:a16="http://schemas.microsoft.com/office/drawing/2014/main" id="{7DAFD7F6-9F86-4AC9-B9FC-02A1C5849B01}"/>
              </a:ext>
            </a:extLst>
          </p:cNvPr>
          <p:cNvSpPr/>
          <p:nvPr/>
        </p:nvSpPr>
        <p:spPr>
          <a:xfrm>
            <a:off x="8485473" y="2990163"/>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p:txBody>
      </p:sp>
      <p:sp>
        <p:nvSpPr>
          <p:cNvPr id="57" name="Rectángulo 56">
            <a:extLst>
              <a:ext uri="{FF2B5EF4-FFF2-40B4-BE49-F238E27FC236}">
                <a16:creationId xmlns:a16="http://schemas.microsoft.com/office/drawing/2014/main" id="{94DE4D0D-B700-4ACF-B321-E92C9D0027C5}"/>
              </a:ext>
            </a:extLst>
          </p:cNvPr>
          <p:cNvSpPr/>
          <p:nvPr/>
        </p:nvSpPr>
        <p:spPr>
          <a:xfrm>
            <a:off x="8761976" y="2973404"/>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+1</a:t>
            </a:r>
          </a:p>
        </p:txBody>
      </p:sp>
      <p:sp>
        <p:nvSpPr>
          <p:cNvPr id="58" name="Rectángulo 57">
            <a:extLst>
              <a:ext uri="{FF2B5EF4-FFF2-40B4-BE49-F238E27FC236}">
                <a16:creationId xmlns:a16="http://schemas.microsoft.com/office/drawing/2014/main" id="{40DBCC1D-7245-4FCF-9815-85E01C736243}"/>
              </a:ext>
            </a:extLst>
          </p:cNvPr>
          <p:cNvSpPr/>
          <p:nvPr/>
        </p:nvSpPr>
        <p:spPr>
          <a:xfrm>
            <a:off x="9479532" y="2981942"/>
            <a:ext cx="2551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p>
        </p:txBody>
      </p:sp>
      <p:sp>
        <p:nvSpPr>
          <p:cNvPr id="59" name="Rectángulo 58">
            <a:extLst>
              <a:ext uri="{FF2B5EF4-FFF2-40B4-BE49-F238E27FC236}">
                <a16:creationId xmlns:a16="http://schemas.microsoft.com/office/drawing/2014/main" id="{A371789F-FD7E-48D7-9653-3A5C06395B80}"/>
              </a:ext>
            </a:extLst>
          </p:cNvPr>
          <p:cNvSpPr/>
          <p:nvPr/>
        </p:nvSpPr>
        <p:spPr>
          <a:xfrm>
            <a:off x="9756035" y="2965183"/>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+1</a:t>
            </a:r>
          </a:p>
        </p:txBody>
      </p:sp>
      <p:sp>
        <p:nvSpPr>
          <p:cNvPr id="60" name="Rectángulo 59">
            <a:extLst>
              <a:ext uri="{FF2B5EF4-FFF2-40B4-BE49-F238E27FC236}">
                <a16:creationId xmlns:a16="http://schemas.microsoft.com/office/drawing/2014/main" id="{3B3E08E9-5978-4F6B-A6C6-50EE277AC976}"/>
              </a:ext>
            </a:extLst>
          </p:cNvPr>
          <p:cNvSpPr/>
          <p:nvPr/>
        </p:nvSpPr>
        <p:spPr>
          <a:xfrm>
            <a:off x="10525375" y="3308071"/>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+3</a:t>
            </a:r>
          </a:p>
        </p:txBody>
      </p:sp>
      <p:sp>
        <p:nvSpPr>
          <p:cNvPr id="61" name="Rectángulo 60">
            <a:extLst>
              <a:ext uri="{FF2B5EF4-FFF2-40B4-BE49-F238E27FC236}">
                <a16:creationId xmlns:a16="http://schemas.microsoft.com/office/drawing/2014/main" id="{03E3E323-5B67-4838-89A9-184572905D66}"/>
              </a:ext>
            </a:extLst>
          </p:cNvPr>
          <p:cNvSpPr/>
          <p:nvPr/>
        </p:nvSpPr>
        <p:spPr>
          <a:xfrm>
            <a:off x="10811817" y="3311190"/>
            <a:ext cx="327334"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+3</a:t>
            </a:r>
          </a:p>
        </p:txBody>
      </p:sp>
      <p:sp>
        <p:nvSpPr>
          <p:cNvPr id="64" name="Rectangle 3">
            <a:extLst>
              <a:ext uri="{FF2B5EF4-FFF2-40B4-BE49-F238E27FC236}">
                <a16:creationId xmlns:a16="http://schemas.microsoft.com/office/drawing/2014/main" id="{9CDE24F8-188A-49B0-8F6A-84A7100EF8D9}"/>
              </a:ext>
            </a:extLst>
          </p:cNvPr>
          <p:cNvSpPr>
            <a:spLocks noChangeArrowheads="1"/>
          </p:cNvSpPr>
          <p:nvPr/>
        </p:nvSpPr>
        <p:spPr bwMode="auto">
          <a:xfrm>
            <a:off x="291450" y="1072637"/>
            <a:ext cx="5819880" cy="627157"/>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rPr>
              <a:t>Lectores de libros </a:t>
            </a: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durante el confinamiento</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5" name="Imagen 64">
            <a:extLst>
              <a:ext uri="{FF2B5EF4-FFF2-40B4-BE49-F238E27FC236}">
                <a16:creationId xmlns:a16="http://schemas.microsoft.com/office/drawing/2014/main" id="{551D1E69-B776-45FC-A189-51F681F683A4}"/>
              </a:ext>
            </a:extLst>
          </p:cNvPr>
          <p:cNvPicPr>
            <a:picLocks noChangeAspect="1"/>
          </p:cNvPicPr>
          <p:nvPr/>
        </p:nvPicPr>
        <p:blipFill>
          <a:blip r:embed="rId7"/>
          <a:stretch>
            <a:fillRect/>
          </a:stretch>
        </p:blipFill>
        <p:spPr>
          <a:xfrm>
            <a:off x="26993" y="1163149"/>
            <a:ext cx="306301" cy="404191"/>
          </a:xfrm>
          <a:prstGeom prst="rect">
            <a:avLst/>
          </a:prstGeom>
        </p:spPr>
      </p:pic>
      <p:sp>
        <p:nvSpPr>
          <p:cNvPr id="67" name="Rectángulo 66">
            <a:extLst>
              <a:ext uri="{FF2B5EF4-FFF2-40B4-BE49-F238E27FC236}">
                <a16:creationId xmlns:a16="http://schemas.microsoft.com/office/drawing/2014/main" id="{646A2986-038B-4466-99EB-3E07C19739AF}"/>
              </a:ext>
            </a:extLst>
          </p:cNvPr>
          <p:cNvSpPr/>
          <p:nvPr/>
        </p:nvSpPr>
        <p:spPr>
          <a:xfrm>
            <a:off x="42247" y="5932083"/>
            <a:ext cx="86218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0" i="1" u="none" strike="noStrike" kern="1200" cap="none" spc="0" normalizeH="0" baseline="0" noProof="0" dirty="0" err="1">
                <a:ln>
                  <a:noFill/>
                </a:ln>
                <a:solidFill>
                  <a:srgbClr val="002060"/>
                </a:solidFill>
                <a:effectLst/>
                <a:uLnTx/>
                <a:uFillTx/>
                <a:latin typeface="Calibri" panose="020F0502020204030204"/>
                <a:ea typeface="+mn-ea"/>
                <a:cs typeface="+mn-cs"/>
              </a:rPr>
              <a:t>Dif</a:t>
            </a:r>
            <a:r>
              <a:rPr kumimoji="0" lang="es-ES_tradnl" sz="1000" b="0" i="1" u="none" strike="noStrike" kern="1200" cap="none" spc="0" normalizeH="0" baseline="0" noProof="0" dirty="0">
                <a:ln>
                  <a:noFill/>
                </a:ln>
                <a:solidFill>
                  <a:srgbClr val="002060"/>
                </a:solidFill>
                <a:effectLst/>
                <a:uLnTx/>
                <a:uFillTx/>
                <a:latin typeface="Calibri" panose="020F0502020204030204"/>
                <a:ea typeface="+mn-ea"/>
                <a:cs typeface="+mn-cs"/>
              </a:rPr>
              <a:t> vs 2019</a:t>
            </a:r>
            <a:endParaRPr kumimoji="0" lang="es-ES" sz="1000" b="0" i="1" u="none" strike="noStrike" kern="120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42031589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32E4CB-CB2F-4D9E-B6BB-8CB8DB89A2A5}"/>
              </a:ext>
            </a:extLst>
          </p:cNvPr>
          <p:cNvSpPr/>
          <p:nvPr/>
        </p:nvSpPr>
        <p:spPr>
          <a:xfrm>
            <a:off x="10441764" y="5801830"/>
            <a:ext cx="1709361" cy="994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1" name="Rectángulo 90">
            <a:extLst>
              <a:ext uri="{FF2B5EF4-FFF2-40B4-BE49-F238E27FC236}">
                <a16:creationId xmlns:a16="http://schemas.microsoft.com/office/drawing/2014/main" id="{B84C8F60-1B2D-495C-8BE4-904228B8B820}"/>
              </a:ext>
            </a:extLst>
          </p:cNvPr>
          <p:cNvSpPr/>
          <p:nvPr/>
        </p:nvSpPr>
        <p:spPr>
          <a:xfrm>
            <a:off x="1" y="0"/>
            <a:ext cx="5382869" cy="1044309"/>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uadroTexto 16">
            <a:extLst>
              <a:ext uri="{FF2B5EF4-FFF2-40B4-BE49-F238E27FC236}">
                <a16:creationId xmlns:a16="http://schemas.microsoft.com/office/drawing/2014/main" id="{49E54971-A434-4F45-B8CF-4D2766BC20D9}"/>
              </a:ext>
            </a:extLst>
          </p:cNvPr>
          <p:cNvSpPr txBox="1"/>
          <p:nvPr/>
        </p:nvSpPr>
        <p:spPr>
          <a:xfrm>
            <a:off x="333294" y="116859"/>
            <a:ext cx="4670908" cy="830997"/>
          </a:xfrm>
          <a:prstGeom prst="rect">
            <a:avLst/>
          </a:prstGeom>
          <a:solidFill>
            <a:schemeClr val="bg1">
              <a:alpha val="56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400" b="1" dirty="0">
                <a:latin typeface="Calibri" panose="020F0502020204030204"/>
              </a:rPr>
              <a:t>Al 82% leer libros le ayudó a llevar mejor el confinamiento</a:t>
            </a:r>
          </a:p>
        </p:txBody>
      </p:sp>
      <p:sp>
        <p:nvSpPr>
          <p:cNvPr id="45" name="Rectángulo 44">
            <a:extLst>
              <a:ext uri="{FF2B5EF4-FFF2-40B4-BE49-F238E27FC236}">
                <a16:creationId xmlns:a16="http://schemas.microsoft.com/office/drawing/2014/main" id="{F740FB94-05E3-4BFA-815E-E7103F0892C6}"/>
              </a:ext>
            </a:extLst>
          </p:cNvPr>
          <p:cNvSpPr/>
          <p:nvPr/>
        </p:nvSpPr>
        <p:spPr>
          <a:xfrm>
            <a:off x="1815394" y="6526997"/>
            <a:ext cx="6554244" cy="307777"/>
          </a:xfrm>
          <a:prstGeom prst="rect">
            <a:avLst/>
          </a:prstGeom>
        </p:spPr>
        <p:txBody>
          <a:bodyPr wrap="square">
            <a:spAutoFit/>
          </a:bodyPr>
          <a:lstStyle/>
          <a:p>
            <a:pPr marL="0" marR="0" lvl="0" indent="635" algn="l"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C3. ¿Diría que leer libros le ha ayudado a llevar mejor la situación durante el confinamiento?</a:t>
            </a:r>
          </a:p>
          <a:p>
            <a:pPr marL="0" marR="0" lvl="0" indent="635" algn="l"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C4. ¿Y cómo le ha ayudado, en qué manera le ha  ayudado la lectura de libros a llevar mejor esta situación?</a:t>
            </a:r>
          </a:p>
        </p:txBody>
      </p:sp>
      <p:sp>
        <p:nvSpPr>
          <p:cNvPr id="39" name="Rectangle 8">
            <a:extLst>
              <a:ext uri="{FF2B5EF4-FFF2-40B4-BE49-F238E27FC236}">
                <a16:creationId xmlns:a16="http://schemas.microsoft.com/office/drawing/2014/main" id="{A2BBE00A-5372-438B-8D38-9968F7A0A2B4}"/>
              </a:ext>
            </a:extLst>
          </p:cNvPr>
          <p:cNvSpPr/>
          <p:nvPr/>
        </p:nvSpPr>
        <p:spPr>
          <a:xfrm>
            <a:off x="560257" y="1825352"/>
            <a:ext cx="389248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black"/>
                </a:solidFill>
                <a:effectLst/>
                <a:uLnTx/>
                <a:uFillTx/>
                <a:latin typeface="Calibri" panose="020F0502020204030204"/>
                <a:ea typeface="+mn-ea"/>
                <a:cs typeface="+mn-cs"/>
              </a:rPr>
              <a:t>A la mitad de los lectores leer libros les ayudó mucho </a:t>
            </a:r>
            <a:r>
              <a:rPr kumimoji="0" lang="es-ES_tradnl" sz="1400" b="0" i="0" u="none" strike="noStrike" kern="1200" cap="none" spc="0" normalizeH="0" baseline="0" noProof="0" dirty="0">
                <a:ln>
                  <a:noFill/>
                </a:ln>
                <a:solidFill>
                  <a:srgbClr val="319893">
                    <a:lumMod val="50000"/>
                  </a:srgbClr>
                </a:solidFill>
                <a:effectLst/>
                <a:uLnTx/>
                <a:uFillTx/>
                <a:latin typeface="Calibri" panose="020F0502020204030204"/>
                <a:ea typeface="+mn-ea"/>
                <a:cs typeface="+mn-cs"/>
              </a:rPr>
              <a:t>a llevar mejor la situación</a:t>
            </a:r>
            <a:endParaRPr kumimoji="0" lang="es-ES" sz="1400" b="0" i="0" u="none" strike="noStrike" kern="1200" cap="none" spc="0" normalizeH="0" baseline="0" noProof="0" dirty="0">
              <a:ln>
                <a:noFill/>
              </a:ln>
              <a:solidFill>
                <a:srgbClr val="319893">
                  <a:lumMod val="50000"/>
                </a:srgbClr>
              </a:solidFill>
              <a:effectLst/>
              <a:uLnTx/>
              <a:uFillTx/>
              <a:latin typeface="Calibri" panose="020F0502020204030204"/>
              <a:ea typeface="+mn-ea"/>
              <a:cs typeface="+mn-cs"/>
            </a:endParaRPr>
          </a:p>
        </p:txBody>
      </p:sp>
      <p:grpSp>
        <p:nvGrpSpPr>
          <p:cNvPr id="8" name="Grupo 7">
            <a:extLst>
              <a:ext uri="{FF2B5EF4-FFF2-40B4-BE49-F238E27FC236}">
                <a16:creationId xmlns:a16="http://schemas.microsoft.com/office/drawing/2014/main" id="{69EEC1C4-4843-4155-AFF9-5D4B302889D0}"/>
              </a:ext>
            </a:extLst>
          </p:cNvPr>
          <p:cNvGrpSpPr/>
          <p:nvPr/>
        </p:nvGrpSpPr>
        <p:grpSpPr>
          <a:xfrm>
            <a:off x="67916" y="3611977"/>
            <a:ext cx="3992209" cy="3446300"/>
            <a:chOff x="258417" y="2152467"/>
            <a:chExt cx="3992209" cy="3446300"/>
          </a:xfrm>
        </p:grpSpPr>
        <p:graphicFrame>
          <p:nvGraphicFramePr>
            <p:cNvPr id="128" name="8 Gráfico">
              <a:extLst>
                <a:ext uri="{FF2B5EF4-FFF2-40B4-BE49-F238E27FC236}">
                  <a16:creationId xmlns:a16="http://schemas.microsoft.com/office/drawing/2014/main" id="{110CF00B-689B-4C03-8CB4-6AE778FBD357}"/>
                </a:ext>
              </a:extLst>
            </p:cNvPr>
            <p:cNvGraphicFramePr/>
            <p:nvPr/>
          </p:nvGraphicFramePr>
          <p:xfrm>
            <a:off x="258417" y="2188482"/>
            <a:ext cx="3986149" cy="3410285"/>
          </p:xfrm>
          <a:graphic>
            <a:graphicData uri="http://schemas.openxmlformats.org/drawingml/2006/chart">
              <c:chart xmlns:c="http://schemas.openxmlformats.org/drawingml/2006/chart" xmlns:r="http://schemas.openxmlformats.org/officeDocument/2006/relationships" r:id="rId2"/>
            </a:graphicData>
          </a:graphic>
        </p:graphicFrame>
        <p:sp>
          <p:nvSpPr>
            <p:cNvPr id="129" name="Rectangle 8">
              <a:extLst>
                <a:ext uri="{FF2B5EF4-FFF2-40B4-BE49-F238E27FC236}">
                  <a16:creationId xmlns:a16="http://schemas.microsoft.com/office/drawing/2014/main" id="{ED38CBE8-0E23-4649-9D5E-C7E8632E96D7}"/>
                </a:ext>
              </a:extLst>
            </p:cNvPr>
            <p:cNvSpPr/>
            <p:nvPr/>
          </p:nvSpPr>
          <p:spPr>
            <a:xfrm>
              <a:off x="3069197" y="2152467"/>
              <a:ext cx="118142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prstClr val="black"/>
                  </a:solidFill>
                  <a:effectLst/>
                  <a:uLnTx/>
                  <a:uFillTx/>
                  <a:latin typeface="Calibri" panose="020F0502020204030204"/>
                  <a:ea typeface="+mn-ea"/>
                  <a:cs typeface="+mn-cs"/>
                </a:rPr>
                <a:t>Mucho</a:t>
              </a:r>
              <a:endParaRPr kumimoji="0" lang="es-E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Rectangle 8">
              <a:extLst>
                <a:ext uri="{FF2B5EF4-FFF2-40B4-BE49-F238E27FC236}">
                  <a16:creationId xmlns:a16="http://schemas.microsoft.com/office/drawing/2014/main" id="{92330E53-B88D-42F7-B6C5-3D598D5EC3E3}"/>
                </a:ext>
              </a:extLst>
            </p:cNvPr>
            <p:cNvSpPr/>
            <p:nvPr/>
          </p:nvSpPr>
          <p:spPr>
            <a:xfrm>
              <a:off x="1893166" y="4416370"/>
              <a:ext cx="118142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dirty="0">
                  <a:ln>
                    <a:noFill/>
                  </a:ln>
                  <a:solidFill>
                    <a:prstClr val="black"/>
                  </a:solidFill>
                  <a:effectLst/>
                  <a:uLnTx/>
                  <a:uFillTx/>
                  <a:latin typeface="Calibri" panose="020F0502020204030204"/>
                  <a:ea typeface="+mn-ea"/>
                  <a:cs typeface="+mn-cs"/>
                </a:rPr>
                <a:t>Algo</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8">
              <a:extLst>
                <a:ext uri="{FF2B5EF4-FFF2-40B4-BE49-F238E27FC236}">
                  <a16:creationId xmlns:a16="http://schemas.microsoft.com/office/drawing/2014/main" id="{1BFAD82A-F7D0-4B6B-A1BE-F7B157984A4E}"/>
                </a:ext>
              </a:extLst>
            </p:cNvPr>
            <p:cNvSpPr/>
            <p:nvPr/>
          </p:nvSpPr>
          <p:spPr>
            <a:xfrm>
              <a:off x="669469" y="3400149"/>
              <a:ext cx="118142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rPr>
                <a:t>Poco</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Rectangle 8">
              <a:extLst>
                <a:ext uri="{FF2B5EF4-FFF2-40B4-BE49-F238E27FC236}">
                  <a16:creationId xmlns:a16="http://schemas.microsoft.com/office/drawing/2014/main" id="{2F48651D-33E7-49BC-AE55-9967179FA855}"/>
                </a:ext>
              </a:extLst>
            </p:cNvPr>
            <p:cNvSpPr/>
            <p:nvPr/>
          </p:nvSpPr>
          <p:spPr>
            <a:xfrm>
              <a:off x="637303" y="2783124"/>
              <a:ext cx="118142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rPr>
                <a:t>Nada</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upo 9">
            <a:extLst>
              <a:ext uri="{FF2B5EF4-FFF2-40B4-BE49-F238E27FC236}">
                <a16:creationId xmlns:a16="http://schemas.microsoft.com/office/drawing/2014/main" id="{9C0BC7C4-635D-4598-85BD-B684EA89F36A}"/>
              </a:ext>
            </a:extLst>
          </p:cNvPr>
          <p:cNvGrpSpPr/>
          <p:nvPr/>
        </p:nvGrpSpPr>
        <p:grpSpPr>
          <a:xfrm>
            <a:off x="5869265" y="316778"/>
            <a:ext cx="2346776" cy="2150270"/>
            <a:chOff x="5882383" y="146420"/>
            <a:chExt cx="2346776" cy="2150270"/>
          </a:xfrm>
        </p:grpSpPr>
        <p:graphicFrame>
          <p:nvGraphicFramePr>
            <p:cNvPr id="140" name="Gráfico 139">
              <a:extLst>
                <a:ext uri="{FF2B5EF4-FFF2-40B4-BE49-F238E27FC236}">
                  <a16:creationId xmlns:a16="http://schemas.microsoft.com/office/drawing/2014/main" id="{169CD55D-E8AE-477D-8335-C12E0CBC784E}"/>
                </a:ext>
              </a:extLst>
            </p:cNvPr>
            <p:cNvGraphicFramePr/>
            <p:nvPr/>
          </p:nvGraphicFramePr>
          <p:xfrm>
            <a:off x="5882383" y="580942"/>
            <a:ext cx="1992522" cy="1715748"/>
          </p:xfrm>
          <a:graphic>
            <a:graphicData uri="http://schemas.openxmlformats.org/drawingml/2006/chart">
              <c:chart xmlns:c="http://schemas.openxmlformats.org/drawingml/2006/chart" xmlns:r="http://schemas.openxmlformats.org/officeDocument/2006/relationships" r:id="rId3"/>
            </a:graphicData>
          </a:graphic>
        </p:graphicFrame>
        <p:sp>
          <p:nvSpPr>
            <p:cNvPr id="141" name="Rectángulo 140">
              <a:extLst>
                <a:ext uri="{FF2B5EF4-FFF2-40B4-BE49-F238E27FC236}">
                  <a16:creationId xmlns:a16="http://schemas.microsoft.com/office/drawing/2014/main" id="{671D871E-D1EC-43BA-AD37-F1671413D348}"/>
                </a:ext>
              </a:extLst>
            </p:cNvPr>
            <p:cNvSpPr/>
            <p:nvPr/>
          </p:nvSpPr>
          <p:spPr>
            <a:xfrm>
              <a:off x="6692603" y="1325682"/>
              <a:ext cx="85159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74%</a:t>
              </a:r>
              <a:endParaRPr kumimoji="0" lang="en-US"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2" name="Rectangle 8">
              <a:extLst>
                <a:ext uri="{FF2B5EF4-FFF2-40B4-BE49-F238E27FC236}">
                  <a16:creationId xmlns:a16="http://schemas.microsoft.com/office/drawing/2014/main" id="{0F347C1E-FE22-418D-8870-CB3D4A0A248D}"/>
                </a:ext>
              </a:extLst>
            </p:cNvPr>
            <p:cNvSpPr/>
            <p:nvPr/>
          </p:nvSpPr>
          <p:spPr>
            <a:xfrm>
              <a:off x="5892517" y="709452"/>
              <a:ext cx="2336642"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C00000"/>
                  </a:solidFill>
                  <a:effectLst/>
                  <a:uLnTx/>
                  <a:uFillTx/>
                  <a:latin typeface="Calibri" panose="020F0502020204030204"/>
                  <a:ea typeface="+mn-ea"/>
                  <a:cs typeface="+mn-cs"/>
                </a:rPr>
                <a:t>% Muy de acuerdo</a:t>
              </a:r>
              <a:endParaRPr kumimoji="0" lang="es-ES" sz="9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43" name="Rectangle 8">
              <a:extLst>
                <a:ext uri="{FF2B5EF4-FFF2-40B4-BE49-F238E27FC236}">
                  <a16:creationId xmlns:a16="http://schemas.microsoft.com/office/drawing/2014/main" id="{3275F1CC-FAFD-4E50-BEBD-B928F171386B}"/>
                </a:ext>
              </a:extLst>
            </p:cNvPr>
            <p:cNvSpPr/>
            <p:nvPr/>
          </p:nvSpPr>
          <p:spPr>
            <a:xfrm>
              <a:off x="6154641" y="146420"/>
              <a:ext cx="171278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Calibri" panose="020F0502020204030204"/>
                  <a:ea typeface="+mn-ea"/>
                  <a:cs typeface="+mn-cs"/>
                </a:rPr>
                <a:t>He disfrutado </a:t>
              </a:r>
              <a:r>
                <a:rPr kumimoji="0" lang="es-ES" sz="1300" b="0" i="1" u="none" strike="noStrike" kern="1200" cap="none" spc="0" normalizeH="0" baseline="0" noProof="0" dirty="0">
                  <a:ln>
                    <a:noFill/>
                  </a:ln>
                  <a:solidFill>
                    <a:prstClr val="black"/>
                  </a:solidFill>
                  <a:effectLst/>
                  <a:uLnTx/>
                  <a:uFillTx/>
                  <a:latin typeface="Calibri" panose="020F0502020204030204"/>
                  <a:ea typeface="+mn-ea"/>
                  <a:cs typeface="+mn-cs"/>
                </a:rPr>
                <a:t>leyendo libros</a:t>
              </a:r>
            </a:p>
          </p:txBody>
        </p:sp>
      </p:grpSp>
      <p:grpSp>
        <p:nvGrpSpPr>
          <p:cNvPr id="144" name="Grupo 143">
            <a:extLst>
              <a:ext uri="{FF2B5EF4-FFF2-40B4-BE49-F238E27FC236}">
                <a16:creationId xmlns:a16="http://schemas.microsoft.com/office/drawing/2014/main" id="{1DDC3379-9A2F-40C0-A3A8-6C8967AADA74}"/>
              </a:ext>
            </a:extLst>
          </p:cNvPr>
          <p:cNvGrpSpPr/>
          <p:nvPr/>
        </p:nvGrpSpPr>
        <p:grpSpPr>
          <a:xfrm>
            <a:off x="5594493" y="2334429"/>
            <a:ext cx="2906121" cy="1046219"/>
            <a:chOff x="7829793" y="1613582"/>
            <a:chExt cx="2906121" cy="1046219"/>
          </a:xfrm>
        </p:grpSpPr>
        <p:cxnSp>
          <p:nvCxnSpPr>
            <p:cNvPr id="145" name="Conector recto 144">
              <a:extLst>
                <a:ext uri="{FF2B5EF4-FFF2-40B4-BE49-F238E27FC236}">
                  <a16:creationId xmlns:a16="http://schemas.microsoft.com/office/drawing/2014/main" id="{88932F3E-225B-4771-9EF5-9600FFAD1369}"/>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a16="http://schemas.microsoft.com/office/drawing/2014/main" id="{779F22DA-1C2A-4533-B876-C94AAF4C3018}"/>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147" name="Imagen 146" descr="Imagen que contiene gráficos vectoriales&#10;&#10;Descripción generada con confianza muy alta">
              <a:extLst>
                <a:ext uri="{FF2B5EF4-FFF2-40B4-BE49-F238E27FC236}">
                  <a16:creationId xmlns:a16="http://schemas.microsoft.com/office/drawing/2014/main" id="{348D6693-4026-488D-AE28-B92888293B37}"/>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148" name="CuadroTexto 147">
              <a:extLst>
                <a:ext uri="{FF2B5EF4-FFF2-40B4-BE49-F238E27FC236}">
                  <a16:creationId xmlns:a16="http://schemas.microsoft.com/office/drawing/2014/main" id="{991B9495-148E-46DD-B379-94452E6F766B}"/>
                </a:ext>
              </a:extLst>
            </p:cNvPr>
            <p:cNvSpPr txBox="1"/>
            <p:nvPr/>
          </p:nvSpPr>
          <p:spPr>
            <a:xfrm>
              <a:off x="7829793" y="1874708"/>
              <a:ext cx="290612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“Desconectar del móvil y de la TV y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entretenerse leyendo una historia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 interés, proporcionando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diversión y relajación.</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9" name="Imagen 148" descr="Imagen que contiene gráficos vectoriales&#10;&#10;Descripción generada con confianza muy alta">
              <a:extLst>
                <a:ext uri="{FF2B5EF4-FFF2-40B4-BE49-F238E27FC236}">
                  <a16:creationId xmlns:a16="http://schemas.microsoft.com/office/drawing/2014/main" id="{53DA13A8-7E40-4BF8-A76D-810F966F726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150" name="Rectángulo 149">
              <a:extLst>
                <a:ext uri="{FF2B5EF4-FFF2-40B4-BE49-F238E27FC236}">
                  <a16:creationId xmlns:a16="http://schemas.microsoft.com/office/drawing/2014/main" id="{28A83ECE-95C1-42DD-BD3B-56EB915AA657}"/>
                </a:ext>
              </a:extLst>
            </p:cNvPr>
            <p:cNvSpPr/>
            <p:nvPr/>
          </p:nvSpPr>
          <p:spPr>
            <a:xfrm>
              <a:off x="9163561"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14 a 17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259" name="Grupo 258">
            <a:extLst>
              <a:ext uri="{FF2B5EF4-FFF2-40B4-BE49-F238E27FC236}">
                <a16:creationId xmlns:a16="http://schemas.microsoft.com/office/drawing/2014/main" id="{06737E30-0347-4507-863F-8006BF1C37CF}"/>
              </a:ext>
            </a:extLst>
          </p:cNvPr>
          <p:cNvGrpSpPr/>
          <p:nvPr/>
        </p:nvGrpSpPr>
        <p:grpSpPr>
          <a:xfrm>
            <a:off x="8468231" y="316778"/>
            <a:ext cx="2648120" cy="2150270"/>
            <a:chOff x="5747674" y="146420"/>
            <a:chExt cx="2648120" cy="2150270"/>
          </a:xfrm>
        </p:grpSpPr>
        <p:graphicFrame>
          <p:nvGraphicFramePr>
            <p:cNvPr id="260" name="Gráfico 259">
              <a:extLst>
                <a:ext uri="{FF2B5EF4-FFF2-40B4-BE49-F238E27FC236}">
                  <a16:creationId xmlns:a16="http://schemas.microsoft.com/office/drawing/2014/main" id="{CB2EF79E-3DC2-4211-86BF-F758C3A6E073}"/>
                </a:ext>
              </a:extLst>
            </p:cNvPr>
            <p:cNvGraphicFramePr/>
            <p:nvPr/>
          </p:nvGraphicFramePr>
          <p:xfrm>
            <a:off x="5882383" y="580942"/>
            <a:ext cx="1992522" cy="1715748"/>
          </p:xfrm>
          <a:graphic>
            <a:graphicData uri="http://schemas.openxmlformats.org/drawingml/2006/chart">
              <c:chart xmlns:c="http://schemas.openxmlformats.org/drawingml/2006/chart" xmlns:r="http://schemas.openxmlformats.org/officeDocument/2006/relationships" r:id="rId6"/>
            </a:graphicData>
          </a:graphic>
        </p:graphicFrame>
        <p:sp>
          <p:nvSpPr>
            <p:cNvPr id="261" name="Rectángulo 260">
              <a:extLst>
                <a:ext uri="{FF2B5EF4-FFF2-40B4-BE49-F238E27FC236}">
                  <a16:creationId xmlns:a16="http://schemas.microsoft.com/office/drawing/2014/main" id="{F0333081-D162-4463-8536-0630E6681491}"/>
                </a:ext>
              </a:extLst>
            </p:cNvPr>
            <p:cNvSpPr/>
            <p:nvPr/>
          </p:nvSpPr>
          <p:spPr>
            <a:xfrm>
              <a:off x="6692603" y="1325682"/>
              <a:ext cx="85159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70%</a:t>
              </a:r>
              <a:endParaRPr kumimoji="0" lang="en-US"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62" name="Rectangle 8">
              <a:extLst>
                <a:ext uri="{FF2B5EF4-FFF2-40B4-BE49-F238E27FC236}">
                  <a16:creationId xmlns:a16="http://schemas.microsoft.com/office/drawing/2014/main" id="{4943B5DC-3059-4991-99A7-4B10CD230298}"/>
                </a:ext>
              </a:extLst>
            </p:cNvPr>
            <p:cNvSpPr/>
            <p:nvPr/>
          </p:nvSpPr>
          <p:spPr>
            <a:xfrm>
              <a:off x="5892517" y="709452"/>
              <a:ext cx="2336642"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C00000"/>
                  </a:solidFill>
                  <a:effectLst/>
                  <a:uLnTx/>
                  <a:uFillTx/>
                  <a:latin typeface="Calibri" panose="020F0502020204030204"/>
                  <a:ea typeface="+mn-ea"/>
                  <a:cs typeface="+mn-cs"/>
                </a:rPr>
                <a:t>% Muy de acuerdo</a:t>
              </a:r>
              <a:endParaRPr kumimoji="0" lang="es-ES" sz="9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63" name="Rectangle 8">
              <a:extLst>
                <a:ext uri="{FF2B5EF4-FFF2-40B4-BE49-F238E27FC236}">
                  <a16:creationId xmlns:a16="http://schemas.microsoft.com/office/drawing/2014/main" id="{95D1759F-D4B5-4FD6-B236-A961369C3362}"/>
                </a:ext>
              </a:extLst>
            </p:cNvPr>
            <p:cNvSpPr/>
            <p:nvPr/>
          </p:nvSpPr>
          <p:spPr>
            <a:xfrm>
              <a:off x="5747674" y="146420"/>
              <a:ext cx="264812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prstClr val="black"/>
                  </a:solidFill>
                  <a:effectLst/>
                  <a:uLnTx/>
                  <a:uFillTx/>
                  <a:latin typeface="Calibri" panose="020F0502020204030204"/>
                  <a:ea typeface="+mn-ea"/>
                  <a:cs typeface="+mn-cs"/>
                </a:rPr>
                <a:t>La lectura de libros me ha </a:t>
              </a:r>
              <a:r>
                <a:rPr kumimoji="0" lang="es-ES" sz="1800" b="1" i="1" u="none" strike="noStrike" kern="1200" cap="none" spc="0" normalizeH="0" baseline="0" noProof="0" dirty="0">
                  <a:ln>
                    <a:noFill/>
                  </a:ln>
                  <a:solidFill>
                    <a:prstClr val="black"/>
                  </a:solidFill>
                  <a:effectLst/>
                  <a:uLnTx/>
                  <a:uFillTx/>
                  <a:latin typeface="Calibri" panose="020F0502020204030204"/>
                  <a:ea typeface="+mn-ea"/>
                  <a:cs typeface="+mn-cs"/>
                </a:rPr>
                <a:t>ayudado a desconectar</a:t>
              </a:r>
            </a:p>
          </p:txBody>
        </p:sp>
      </p:grpSp>
      <p:grpSp>
        <p:nvGrpSpPr>
          <p:cNvPr id="264" name="Grupo 263">
            <a:extLst>
              <a:ext uri="{FF2B5EF4-FFF2-40B4-BE49-F238E27FC236}">
                <a16:creationId xmlns:a16="http://schemas.microsoft.com/office/drawing/2014/main" id="{42803499-0FE4-41FE-944B-998D96127EB1}"/>
              </a:ext>
            </a:extLst>
          </p:cNvPr>
          <p:cNvGrpSpPr/>
          <p:nvPr/>
        </p:nvGrpSpPr>
        <p:grpSpPr>
          <a:xfrm>
            <a:off x="8559374" y="2334429"/>
            <a:ext cx="2406627" cy="1046219"/>
            <a:chOff x="8060999" y="1613582"/>
            <a:chExt cx="2406627" cy="1046219"/>
          </a:xfrm>
        </p:grpSpPr>
        <p:cxnSp>
          <p:nvCxnSpPr>
            <p:cNvPr id="265" name="Conector recto 264">
              <a:extLst>
                <a:ext uri="{FF2B5EF4-FFF2-40B4-BE49-F238E27FC236}">
                  <a16:creationId xmlns:a16="http://schemas.microsoft.com/office/drawing/2014/main" id="{ED713F76-0429-4171-96C8-F184117B8807}"/>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266" name="Conector recto 265">
              <a:extLst>
                <a:ext uri="{FF2B5EF4-FFF2-40B4-BE49-F238E27FC236}">
                  <a16:creationId xmlns:a16="http://schemas.microsoft.com/office/drawing/2014/main" id="{25772A51-F3ED-41A0-B6DB-5F1D74D35A42}"/>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267" name="Imagen 266" descr="Imagen que contiene gráficos vectoriales&#10;&#10;Descripción generada con confianza muy alta">
              <a:extLst>
                <a:ext uri="{FF2B5EF4-FFF2-40B4-BE49-F238E27FC236}">
                  <a16:creationId xmlns:a16="http://schemas.microsoft.com/office/drawing/2014/main" id="{9F9178E1-06FC-41D4-8370-51B89727A428}"/>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268" name="CuadroTexto 267">
              <a:extLst>
                <a:ext uri="{FF2B5EF4-FFF2-40B4-BE49-F238E27FC236}">
                  <a16:creationId xmlns:a16="http://schemas.microsoft.com/office/drawing/2014/main" id="{5999E3E3-DD4D-4304-8638-2A361610016E}"/>
                </a:ext>
              </a:extLst>
            </p:cNvPr>
            <p:cNvSpPr txBox="1"/>
            <p:nvPr/>
          </p:nvSpPr>
          <p:spPr>
            <a:xfrm>
              <a:off x="8060999" y="1896491"/>
              <a:ext cx="2406627"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Desconectar psicológicamente de la situación ,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al leer hay otras historias diferentes,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te evades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69" name="Imagen 268" descr="Imagen que contiene gráficos vectoriales&#10;&#10;Descripción generada con confianza muy alta">
              <a:extLst>
                <a:ext uri="{FF2B5EF4-FFF2-40B4-BE49-F238E27FC236}">
                  <a16:creationId xmlns:a16="http://schemas.microsoft.com/office/drawing/2014/main" id="{28F70008-ED68-44AA-A311-20CB18D8BD54}"/>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270" name="Rectángulo 269">
              <a:extLst>
                <a:ext uri="{FF2B5EF4-FFF2-40B4-BE49-F238E27FC236}">
                  <a16:creationId xmlns:a16="http://schemas.microsoft.com/office/drawing/2014/main" id="{109E4C80-A606-4084-938B-451D35B06E37}"/>
                </a:ext>
              </a:extLst>
            </p:cNvPr>
            <p:cNvSpPr/>
            <p:nvPr/>
          </p:nvSpPr>
          <p:spPr>
            <a:xfrm>
              <a:off x="9163561"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55 a 64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271" name="Grupo 270">
            <a:extLst>
              <a:ext uri="{FF2B5EF4-FFF2-40B4-BE49-F238E27FC236}">
                <a16:creationId xmlns:a16="http://schemas.microsoft.com/office/drawing/2014/main" id="{23A0E33F-E5B3-4C7F-A305-142BCD47C002}"/>
              </a:ext>
            </a:extLst>
          </p:cNvPr>
          <p:cNvGrpSpPr/>
          <p:nvPr/>
        </p:nvGrpSpPr>
        <p:grpSpPr>
          <a:xfrm>
            <a:off x="4219969" y="3590344"/>
            <a:ext cx="2906121" cy="2171456"/>
            <a:chOff x="5633430" y="125234"/>
            <a:chExt cx="2906121" cy="2171456"/>
          </a:xfrm>
        </p:grpSpPr>
        <p:graphicFrame>
          <p:nvGraphicFramePr>
            <p:cNvPr id="272" name="Gráfico 271">
              <a:extLst>
                <a:ext uri="{FF2B5EF4-FFF2-40B4-BE49-F238E27FC236}">
                  <a16:creationId xmlns:a16="http://schemas.microsoft.com/office/drawing/2014/main" id="{0FE99836-45DD-4AE5-A3FC-C839F42D8B25}"/>
                </a:ext>
              </a:extLst>
            </p:cNvPr>
            <p:cNvGraphicFramePr/>
            <p:nvPr/>
          </p:nvGraphicFramePr>
          <p:xfrm>
            <a:off x="5882383" y="580942"/>
            <a:ext cx="1992522" cy="1715748"/>
          </p:xfrm>
          <a:graphic>
            <a:graphicData uri="http://schemas.openxmlformats.org/drawingml/2006/chart">
              <c:chart xmlns:c="http://schemas.openxmlformats.org/drawingml/2006/chart" xmlns:r="http://schemas.openxmlformats.org/officeDocument/2006/relationships" r:id="rId7"/>
            </a:graphicData>
          </a:graphic>
        </p:graphicFrame>
        <p:sp>
          <p:nvSpPr>
            <p:cNvPr id="273" name="Rectángulo 272">
              <a:extLst>
                <a:ext uri="{FF2B5EF4-FFF2-40B4-BE49-F238E27FC236}">
                  <a16:creationId xmlns:a16="http://schemas.microsoft.com/office/drawing/2014/main" id="{54432D8E-FCBF-482D-B17C-48C3FCA17A3B}"/>
                </a:ext>
              </a:extLst>
            </p:cNvPr>
            <p:cNvSpPr/>
            <p:nvPr/>
          </p:nvSpPr>
          <p:spPr>
            <a:xfrm>
              <a:off x="6692603" y="1325682"/>
              <a:ext cx="85159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65%</a:t>
              </a:r>
              <a:endParaRPr kumimoji="0" lang="en-US"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74" name="Rectangle 8">
              <a:extLst>
                <a:ext uri="{FF2B5EF4-FFF2-40B4-BE49-F238E27FC236}">
                  <a16:creationId xmlns:a16="http://schemas.microsoft.com/office/drawing/2014/main" id="{AEAC41BB-B487-4DAE-9C18-0EBC0DB8DCA3}"/>
                </a:ext>
              </a:extLst>
            </p:cNvPr>
            <p:cNvSpPr/>
            <p:nvPr/>
          </p:nvSpPr>
          <p:spPr>
            <a:xfrm>
              <a:off x="5892517" y="709452"/>
              <a:ext cx="2336642"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C00000"/>
                  </a:solidFill>
                  <a:effectLst/>
                  <a:uLnTx/>
                  <a:uFillTx/>
                  <a:latin typeface="Calibri" panose="020F0502020204030204"/>
                  <a:ea typeface="+mn-ea"/>
                  <a:cs typeface="+mn-cs"/>
                </a:rPr>
                <a:t>% Muy de acuerdo</a:t>
              </a:r>
              <a:endParaRPr kumimoji="0" lang="es-ES" sz="9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75" name="Rectangle 8">
              <a:extLst>
                <a:ext uri="{FF2B5EF4-FFF2-40B4-BE49-F238E27FC236}">
                  <a16:creationId xmlns:a16="http://schemas.microsoft.com/office/drawing/2014/main" id="{143C0F01-FF37-478B-944C-F396B058E43E}"/>
                </a:ext>
              </a:extLst>
            </p:cNvPr>
            <p:cNvSpPr/>
            <p:nvPr/>
          </p:nvSpPr>
          <p:spPr>
            <a:xfrm>
              <a:off x="5633430" y="125234"/>
              <a:ext cx="290612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prstClr val="black"/>
                  </a:solidFill>
                  <a:effectLst/>
                  <a:uLnTx/>
                  <a:uFillTx/>
                  <a:latin typeface="Calibri" panose="020F0502020204030204"/>
                  <a:ea typeface="+mn-ea"/>
                  <a:cs typeface="+mn-cs"/>
                </a:rPr>
                <a:t>La lectura de libros me ha ayudado </a:t>
              </a:r>
              <a:br>
                <a:rPr kumimoji="0" lang="es-ES" sz="14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800" b="1" i="1" u="none" strike="noStrike" kern="1200" cap="none" spc="0" normalizeH="0" baseline="0" noProof="0" dirty="0">
                  <a:ln>
                    <a:noFill/>
                  </a:ln>
                  <a:solidFill>
                    <a:prstClr val="black"/>
                  </a:solidFill>
                  <a:effectLst/>
                  <a:uLnTx/>
                  <a:uFillTx/>
                  <a:latin typeface="Calibri" panose="020F0502020204030204"/>
                  <a:ea typeface="+mn-ea"/>
                  <a:cs typeface="+mn-cs"/>
                </a:rPr>
                <a:t>a combatir el aburrimiento</a:t>
              </a:r>
            </a:p>
          </p:txBody>
        </p:sp>
      </p:grpSp>
      <p:grpSp>
        <p:nvGrpSpPr>
          <p:cNvPr id="276" name="Grupo 275">
            <a:extLst>
              <a:ext uri="{FF2B5EF4-FFF2-40B4-BE49-F238E27FC236}">
                <a16:creationId xmlns:a16="http://schemas.microsoft.com/office/drawing/2014/main" id="{B8B0BA5A-3C3A-4655-9583-E7B8DFA927A3}"/>
              </a:ext>
            </a:extLst>
          </p:cNvPr>
          <p:cNvGrpSpPr/>
          <p:nvPr/>
        </p:nvGrpSpPr>
        <p:grpSpPr>
          <a:xfrm>
            <a:off x="4416642" y="5629181"/>
            <a:ext cx="2609697" cy="1046219"/>
            <a:chOff x="8052285" y="1613582"/>
            <a:chExt cx="2609697" cy="1046219"/>
          </a:xfrm>
        </p:grpSpPr>
        <p:cxnSp>
          <p:nvCxnSpPr>
            <p:cNvPr id="277" name="Conector recto 276">
              <a:extLst>
                <a:ext uri="{FF2B5EF4-FFF2-40B4-BE49-F238E27FC236}">
                  <a16:creationId xmlns:a16="http://schemas.microsoft.com/office/drawing/2014/main" id="{56437581-B1B8-4C62-B96E-4F0EBB8381A3}"/>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278" name="Conector recto 277">
              <a:extLst>
                <a:ext uri="{FF2B5EF4-FFF2-40B4-BE49-F238E27FC236}">
                  <a16:creationId xmlns:a16="http://schemas.microsoft.com/office/drawing/2014/main" id="{9FC3D40C-5CE4-44FE-8C70-08D32F71311A}"/>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279" name="Imagen 278" descr="Imagen que contiene gráficos vectoriales&#10;&#10;Descripción generada con confianza muy alta">
              <a:extLst>
                <a:ext uri="{FF2B5EF4-FFF2-40B4-BE49-F238E27FC236}">
                  <a16:creationId xmlns:a16="http://schemas.microsoft.com/office/drawing/2014/main" id="{3FB159FE-8265-423D-81E7-8E611B024A06}"/>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280" name="CuadroTexto 279">
              <a:extLst>
                <a:ext uri="{FF2B5EF4-FFF2-40B4-BE49-F238E27FC236}">
                  <a16:creationId xmlns:a16="http://schemas.microsoft.com/office/drawing/2014/main" id="{1FC015DE-3074-4A16-995D-909A83C09033}"/>
                </a:ext>
              </a:extLst>
            </p:cNvPr>
            <p:cNvSpPr txBox="1"/>
            <p:nvPr/>
          </p:nvSpPr>
          <p:spPr>
            <a:xfrm>
              <a:off x="8052285" y="1894224"/>
              <a:ext cx="2609697"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“Leer ocupaba el tiempo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para no aburrirme</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Desconectar de la situación negativa y del ambiente que se respiraba”</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1" name="Imagen 280" descr="Imagen que contiene gráficos vectoriales&#10;&#10;Descripción generada con confianza muy alta">
              <a:extLst>
                <a:ext uri="{FF2B5EF4-FFF2-40B4-BE49-F238E27FC236}">
                  <a16:creationId xmlns:a16="http://schemas.microsoft.com/office/drawing/2014/main" id="{823DAD8D-4494-4FC3-8A69-034F1C7DCCA0}"/>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282" name="Rectángulo 281">
              <a:extLst>
                <a:ext uri="{FF2B5EF4-FFF2-40B4-BE49-F238E27FC236}">
                  <a16:creationId xmlns:a16="http://schemas.microsoft.com/office/drawing/2014/main" id="{6ED85462-3EEE-4B3E-8635-72C20A01FA81}"/>
                </a:ext>
              </a:extLst>
            </p:cNvPr>
            <p:cNvSpPr/>
            <p:nvPr/>
          </p:nvSpPr>
          <p:spPr>
            <a:xfrm>
              <a:off x="9163561" y="1613582"/>
              <a:ext cx="12602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35 a 44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283" name="Grupo 282">
            <a:extLst>
              <a:ext uri="{FF2B5EF4-FFF2-40B4-BE49-F238E27FC236}">
                <a16:creationId xmlns:a16="http://schemas.microsoft.com/office/drawing/2014/main" id="{D8D72495-A238-4A5E-8A53-4BC3D258A466}"/>
              </a:ext>
            </a:extLst>
          </p:cNvPr>
          <p:cNvGrpSpPr/>
          <p:nvPr/>
        </p:nvGrpSpPr>
        <p:grpSpPr>
          <a:xfrm>
            <a:off x="7136224" y="3604341"/>
            <a:ext cx="2768046" cy="2157459"/>
            <a:chOff x="5816010" y="139231"/>
            <a:chExt cx="2768046" cy="2157459"/>
          </a:xfrm>
        </p:grpSpPr>
        <p:graphicFrame>
          <p:nvGraphicFramePr>
            <p:cNvPr id="284" name="Gráfico 283">
              <a:extLst>
                <a:ext uri="{FF2B5EF4-FFF2-40B4-BE49-F238E27FC236}">
                  <a16:creationId xmlns:a16="http://schemas.microsoft.com/office/drawing/2014/main" id="{71B3706E-6B70-4C16-9177-4B75A234CB6D}"/>
                </a:ext>
              </a:extLst>
            </p:cNvPr>
            <p:cNvGraphicFramePr/>
            <p:nvPr/>
          </p:nvGraphicFramePr>
          <p:xfrm>
            <a:off x="5882383" y="580942"/>
            <a:ext cx="1992522" cy="1715748"/>
          </p:xfrm>
          <a:graphic>
            <a:graphicData uri="http://schemas.openxmlformats.org/drawingml/2006/chart">
              <c:chart xmlns:c="http://schemas.openxmlformats.org/drawingml/2006/chart" xmlns:r="http://schemas.openxmlformats.org/officeDocument/2006/relationships" r:id="rId8"/>
            </a:graphicData>
          </a:graphic>
        </p:graphicFrame>
        <p:sp>
          <p:nvSpPr>
            <p:cNvPr id="285" name="Rectángulo 284">
              <a:extLst>
                <a:ext uri="{FF2B5EF4-FFF2-40B4-BE49-F238E27FC236}">
                  <a16:creationId xmlns:a16="http://schemas.microsoft.com/office/drawing/2014/main" id="{A82464FC-2AA4-41C0-86A1-E5EC7076BE6A}"/>
                </a:ext>
              </a:extLst>
            </p:cNvPr>
            <p:cNvSpPr/>
            <p:nvPr/>
          </p:nvSpPr>
          <p:spPr>
            <a:xfrm>
              <a:off x="6692603" y="1325682"/>
              <a:ext cx="85159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46%</a:t>
              </a:r>
              <a:endParaRPr kumimoji="0" lang="en-US"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86" name="Rectangle 8">
              <a:extLst>
                <a:ext uri="{FF2B5EF4-FFF2-40B4-BE49-F238E27FC236}">
                  <a16:creationId xmlns:a16="http://schemas.microsoft.com/office/drawing/2014/main" id="{0028F180-38F7-46B0-877C-CB879619BDBC}"/>
                </a:ext>
              </a:extLst>
            </p:cNvPr>
            <p:cNvSpPr/>
            <p:nvPr/>
          </p:nvSpPr>
          <p:spPr>
            <a:xfrm>
              <a:off x="5892517" y="709452"/>
              <a:ext cx="2336642"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C00000"/>
                  </a:solidFill>
                  <a:effectLst/>
                  <a:uLnTx/>
                  <a:uFillTx/>
                  <a:latin typeface="Calibri" panose="020F0502020204030204"/>
                  <a:ea typeface="+mn-ea"/>
                  <a:cs typeface="+mn-cs"/>
                </a:rPr>
                <a:t>% Muy de acuerdo</a:t>
              </a:r>
              <a:endParaRPr kumimoji="0" lang="es-ES" sz="9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87" name="Rectangle 8">
              <a:extLst>
                <a:ext uri="{FF2B5EF4-FFF2-40B4-BE49-F238E27FC236}">
                  <a16:creationId xmlns:a16="http://schemas.microsoft.com/office/drawing/2014/main" id="{78AF953A-2407-41D3-9C6F-540D0F801165}"/>
                </a:ext>
              </a:extLst>
            </p:cNvPr>
            <p:cNvSpPr/>
            <p:nvPr/>
          </p:nvSpPr>
          <p:spPr>
            <a:xfrm>
              <a:off x="5816010" y="139231"/>
              <a:ext cx="2768046" cy="5693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1" u="none" strike="noStrike" kern="1200" cap="none" spc="0" normalizeH="0" baseline="0" noProof="0" dirty="0">
                  <a:ln>
                    <a:noFill/>
                  </a:ln>
                  <a:solidFill>
                    <a:prstClr val="black"/>
                  </a:solidFill>
                  <a:effectLst/>
                  <a:uLnTx/>
                  <a:uFillTx/>
                  <a:latin typeface="Calibri" panose="020F0502020204030204"/>
                  <a:ea typeface="+mn-ea"/>
                  <a:cs typeface="+mn-cs"/>
                </a:rPr>
                <a:t>He aprovechado para leer </a:t>
              </a:r>
              <a:r>
                <a:rPr kumimoji="0" lang="es-ES" sz="1300" b="0" i="1" u="none" strike="noStrike" kern="1200" cap="none" spc="0" normalizeH="0" baseline="0" noProof="0" dirty="0">
                  <a:ln>
                    <a:noFill/>
                  </a:ln>
                  <a:solidFill>
                    <a:prstClr val="black"/>
                  </a:solidFill>
                  <a:effectLst/>
                  <a:uLnTx/>
                  <a:uFillTx/>
                  <a:latin typeface="Calibri" panose="020F0502020204030204"/>
                  <a:ea typeface="+mn-ea"/>
                  <a:cs typeface="+mn-cs"/>
                </a:rPr>
                <a:t>lo que en otros momentos no puedo</a:t>
              </a:r>
              <a:endParaRPr kumimoji="0" lang="es-ES" sz="13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8" name="Grupo 287">
            <a:extLst>
              <a:ext uri="{FF2B5EF4-FFF2-40B4-BE49-F238E27FC236}">
                <a16:creationId xmlns:a16="http://schemas.microsoft.com/office/drawing/2014/main" id="{6005AE0F-6AE3-4E53-8FD1-41E4CFAEF15D}"/>
              </a:ext>
            </a:extLst>
          </p:cNvPr>
          <p:cNvGrpSpPr/>
          <p:nvPr/>
        </p:nvGrpSpPr>
        <p:grpSpPr>
          <a:xfrm>
            <a:off x="6967562" y="5629181"/>
            <a:ext cx="2809088" cy="1046219"/>
            <a:chOff x="7869530" y="1613582"/>
            <a:chExt cx="2809088" cy="1046219"/>
          </a:xfrm>
        </p:grpSpPr>
        <p:cxnSp>
          <p:nvCxnSpPr>
            <p:cNvPr id="289" name="Conector recto 288">
              <a:extLst>
                <a:ext uri="{FF2B5EF4-FFF2-40B4-BE49-F238E27FC236}">
                  <a16:creationId xmlns:a16="http://schemas.microsoft.com/office/drawing/2014/main" id="{D703F228-9EF7-4D4D-BC3F-229397F3BEF1}"/>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290" name="Conector recto 289">
              <a:extLst>
                <a:ext uri="{FF2B5EF4-FFF2-40B4-BE49-F238E27FC236}">
                  <a16:creationId xmlns:a16="http://schemas.microsoft.com/office/drawing/2014/main" id="{37EB8A79-6E1D-4CB9-8AC1-E98574D76D6D}"/>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291" name="Imagen 290" descr="Imagen que contiene gráficos vectoriales&#10;&#10;Descripción generada con confianza muy alta">
              <a:extLst>
                <a:ext uri="{FF2B5EF4-FFF2-40B4-BE49-F238E27FC236}">
                  <a16:creationId xmlns:a16="http://schemas.microsoft.com/office/drawing/2014/main" id="{5D2991C1-68C9-4114-BCFB-01BE4D1BF82D}"/>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292" name="CuadroTexto 291">
              <a:extLst>
                <a:ext uri="{FF2B5EF4-FFF2-40B4-BE49-F238E27FC236}">
                  <a16:creationId xmlns:a16="http://schemas.microsoft.com/office/drawing/2014/main" id="{8859B8CD-909A-4862-B1EC-FE6B8EA2A415}"/>
                </a:ext>
              </a:extLst>
            </p:cNvPr>
            <p:cNvSpPr txBox="1"/>
            <p:nvPr/>
          </p:nvSpPr>
          <p:spPr>
            <a:xfrm>
              <a:off x="7869530" y="1870062"/>
              <a:ext cx="2809088"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“He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aprovechado el tiempo de ocio a la lectura</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al no viajar como lo hace habitualmente por trabajo he tenido mas tiempo”</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93" name="Imagen 292" descr="Imagen que contiene gráficos vectoriales&#10;&#10;Descripción generada con confianza muy alta">
              <a:extLst>
                <a:ext uri="{FF2B5EF4-FFF2-40B4-BE49-F238E27FC236}">
                  <a16:creationId xmlns:a16="http://schemas.microsoft.com/office/drawing/2014/main" id="{FD1EE8F4-45E5-4B9F-8875-73B5DFE52BF0}"/>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294" name="Rectángulo 293">
              <a:extLst>
                <a:ext uri="{FF2B5EF4-FFF2-40B4-BE49-F238E27FC236}">
                  <a16:creationId xmlns:a16="http://schemas.microsoft.com/office/drawing/2014/main" id="{C67FB0D2-0130-47AF-A3BB-7C16B98B45EC}"/>
                </a:ext>
              </a:extLst>
            </p:cNvPr>
            <p:cNvSpPr/>
            <p:nvPr/>
          </p:nvSpPr>
          <p:spPr>
            <a:xfrm>
              <a:off x="9163561" y="1613582"/>
              <a:ext cx="12602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25 a 34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295" name="Grupo 294">
            <a:extLst>
              <a:ext uri="{FF2B5EF4-FFF2-40B4-BE49-F238E27FC236}">
                <a16:creationId xmlns:a16="http://schemas.microsoft.com/office/drawing/2014/main" id="{0030288A-0DDB-4D74-AFC8-D9BBC9D311ED}"/>
              </a:ext>
            </a:extLst>
          </p:cNvPr>
          <p:cNvGrpSpPr/>
          <p:nvPr/>
        </p:nvGrpSpPr>
        <p:grpSpPr>
          <a:xfrm>
            <a:off x="9731860" y="3456598"/>
            <a:ext cx="2446489" cy="2305202"/>
            <a:chOff x="5837593" y="-8512"/>
            <a:chExt cx="2446489" cy="2305202"/>
          </a:xfrm>
        </p:grpSpPr>
        <p:graphicFrame>
          <p:nvGraphicFramePr>
            <p:cNvPr id="296" name="Gráfico 295">
              <a:extLst>
                <a:ext uri="{FF2B5EF4-FFF2-40B4-BE49-F238E27FC236}">
                  <a16:creationId xmlns:a16="http://schemas.microsoft.com/office/drawing/2014/main" id="{8AC82ADA-40F7-418F-9306-23C31A2CFD7F}"/>
                </a:ext>
              </a:extLst>
            </p:cNvPr>
            <p:cNvGraphicFramePr/>
            <p:nvPr/>
          </p:nvGraphicFramePr>
          <p:xfrm>
            <a:off x="5882383" y="580942"/>
            <a:ext cx="1992522" cy="1715748"/>
          </p:xfrm>
          <a:graphic>
            <a:graphicData uri="http://schemas.openxmlformats.org/drawingml/2006/chart">
              <c:chart xmlns:c="http://schemas.openxmlformats.org/drawingml/2006/chart" xmlns:r="http://schemas.openxmlformats.org/officeDocument/2006/relationships" r:id="rId9"/>
            </a:graphicData>
          </a:graphic>
        </p:graphicFrame>
        <p:sp>
          <p:nvSpPr>
            <p:cNvPr id="297" name="Rectángulo 296">
              <a:extLst>
                <a:ext uri="{FF2B5EF4-FFF2-40B4-BE49-F238E27FC236}">
                  <a16:creationId xmlns:a16="http://schemas.microsoft.com/office/drawing/2014/main" id="{C89DE7D2-2E62-42F2-93D5-20EB903BD5B9}"/>
                </a:ext>
              </a:extLst>
            </p:cNvPr>
            <p:cNvSpPr/>
            <p:nvPr/>
          </p:nvSpPr>
          <p:spPr>
            <a:xfrm>
              <a:off x="6692603" y="1325682"/>
              <a:ext cx="85159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45%</a:t>
              </a:r>
              <a:endParaRPr kumimoji="0" lang="en-US" sz="18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98" name="Rectangle 8">
              <a:extLst>
                <a:ext uri="{FF2B5EF4-FFF2-40B4-BE49-F238E27FC236}">
                  <a16:creationId xmlns:a16="http://schemas.microsoft.com/office/drawing/2014/main" id="{3247FF54-D66F-4646-A013-968D651A9975}"/>
                </a:ext>
              </a:extLst>
            </p:cNvPr>
            <p:cNvSpPr/>
            <p:nvPr/>
          </p:nvSpPr>
          <p:spPr>
            <a:xfrm>
              <a:off x="5892517" y="709452"/>
              <a:ext cx="2336642"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C00000"/>
                  </a:solidFill>
                  <a:effectLst/>
                  <a:uLnTx/>
                  <a:uFillTx/>
                  <a:latin typeface="Calibri" panose="020F0502020204030204"/>
                  <a:ea typeface="+mn-ea"/>
                  <a:cs typeface="+mn-cs"/>
                </a:rPr>
                <a:t>% Muy de acuerdo</a:t>
              </a:r>
              <a:endParaRPr kumimoji="0" lang="es-ES" sz="9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99" name="Rectangle 8">
              <a:extLst>
                <a:ext uri="{FF2B5EF4-FFF2-40B4-BE49-F238E27FC236}">
                  <a16:creationId xmlns:a16="http://schemas.microsoft.com/office/drawing/2014/main" id="{396716FF-7E89-4CB4-8B53-D559C81BAD3B}"/>
                </a:ext>
              </a:extLst>
            </p:cNvPr>
            <p:cNvSpPr/>
            <p:nvPr/>
          </p:nvSpPr>
          <p:spPr>
            <a:xfrm>
              <a:off x="5837593" y="-8512"/>
              <a:ext cx="2446489" cy="784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prstClr val="black"/>
                  </a:solidFill>
                  <a:effectLst/>
                  <a:uLnTx/>
                  <a:uFillTx/>
                  <a:latin typeface="Calibri" panose="020F0502020204030204"/>
                  <a:ea typeface="+mn-ea"/>
                  <a:cs typeface="+mn-cs"/>
                </a:rPr>
                <a:t>Leer libros ha ayudado a</a:t>
              </a:r>
              <a:r>
                <a:rPr kumimoji="0" lang="es-ES" sz="1300" b="1" i="1"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s-ES" sz="1400" b="1"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600" b="1" i="1" u="none" strike="noStrike" kern="1200" cap="none" spc="0" normalizeH="0" baseline="0" noProof="0" dirty="0">
                  <a:ln>
                    <a:noFill/>
                  </a:ln>
                  <a:solidFill>
                    <a:prstClr val="black"/>
                  </a:solidFill>
                  <a:effectLst/>
                  <a:uLnTx/>
                  <a:uFillTx/>
                  <a:latin typeface="Calibri" panose="020F0502020204030204"/>
                  <a:ea typeface="+mn-ea"/>
                  <a:cs typeface="+mn-cs"/>
                </a:rPr>
                <a:t>reducir el estrés de estar confinados</a:t>
              </a:r>
              <a:endParaRPr kumimoji="0" lang="es-E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00" name="Grupo 299">
            <a:extLst>
              <a:ext uri="{FF2B5EF4-FFF2-40B4-BE49-F238E27FC236}">
                <a16:creationId xmlns:a16="http://schemas.microsoft.com/office/drawing/2014/main" id="{C16D9E5B-BDE1-4108-BA16-99768FA2611E}"/>
              </a:ext>
            </a:extLst>
          </p:cNvPr>
          <p:cNvGrpSpPr/>
          <p:nvPr/>
        </p:nvGrpSpPr>
        <p:grpSpPr>
          <a:xfrm>
            <a:off x="9701237" y="5629181"/>
            <a:ext cx="2406627" cy="1046219"/>
            <a:chOff x="8029152" y="1613582"/>
            <a:chExt cx="2406627" cy="1046219"/>
          </a:xfrm>
        </p:grpSpPr>
        <p:cxnSp>
          <p:nvCxnSpPr>
            <p:cNvPr id="301" name="Conector recto 300">
              <a:extLst>
                <a:ext uri="{FF2B5EF4-FFF2-40B4-BE49-F238E27FC236}">
                  <a16:creationId xmlns:a16="http://schemas.microsoft.com/office/drawing/2014/main" id="{370FAC0D-4190-4890-9E7F-C05D4071895B}"/>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302" name="Conector recto 301">
              <a:extLst>
                <a:ext uri="{FF2B5EF4-FFF2-40B4-BE49-F238E27FC236}">
                  <a16:creationId xmlns:a16="http://schemas.microsoft.com/office/drawing/2014/main" id="{2C2034C8-409F-470E-912D-DF3C29E58C0D}"/>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303" name="Imagen 302" descr="Imagen que contiene gráficos vectoriales&#10;&#10;Descripción generada con confianza muy alta">
              <a:extLst>
                <a:ext uri="{FF2B5EF4-FFF2-40B4-BE49-F238E27FC236}">
                  <a16:creationId xmlns:a16="http://schemas.microsoft.com/office/drawing/2014/main" id="{27580660-00CD-48A5-8D1F-95846F159D0C}"/>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304" name="CuadroTexto 303">
              <a:extLst>
                <a:ext uri="{FF2B5EF4-FFF2-40B4-BE49-F238E27FC236}">
                  <a16:creationId xmlns:a16="http://schemas.microsoft.com/office/drawing/2014/main" id="{8F45747A-E32E-454E-B9C6-FC5F466ECD02}"/>
                </a:ext>
              </a:extLst>
            </p:cNvPr>
            <p:cNvSpPr txBox="1"/>
            <p:nvPr/>
          </p:nvSpPr>
          <p:spPr>
            <a:xfrm>
              <a:off x="8029152" y="1876710"/>
              <a:ext cx="2406627"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“Leer durante el confinamiento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me ha relajado mucho</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me ha ayudado a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desestresarme</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y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estar más en calma.</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05" name="Imagen 304" descr="Imagen que contiene gráficos vectoriales&#10;&#10;Descripción generada con confianza muy alta">
              <a:extLst>
                <a:ext uri="{FF2B5EF4-FFF2-40B4-BE49-F238E27FC236}">
                  <a16:creationId xmlns:a16="http://schemas.microsoft.com/office/drawing/2014/main" id="{23C1D728-4D4A-4E11-9F59-63EE0699C3D5}"/>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306" name="Rectángulo 305">
              <a:extLst>
                <a:ext uri="{FF2B5EF4-FFF2-40B4-BE49-F238E27FC236}">
                  <a16:creationId xmlns:a16="http://schemas.microsoft.com/office/drawing/2014/main" id="{A2DB8D88-C9BB-4343-A1B7-1580E70AEBC5}"/>
                </a:ext>
              </a:extLst>
            </p:cNvPr>
            <p:cNvSpPr/>
            <p:nvPr/>
          </p:nvSpPr>
          <p:spPr>
            <a:xfrm>
              <a:off x="8906507" y="1613582"/>
              <a:ext cx="1402948"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Más de 65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sp>
        <p:nvSpPr>
          <p:cNvPr id="307" name="Rectángulo 306">
            <a:extLst>
              <a:ext uri="{FF2B5EF4-FFF2-40B4-BE49-F238E27FC236}">
                <a16:creationId xmlns:a16="http://schemas.microsoft.com/office/drawing/2014/main" id="{B108D2BC-AD34-4C0F-8B5C-64835A81389C}"/>
              </a:ext>
            </a:extLst>
          </p:cNvPr>
          <p:cNvSpPr/>
          <p:nvPr/>
        </p:nvSpPr>
        <p:spPr>
          <a:xfrm>
            <a:off x="7292444" y="-13378"/>
            <a:ext cx="248420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prstClr val="black"/>
                </a:solidFill>
                <a:effectLst/>
                <a:uLnTx/>
                <a:uFillTx/>
                <a:latin typeface="Calibri" panose="020F0502020204030204"/>
                <a:ea typeface="+mn-ea"/>
                <a:cs typeface="+mn-cs"/>
              </a:rPr>
              <a:t>Durante el  confinamiento…</a:t>
            </a:r>
            <a:endParaRPr kumimoji="0" lang="es-ES" sz="16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1" name="Grupo 10">
            <a:extLst>
              <a:ext uri="{FF2B5EF4-FFF2-40B4-BE49-F238E27FC236}">
                <a16:creationId xmlns:a16="http://schemas.microsoft.com/office/drawing/2014/main" id="{E20091E0-49A4-4C99-AFAE-E7B2B0F6CA68}"/>
              </a:ext>
            </a:extLst>
          </p:cNvPr>
          <p:cNvGrpSpPr/>
          <p:nvPr/>
        </p:nvGrpSpPr>
        <p:grpSpPr>
          <a:xfrm>
            <a:off x="511884" y="2401625"/>
            <a:ext cx="3816169" cy="1191203"/>
            <a:chOff x="511884" y="2109525"/>
            <a:chExt cx="3816169" cy="1191203"/>
          </a:xfrm>
        </p:grpSpPr>
        <p:grpSp>
          <p:nvGrpSpPr>
            <p:cNvPr id="133" name="Grupo 132">
              <a:extLst>
                <a:ext uri="{FF2B5EF4-FFF2-40B4-BE49-F238E27FC236}">
                  <a16:creationId xmlns:a16="http://schemas.microsoft.com/office/drawing/2014/main" id="{67C76428-2728-4E85-8F73-75719930AA6C}"/>
                </a:ext>
              </a:extLst>
            </p:cNvPr>
            <p:cNvGrpSpPr/>
            <p:nvPr/>
          </p:nvGrpSpPr>
          <p:grpSpPr>
            <a:xfrm>
              <a:off x="511884" y="2137642"/>
              <a:ext cx="3816169" cy="1163086"/>
              <a:chOff x="8051831" y="1595972"/>
              <a:chExt cx="3816169" cy="1163086"/>
            </a:xfrm>
          </p:grpSpPr>
          <p:cxnSp>
            <p:nvCxnSpPr>
              <p:cNvPr id="134" name="Conector recto 133">
                <a:extLst>
                  <a:ext uri="{FF2B5EF4-FFF2-40B4-BE49-F238E27FC236}">
                    <a16:creationId xmlns:a16="http://schemas.microsoft.com/office/drawing/2014/main" id="{C9445B1D-D277-4F5B-98D0-7E5C35EF2E4E}"/>
                  </a:ext>
                </a:extLst>
              </p:cNvPr>
              <p:cNvCxnSpPr/>
              <p:nvPr/>
            </p:nvCxnSpPr>
            <p:spPr>
              <a:xfrm>
                <a:off x="8159916" y="2513383"/>
                <a:ext cx="3600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3408D3EC-2956-405A-B16A-70693463B1CF}"/>
                  </a:ext>
                </a:extLst>
              </p:cNvPr>
              <p:cNvCxnSpPr/>
              <p:nvPr/>
            </p:nvCxnSpPr>
            <p:spPr>
              <a:xfrm>
                <a:off x="8159916" y="1848790"/>
                <a:ext cx="3600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136" name="Imagen 135" descr="Imagen que contiene gráficos vectoriales&#10;&#10;Descripción generada con confianza muy alta">
                <a:extLst>
                  <a:ext uri="{FF2B5EF4-FFF2-40B4-BE49-F238E27FC236}">
                    <a16:creationId xmlns:a16="http://schemas.microsoft.com/office/drawing/2014/main" id="{4E2EF6C5-A700-4337-8135-9DB2F3742393}"/>
                  </a:ext>
                </a:extLst>
              </p:cNvPr>
              <p:cNvPicPr>
                <a:picLocks noChangeAspect="1"/>
              </p:cNvPicPr>
              <p:nvPr/>
            </p:nvPicPr>
            <p:blipFill>
              <a:blip r:embed="rId10" cstate="email">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a:ext>
                </a:extLst>
              </a:blip>
              <a:stretch>
                <a:fillRect/>
              </a:stretch>
            </p:blipFill>
            <p:spPr>
              <a:xfrm rot="10800000">
                <a:off x="8282345" y="1615562"/>
                <a:ext cx="335678" cy="335678"/>
              </a:xfrm>
              <a:prstGeom prst="rect">
                <a:avLst/>
              </a:prstGeom>
            </p:spPr>
          </p:pic>
          <p:sp>
            <p:nvSpPr>
              <p:cNvPr id="137" name="CuadroTexto 136">
                <a:extLst>
                  <a:ext uri="{FF2B5EF4-FFF2-40B4-BE49-F238E27FC236}">
                    <a16:creationId xmlns:a16="http://schemas.microsoft.com/office/drawing/2014/main" id="{BF0DFF66-755E-4A1D-89B3-62F54D0966B9}"/>
                  </a:ext>
                </a:extLst>
              </p:cNvPr>
              <p:cNvSpPr txBox="1"/>
              <p:nvPr/>
            </p:nvSpPr>
            <p:spPr>
              <a:xfrm>
                <a:off x="8051831" y="1867873"/>
                <a:ext cx="381616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20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Me ha ayudado mucho a evadirme</a:t>
                </a:r>
                <a:r>
                  <a:rPr kumimoji="0" lang="es-ES" sz="120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he tenido una situación complicada por trabajo, familia y la situación del Covid, por lo que me ayudaba </a:t>
                </a:r>
                <a:r>
                  <a:rPr kumimoji="0" lang="es-ES" sz="120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 no pensar en ello</a:t>
                </a:r>
                <a:r>
                  <a:rPr kumimoji="0" lang="es-ES" sz="120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20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8" name="Imagen 137" descr="Imagen que contiene gráficos vectoriales&#10;&#10;Descripción generada con confianza muy alta">
                <a:extLst>
                  <a:ext uri="{FF2B5EF4-FFF2-40B4-BE49-F238E27FC236}">
                    <a16:creationId xmlns:a16="http://schemas.microsoft.com/office/drawing/2014/main" id="{F6F404C1-362A-43B3-9793-FCCC112CC4C1}"/>
                  </a:ext>
                </a:extLst>
              </p:cNvPr>
              <p:cNvPicPr>
                <a:picLocks noChangeAspect="1"/>
              </p:cNvPicPr>
              <p:nvPr/>
            </p:nvPicPr>
            <p:blipFill>
              <a:blip r:embed="rId10" cstate="email">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1223625" y="2424258"/>
                <a:ext cx="334800" cy="334800"/>
              </a:xfrm>
              <a:prstGeom prst="rect">
                <a:avLst/>
              </a:prstGeom>
            </p:spPr>
          </p:pic>
          <p:sp>
            <p:nvSpPr>
              <p:cNvPr id="139" name="Rectángulo 138">
                <a:extLst>
                  <a:ext uri="{FF2B5EF4-FFF2-40B4-BE49-F238E27FC236}">
                    <a16:creationId xmlns:a16="http://schemas.microsoft.com/office/drawing/2014/main" id="{20DB7012-1EB5-4D9B-8FD5-153784D1077C}"/>
                  </a:ext>
                </a:extLst>
              </p:cNvPr>
              <p:cNvSpPr/>
              <p:nvPr/>
            </p:nvSpPr>
            <p:spPr>
              <a:xfrm>
                <a:off x="10418643" y="1595972"/>
                <a:ext cx="12779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0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45 a 54 años</a:t>
                </a:r>
                <a:endParaRPr kumimoji="0" lang="es-ES" sz="10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pic>
          <p:nvPicPr>
            <p:cNvPr id="308" name="Imagen 307">
              <a:extLst>
                <a:ext uri="{FF2B5EF4-FFF2-40B4-BE49-F238E27FC236}">
                  <a16:creationId xmlns:a16="http://schemas.microsoft.com/office/drawing/2014/main" id="{8E618CA7-4A85-4A3A-964C-235BCD92D84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87738" y="2109525"/>
              <a:ext cx="223377" cy="223377"/>
            </a:xfrm>
            <a:prstGeom prst="rect">
              <a:avLst/>
            </a:prstGeom>
          </p:spPr>
        </p:pic>
      </p:grpSp>
      <p:pic>
        <p:nvPicPr>
          <p:cNvPr id="309" name="Imagen 308">
            <a:extLst>
              <a:ext uri="{FF2B5EF4-FFF2-40B4-BE49-F238E27FC236}">
                <a16:creationId xmlns:a16="http://schemas.microsoft.com/office/drawing/2014/main" id="{7747B9B2-3DFA-45B6-A883-12256A17F5A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39599" y="2299716"/>
            <a:ext cx="223377" cy="223377"/>
          </a:xfrm>
          <a:prstGeom prst="rect">
            <a:avLst/>
          </a:prstGeom>
        </p:spPr>
      </p:pic>
      <p:pic>
        <p:nvPicPr>
          <p:cNvPr id="310" name="Imagen 309">
            <a:extLst>
              <a:ext uri="{FF2B5EF4-FFF2-40B4-BE49-F238E27FC236}">
                <a16:creationId xmlns:a16="http://schemas.microsoft.com/office/drawing/2014/main" id="{69F910D9-A081-4CC6-84E4-45CF15F7ACE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73274" y="2299716"/>
            <a:ext cx="223377" cy="223377"/>
          </a:xfrm>
          <a:prstGeom prst="rect">
            <a:avLst/>
          </a:prstGeom>
        </p:spPr>
      </p:pic>
      <p:pic>
        <p:nvPicPr>
          <p:cNvPr id="311" name="Imagen 310">
            <a:extLst>
              <a:ext uri="{FF2B5EF4-FFF2-40B4-BE49-F238E27FC236}">
                <a16:creationId xmlns:a16="http://schemas.microsoft.com/office/drawing/2014/main" id="{9BB19866-4A9E-4574-92E3-0597BD09097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04884" y="5583780"/>
            <a:ext cx="223377" cy="223377"/>
          </a:xfrm>
          <a:prstGeom prst="rect">
            <a:avLst/>
          </a:prstGeom>
        </p:spPr>
      </p:pic>
      <p:pic>
        <p:nvPicPr>
          <p:cNvPr id="312" name="Imagen 311">
            <a:extLst>
              <a:ext uri="{FF2B5EF4-FFF2-40B4-BE49-F238E27FC236}">
                <a16:creationId xmlns:a16="http://schemas.microsoft.com/office/drawing/2014/main" id="{706486A8-00BC-46EC-A7C6-660E11A6C5A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438559" y="5583780"/>
            <a:ext cx="223377" cy="223377"/>
          </a:xfrm>
          <a:prstGeom prst="rect">
            <a:avLst/>
          </a:prstGeom>
        </p:spPr>
      </p:pic>
      <p:pic>
        <p:nvPicPr>
          <p:cNvPr id="313" name="Imagen 312">
            <a:extLst>
              <a:ext uri="{FF2B5EF4-FFF2-40B4-BE49-F238E27FC236}">
                <a16:creationId xmlns:a16="http://schemas.microsoft.com/office/drawing/2014/main" id="{D7F04FC5-5988-4C3A-9961-1B91A9AB9BF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95278" y="5589150"/>
            <a:ext cx="223377" cy="223377"/>
          </a:xfrm>
          <a:prstGeom prst="rect">
            <a:avLst/>
          </a:prstGeom>
        </p:spPr>
      </p:pic>
      <p:pic>
        <p:nvPicPr>
          <p:cNvPr id="323" name="Imagen 322">
            <a:extLst>
              <a:ext uri="{FF2B5EF4-FFF2-40B4-BE49-F238E27FC236}">
                <a16:creationId xmlns:a16="http://schemas.microsoft.com/office/drawing/2014/main" id="{79B0E900-3E2D-4926-B077-CB0B4AF1BDF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7618" y="1866241"/>
            <a:ext cx="276999" cy="276999"/>
          </a:xfrm>
          <a:prstGeom prst="rect">
            <a:avLst/>
          </a:prstGeom>
        </p:spPr>
      </p:pic>
      <p:sp>
        <p:nvSpPr>
          <p:cNvPr id="90" name="Marcador de número de diapositiva 1">
            <a:extLst>
              <a:ext uri="{FF2B5EF4-FFF2-40B4-BE49-F238E27FC236}">
                <a16:creationId xmlns:a16="http://schemas.microsoft.com/office/drawing/2014/main" id="{CD49DCD6-E3AF-46C3-A207-23A823A98088}"/>
              </a:ext>
            </a:extLst>
          </p:cNvPr>
          <p:cNvSpPr txBox="1">
            <a:spLocks/>
          </p:cNvSpPr>
          <p:nvPr/>
        </p:nvSpPr>
        <p:spPr>
          <a:xfrm>
            <a:off x="11612880" y="0"/>
            <a:ext cx="579120" cy="365125"/>
          </a:xfrm>
          <a:prstGeom prst="rect">
            <a:avLst/>
          </a:prstGeom>
        </p:spPr>
        <p:txBody>
          <a:bodyPr vert="horz" lIns="91440" tIns="45720" rIns="91440" bIns="45720" rtlCol="0" anchor="ctr"/>
          <a:lstStyle>
            <a:defPPr>
              <a:defRPr lang="es-ES_tradnl"/>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5DD5C-56C3-43D9-A91F-D75BD50A17B5}" type="slidenum">
              <a:rPr lang="es-ES_tradnl" smtClean="0"/>
              <a:pPr/>
              <a:t>63</a:t>
            </a:fld>
            <a:endParaRPr lang="es-ES_tradnl" dirty="0"/>
          </a:p>
        </p:txBody>
      </p:sp>
      <p:sp>
        <p:nvSpPr>
          <p:cNvPr id="92" name="Rectangle 3">
            <a:extLst>
              <a:ext uri="{FF2B5EF4-FFF2-40B4-BE49-F238E27FC236}">
                <a16:creationId xmlns:a16="http://schemas.microsoft.com/office/drawing/2014/main" id="{87B47FDA-504A-473B-8193-47FFFBB1AC23}"/>
              </a:ext>
            </a:extLst>
          </p:cNvPr>
          <p:cNvSpPr>
            <a:spLocks noChangeArrowheads="1"/>
          </p:cNvSpPr>
          <p:nvPr/>
        </p:nvSpPr>
        <p:spPr bwMode="auto">
          <a:xfrm>
            <a:off x="291450" y="1072637"/>
            <a:ext cx="5819880" cy="627157"/>
          </a:xfrm>
          <a:prstGeom prst="rect">
            <a:avLst/>
          </a:prstGeom>
        </p:spPr>
        <p:txBody>
          <a:bodyPr vert="horz" lIns="91440" tIns="45720" rIns="91440" bIns="45720" rtlCol="0" anchor="ctr">
            <a:normAutofit fontScale="82500" lnSpcReduction="10000"/>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EL PAPEL DEL LIBRO Y DE LA LECTURA DURANTE EL PERIODO DE CONFINAMIENTO POR COVID-19 </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3" name="Imagen 92">
            <a:extLst>
              <a:ext uri="{FF2B5EF4-FFF2-40B4-BE49-F238E27FC236}">
                <a16:creationId xmlns:a16="http://schemas.microsoft.com/office/drawing/2014/main" id="{F489AD29-3B59-4A67-8EF8-7481665D186E}"/>
              </a:ext>
            </a:extLst>
          </p:cNvPr>
          <p:cNvPicPr>
            <a:picLocks noChangeAspect="1"/>
          </p:cNvPicPr>
          <p:nvPr/>
        </p:nvPicPr>
        <p:blipFill>
          <a:blip r:embed="rId14"/>
          <a:stretch>
            <a:fillRect/>
          </a:stretch>
        </p:blipFill>
        <p:spPr>
          <a:xfrm>
            <a:off x="26993" y="1163149"/>
            <a:ext cx="306301" cy="404191"/>
          </a:xfrm>
          <a:prstGeom prst="rect">
            <a:avLst/>
          </a:prstGeom>
        </p:spPr>
      </p:pic>
      <p:sp>
        <p:nvSpPr>
          <p:cNvPr id="95" name="Rectángulo 94">
            <a:extLst>
              <a:ext uri="{FF2B5EF4-FFF2-40B4-BE49-F238E27FC236}">
                <a16:creationId xmlns:a16="http://schemas.microsoft.com/office/drawing/2014/main" id="{A965C40B-5E56-44F9-A302-29565FCFE657}"/>
              </a:ext>
            </a:extLst>
          </p:cNvPr>
          <p:cNvSpPr/>
          <p:nvPr/>
        </p:nvSpPr>
        <p:spPr>
          <a:xfrm>
            <a:off x="6923876" y="6643552"/>
            <a:ext cx="4459879" cy="215444"/>
          </a:xfrm>
          <a:prstGeom prst="rect">
            <a:avLst/>
          </a:prstGeom>
        </p:spPr>
        <p:txBody>
          <a:bodyPr wrap="square">
            <a:spAutoFit/>
          </a:bodyPr>
          <a:lstStyle/>
          <a:p>
            <a:pPr indent="635">
              <a:defRPr/>
            </a:pPr>
            <a:r>
              <a:rPr lang="es-ES" sz="800" baseline="30000" dirty="0">
                <a:solidFill>
                  <a:schemeClr val="accent4">
                    <a:lumMod val="90000"/>
                    <a:lumOff val="10000"/>
                  </a:schemeClr>
                </a:solidFill>
                <a:latin typeface="Verdana" panose="020B0604030504040204" pitchFamily="34" charset="0"/>
              </a:rPr>
              <a:t>2</a:t>
            </a:r>
            <a:r>
              <a:rPr lang="es-ES" sz="800" dirty="0">
                <a:solidFill>
                  <a:schemeClr val="accent4">
                    <a:lumMod val="90000"/>
                    <a:lumOff val="10000"/>
                  </a:schemeClr>
                </a:solidFill>
                <a:latin typeface="Verdana" panose="020B0604030504040204" pitchFamily="34" charset="0"/>
              </a:rPr>
              <a:t>Base: Total Estudio Valor del libro durante el confinamiento (N=1.200) </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p:txBody>
      </p:sp>
    </p:spTree>
    <p:extLst>
      <p:ext uri="{BB962C8B-B14F-4D97-AF65-F5344CB8AC3E}">
        <p14:creationId xmlns:p14="http://schemas.microsoft.com/office/powerpoint/2010/main" val="1568265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ángulo 110">
            <a:extLst>
              <a:ext uri="{FF2B5EF4-FFF2-40B4-BE49-F238E27FC236}">
                <a16:creationId xmlns:a16="http://schemas.microsoft.com/office/drawing/2014/main" id="{255DDDCA-ABCF-4EB0-A180-72FA455969E7}"/>
              </a:ext>
            </a:extLst>
          </p:cNvPr>
          <p:cNvSpPr/>
          <p:nvPr/>
        </p:nvSpPr>
        <p:spPr>
          <a:xfrm>
            <a:off x="1" y="0"/>
            <a:ext cx="12191999" cy="1044309"/>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Marcador de número de diapositiva 1">
            <a:extLst>
              <a:ext uri="{FF2B5EF4-FFF2-40B4-BE49-F238E27FC236}">
                <a16:creationId xmlns:a16="http://schemas.microsoft.com/office/drawing/2014/main" id="{F14D0E54-1B61-4959-88EF-F58637195BDC}"/>
              </a:ext>
            </a:extLst>
          </p:cNvPr>
          <p:cNvSpPr>
            <a:spLocks noGrp="1"/>
          </p:cNvSpPr>
          <p:nvPr>
            <p:ph type="sldNum" sz="quarter" idx="12"/>
          </p:nvPr>
        </p:nvSpPr>
        <p:spPr>
          <a:xfrm>
            <a:off x="11627912" y="6526516"/>
            <a:ext cx="5791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ángulo 44">
            <a:extLst>
              <a:ext uri="{FF2B5EF4-FFF2-40B4-BE49-F238E27FC236}">
                <a16:creationId xmlns:a16="http://schemas.microsoft.com/office/drawing/2014/main" id="{F740FB94-05E3-4BFA-815E-E7103F0892C6}"/>
              </a:ext>
            </a:extLst>
          </p:cNvPr>
          <p:cNvSpPr/>
          <p:nvPr/>
        </p:nvSpPr>
        <p:spPr>
          <a:xfrm>
            <a:off x="1776115" y="6474405"/>
            <a:ext cx="6554244" cy="307777"/>
          </a:xfrm>
          <a:prstGeom prst="rect">
            <a:avLst/>
          </a:prstGeom>
        </p:spPr>
        <p:txBody>
          <a:bodyPr wrap="square">
            <a:spAutoFit/>
          </a:bodyPr>
          <a:lstStyle/>
          <a:p>
            <a:pPr marL="0" marR="0" lvl="0" indent="635" algn="l"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C2. ¿Qué beneficios diría que ha tenido la lectura de libros por ocio durante este tiempo para usted? </a:t>
            </a:r>
          </a:p>
          <a:p>
            <a:pPr marL="0" marR="0" lvl="0" indent="635" algn="l" defTabSz="9144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C5. Leer libros me ha aportado…</a:t>
            </a:r>
          </a:p>
        </p:txBody>
      </p:sp>
      <p:grpSp>
        <p:nvGrpSpPr>
          <p:cNvPr id="110" name="Grupo 109">
            <a:extLst>
              <a:ext uri="{FF2B5EF4-FFF2-40B4-BE49-F238E27FC236}">
                <a16:creationId xmlns:a16="http://schemas.microsoft.com/office/drawing/2014/main" id="{1EB1073D-2FB6-4C9D-94FA-F3B77ED10CF1}"/>
              </a:ext>
            </a:extLst>
          </p:cNvPr>
          <p:cNvGrpSpPr/>
          <p:nvPr/>
        </p:nvGrpSpPr>
        <p:grpSpPr>
          <a:xfrm>
            <a:off x="6029554" y="2775779"/>
            <a:ext cx="2785071" cy="1046219"/>
            <a:chOff x="7901380" y="1613582"/>
            <a:chExt cx="2785071" cy="1046219"/>
          </a:xfrm>
        </p:grpSpPr>
        <p:cxnSp>
          <p:nvCxnSpPr>
            <p:cNvPr id="61" name="Conector recto 60">
              <a:extLst>
                <a:ext uri="{FF2B5EF4-FFF2-40B4-BE49-F238E27FC236}">
                  <a16:creationId xmlns:a16="http://schemas.microsoft.com/office/drawing/2014/main" id="{693780CF-ACAA-454D-901F-8FF71CCF4B04}"/>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BFB250A-205D-42F8-AA7C-C87E5DE907C5}"/>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59" name="Imagen 58" descr="Imagen que contiene gráficos vectoriales&#10;&#10;Descripción generada con confianza muy alta">
              <a:extLst>
                <a:ext uri="{FF2B5EF4-FFF2-40B4-BE49-F238E27FC236}">
                  <a16:creationId xmlns:a16="http://schemas.microsoft.com/office/drawing/2014/main" id="{36A72442-8D82-490A-AA0A-A6454CFF0BD1}"/>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60" name="CuadroTexto 59">
              <a:extLst>
                <a:ext uri="{FF2B5EF4-FFF2-40B4-BE49-F238E27FC236}">
                  <a16:creationId xmlns:a16="http://schemas.microsoft.com/office/drawing/2014/main" id="{829BFE5E-1E49-4EE4-94AC-A45FC5CDEB92}"/>
                </a:ext>
              </a:extLst>
            </p:cNvPr>
            <p:cNvSpPr txBox="1"/>
            <p:nvPr/>
          </p:nvSpPr>
          <p:spPr>
            <a:xfrm>
              <a:off x="7901380" y="1888242"/>
              <a:ext cx="278507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“El principal beneficio es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poder evadirse de la situación del confinamiento</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también al leer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disfrutar</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viajando, conociendo nuevos lugares ”</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3" name="Imagen 62" descr="Imagen que contiene gráficos vectoriales&#10;&#10;Descripción generada con confianza muy alta">
              <a:extLst>
                <a:ext uri="{FF2B5EF4-FFF2-40B4-BE49-F238E27FC236}">
                  <a16:creationId xmlns:a16="http://schemas.microsoft.com/office/drawing/2014/main" id="{4606D489-25FD-4D21-A582-E77CF07F70CC}"/>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64" name="Rectángulo 63">
              <a:extLst>
                <a:ext uri="{FF2B5EF4-FFF2-40B4-BE49-F238E27FC236}">
                  <a16:creationId xmlns:a16="http://schemas.microsoft.com/office/drawing/2014/main" id="{C16F0767-034D-48E6-B8D3-B0B6A7ACC47F}"/>
                </a:ext>
              </a:extLst>
            </p:cNvPr>
            <p:cNvSpPr/>
            <p:nvPr/>
          </p:nvSpPr>
          <p:spPr>
            <a:xfrm>
              <a:off x="9249286"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45 a 54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sp>
        <p:nvSpPr>
          <p:cNvPr id="53" name="Rectangle 8">
            <a:extLst>
              <a:ext uri="{FF2B5EF4-FFF2-40B4-BE49-F238E27FC236}">
                <a16:creationId xmlns:a16="http://schemas.microsoft.com/office/drawing/2014/main" id="{1904DDD2-0909-4529-ABE1-052371AE4F4E}"/>
              </a:ext>
            </a:extLst>
          </p:cNvPr>
          <p:cNvSpPr/>
          <p:nvPr/>
        </p:nvSpPr>
        <p:spPr>
          <a:xfrm>
            <a:off x="700048" y="148880"/>
            <a:ext cx="1038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effectLst/>
                <a:uLnTx/>
                <a:uFillTx/>
                <a:latin typeface="Calibri" panose="020F0502020204030204"/>
                <a:ea typeface="+mn-ea"/>
                <a:cs typeface="+mn-cs"/>
              </a:rPr>
              <a:t>Leer libros, durante el confinamiento, aportó </a:t>
            </a:r>
            <a:r>
              <a:rPr kumimoji="0" lang="es-ES_tradnl" sz="2400" b="1" i="0" u="none" strike="noStrike" kern="1200" cap="none" spc="0" normalizeH="0" baseline="0" noProof="0" dirty="0">
                <a:ln>
                  <a:noFill/>
                </a:ln>
                <a:effectLst/>
                <a:uLnTx/>
                <a:uFillTx/>
                <a:latin typeface="Calibri" panose="020F0502020204030204"/>
                <a:ea typeface="+mn-ea"/>
                <a:cs typeface="+mn-cs"/>
              </a:rPr>
              <a:t>entretenimiento</a:t>
            </a:r>
            <a:r>
              <a:rPr kumimoji="0" lang="es-ES_tradnl" sz="2400" b="0" i="0" u="none" strike="noStrike" kern="1200" cap="none" spc="0" normalizeH="0" baseline="0" noProof="0" dirty="0">
                <a:ln>
                  <a:noFill/>
                </a:ln>
                <a:effectLst/>
                <a:uLnTx/>
                <a:uFillTx/>
                <a:latin typeface="Calibri" panose="020F0502020204030204"/>
                <a:ea typeface="+mn-ea"/>
                <a:cs typeface="+mn-cs"/>
              </a:rPr>
              <a:t>, momentos de </a:t>
            </a:r>
            <a:r>
              <a:rPr kumimoji="0" lang="es-ES_tradnl" sz="2400" b="1" i="0" u="none" strike="noStrike" kern="1200" cap="none" spc="0" normalizeH="0" baseline="0" noProof="0" dirty="0">
                <a:ln>
                  <a:noFill/>
                </a:ln>
                <a:effectLst/>
                <a:uLnTx/>
                <a:uFillTx/>
                <a:latin typeface="Calibri" panose="020F0502020204030204"/>
                <a:ea typeface="+mn-ea"/>
                <a:cs typeface="+mn-cs"/>
              </a:rPr>
              <a:t>tranquilidad y relajación,</a:t>
            </a:r>
            <a:r>
              <a:rPr kumimoji="0" lang="es-ES_tradnl" sz="2400" b="0" i="0" u="none" strike="noStrike" kern="1200" cap="none" spc="0" normalizeH="0" baseline="0" noProof="0" dirty="0">
                <a:ln>
                  <a:noFill/>
                </a:ln>
                <a:effectLst/>
                <a:uLnTx/>
                <a:uFillTx/>
                <a:latin typeface="Calibri" panose="020F0502020204030204"/>
                <a:ea typeface="+mn-ea"/>
                <a:cs typeface="+mn-cs"/>
              </a:rPr>
              <a:t> </a:t>
            </a:r>
            <a:r>
              <a:rPr kumimoji="0" lang="es-ES_tradnl" sz="2400" b="1" i="0" u="none" strike="noStrike" kern="1200" cap="none" spc="0" normalizeH="0" baseline="0" noProof="0" dirty="0">
                <a:ln>
                  <a:noFill/>
                </a:ln>
                <a:effectLst/>
                <a:uLnTx/>
                <a:uFillTx/>
                <a:latin typeface="Calibri" panose="020F0502020204030204"/>
                <a:ea typeface="+mn-ea"/>
                <a:cs typeface="+mn-cs"/>
              </a:rPr>
              <a:t>ánimo positivo y alegría.</a:t>
            </a:r>
            <a:endParaRPr kumimoji="0" lang="es-ES" sz="2400" b="1" i="0" u="none" strike="noStrike" kern="1200" cap="none" spc="0" normalizeH="0" baseline="0" noProof="0" dirty="0">
              <a:ln>
                <a:noFill/>
              </a:ln>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F828DD95-240A-48CC-B706-1EDDF9F55ED3}"/>
              </a:ext>
            </a:extLst>
          </p:cNvPr>
          <p:cNvSpPr/>
          <p:nvPr/>
        </p:nvSpPr>
        <p:spPr>
          <a:xfrm>
            <a:off x="124379" y="1866859"/>
            <a:ext cx="428675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319893">
                    <a:lumMod val="50000"/>
                  </a:srgbClr>
                </a:solidFill>
                <a:effectLst/>
                <a:uLnTx/>
                <a:uFillTx/>
                <a:latin typeface="Verdana" panose="020B0604030504040204" pitchFamily="34" charset="0"/>
                <a:ea typeface="+mn-ea"/>
                <a:cs typeface="+mn-cs"/>
              </a:rPr>
              <a:t>Durante el confinamiento, leer libros aportó…</a:t>
            </a:r>
            <a:endParaRPr kumimoji="0" lang="es-ES" sz="4000" b="0" i="1" u="none" strike="noStrike" kern="1200" cap="none" spc="0" normalizeH="0" baseline="0" noProof="0" dirty="0">
              <a:ln>
                <a:noFill/>
              </a:ln>
              <a:solidFill>
                <a:srgbClr val="319893">
                  <a:lumMod val="50000"/>
                </a:srgbClr>
              </a:solidFill>
              <a:effectLst/>
              <a:uLnTx/>
              <a:uFillTx/>
              <a:latin typeface="Verdana"/>
              <a:ea typeface="+mn-ea"/>
              <a:cs typeface="+mn-cs"/>
            </a:endParaRPr>
          </a:p>
        </p:txBody>
      </p:sp>
      <p:grpSp>
        <p:nvGrpSpPr>
          <p:cNvPr id="56" name="Grupo 55">
            <a:extLst>
              <a:ext uri="{FF2B5EF4-FFF2-40B4-BE49-F238E27FC236}">
                <a16:creationId xmlns:a16="http://schemas.microsoft.com/office/drawing/2014/main" id="{1183890C-F7C7-4F9C-A80E-EA2E688E1B27}"/>
              </a:ext>
            </a:extLst>
          </p:cNvPr>
          <p:cNvGrpSpPr/>
          <p:nvPr/>
        </p:nvGrpSpPr>
        <p:grpSpPr>
          <a:xfrm>
            <a:off x="9216011" y="2798660"/>
            <a:ext cx="2268000" cy="919310"/>
            <a:chOff x="8159916" y="1622798"/>
            <a:chExt cx="2268000" cy="919310"/>
          </a:xfrm>
        </p:grpSpPr>
        <p:cxnSp>
          <p:nvCxnSpPr>
            <p:cNvPr id="58" name="Conector recto 57">
              <a:extLst>
                <a:ext uri="{FF2B5EF4-FFF2-40B4-BE49-F238E27FC236}">
                  <a16:creationId xmlns:a16="http://schemas.microsoft.com/office/drawing/2014/main" id="{9E006BF0-670B-48E3-B3D9-6430AD992830}"/>
                </a:ext>
              </a:extLst>
            </p:cNvPr>
            <p:cNvCxnSpPr/>
            <p:nvPr/>
          </p:nvCxnSpPr>
          <p:spPr>
            <a:xfrm>
              <a:off x="8159916" y="2359476"/>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8FEEB1EA-C7A2-4C4D-BBE1-28643FAB4B20}"/>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65" name="Imagen 64" descr="Imagen que contiene gráficos vectoriales&#10;&#10;Descripción generada con confianza muy alta">
              <a:extLst>
                <a:ext uri="{FF2B5EF4-FFF2-40B4-BE49-F238E27FC236}">
                  <a16:creationId xmlns:a16="http://schemas.microsoft.com/office/drawing/2014/main" id="{1867677A-9D3C-4306-997D-5AAA3F51D337}"/>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66" name="CuadroTexto 65">
              <a:extLst>
                <a:ext uri="{FF2B5EF4-FFF2-40B4-BE49-F238E27FC236}">
                  <a16:creationId xmlns:a16="http://schemas.microsoft.com/office/drawing/2014/main" id="{B5B2D318-EFEF-4FB1-AA67-A9ECA416F3EB}"/>
                </a:ext>
              </a:extLst>
            </p:cNvPr>
            <p:cNvSpPr txBox="1"/>
            <p:nvPr/>
          </p:nvSpPr>
          <p:spPr>
            <a:xfrm>
              <a:off x="8242566" y="1895813"/>
              <a:ext cx="210269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Dejar de pensar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en temas que no quieres pensar, como el Covid ”</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7" name="Imagen 66" descr="Imagen que contiene gráficos vectoriales&#10;&#10;Descripción generada con confianza muy alta">
              <a:extLst>
                <a:ext uri="{FF2B5EF4-FFF2-40B4-BE49-F238E27FC236}">
                  <a16:creationId xmlns:a16="http://schemas.microsoft.com/office/drawing/2014/main" id="{6CF8E4CB-88A1-453B-9349-14D200F7827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288325"/>
              <a:ext cx="253783" cy="253783"/>
            </a:xfrm>
            <a:prstGeom prst="rect">
              <a:avLst/>
            </a:prstGeom>
          </p:spPr>
        </p:pic>
        <p:sp>
          <p:nvSpPr>
            <p:cNvPr id="68" name="Rectángulo 67">
              <a:extLst>
                <a:ext uri="{FF2B5EF4-FFF2-40B4-BE49-F238E27FC236}">
                  <a16:creationId xmlns:a16="http://schemas.microsoft.com/office/drawing/2014/main" id="{97DC43D5-5EF9-43B8-B33F-16F82FB1ADC7}"/>
                </a:ext>
              </a:extLst>
            </p:cNvPr>
            <p:cNvSpPr/>
            <p:nvPr/>
          </p:nvSpPr>
          <p:spPr>
            <a:xfrm>
              <a:off x="8939241" y="1622798"/>
              <a:ext cx="1402948"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Más de 65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69" name="Grupo 68">
            <a:extLst>
              <a:ext uri="{FF2B5EF4-FFF2-40B4-BE49-F238E27FC236}">
                <a16:creationId xmlns:a16="http://schemas.microsoft.com/office/drawing/2014/main" id="{FC3702C5-8559-4C8E-A328-89EAB5C59499}"/>
              </a:ext>
            </a:extLst>
          </p:cNvPr>
          <p:cNvGrpSpPr/>
          <p:nvPr/>
        </p:nvGrpSpPr>
        <p:grpSpPr>
          <a:xfrm>
            <a:off x="8957475" y="1506344"/>
            <a:ext cx="2785071" cy="1046219"/>
            <a:chOff x="7901380" y="1613582"/>
            <a:chExt cx="2785071" cy="1046219"/>
          </a:xfrm>
        </p:grpSpPr>
        <p:cxnSp>
          <p:nvCxnSpPr>
            <p:cNvPr id="70" name="Conector recto 69">
              <a:extLst>
                <a:ext uri="{FF2B5EF4-FFF2-40B4-BE49-F238E27FC236}">
                  <a16:creationId xmlns:a16="http://schemas.microsoft.com/office/drawing/2014/main" id="{BE2519FA-F42D-4383-B115-12DB9D901620}"/>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7678FB34-2E7F-4569-BA26-1B1E6ED8FB91}"/>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72" name="Imagen 71" descr="Imagen que contiene gráficos vectoriales&#10;&#10;Descripción generada con confianza muy alta">
              <a:extLst>
                <a:ext uri="{FF2B5EF4-FFF2-40B4-BE49-F238E27FC236}">
                  <a16:creationId xmlns:a16="http://schemas.microsoft.com/office/drawing/2014/main" id="{0C9FC1FA-A88E-4EB5-972D-6172D89FF608}"/>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73" name="CuadroTexto 72">
              <a:extLst>
                <a:ext uri="{FF2B5EF4-FFF2-40B4-BE49-F238E27FC236}">
                  <a16:creationId xmlns:a16="http://schemas.microsoft.com/office/drawing/2014/main" id="{EBD0EBB1-5203-4449-AD79-376D21CDA2CA}"/>
                </a:ext>
              </a:extLst>
            </p:cNvPr>
            <p:cNvSpPr txBox="1"/>
            <p:nvPr/>
          </p:nvSpPr>
          <p:spPr>
            <a:xfrm>
              <a:off x="7901380" y="1888242"/>
              <a:ext cx="278507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Alejarme de las pantallas</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descansar la vista,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entretenimiento</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que no sea Tv, series o películas, abre las puertas a muchas cosas”</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4" name="Imagen 73" descr="Imagen que contiene gráficos vectoriales&#10;&#10;Descripción generada con confianza muy alta">
              <a:extLst>
                <a:ext uri="{FF2B5EF4-FFF2-40B4-BE49-F238E27FC236}">
                  <a16:creationId xmlns:a16="http://schemas.microsoft.com/office/drawing/2014/main" id="{306A0667-421D-4E9C-B64C-98B214DB2267}"/>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75" name="Rectángulo 74">
              <a:extLst>
                <a:ext uri="{FF2B5EF4-FFF2-40B4-BE49-F238E27FC236}">
                  <a16:creationId xmlns:a16="http://schemas.microsoft.com/office/drawing/2014/main" id="{D4A23E57-4655-4B4A-A1AB-EACBCBD67FAE}"/>
                </a:ext>
              </a:extLst>
            </p:cNvPr>
            <p:cNvSpPr/>
            <p:nvPr/>
          </p:nvSpPr>
          <p:spPr>
            <a:xfrm>
              <a:off x="9163561"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18 a 24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76" name="Grupo 75">
            <a:extLst>
              <a:ext uri="{FF2B5EF4-FFF2-40B4-BE49-F238E27FC236}">
                <a16:creationId xmlns:a16="http://schemas.microsoft.com/office/drawing/2014/main" id="{B8FE7036-22F3-4F74-AC05-163061B76DA0}"/>
              </a:ext>
            </a:extLst>
          </p:cNvPr>
          <p:cNvGrpSpPr/>
          <p:nvPr/>
        </p:nvGrpSpPr>
        <p:grpSpPr>
          <a:xfrm>
            <a:off x="5920963" y="4088347"/>
            <a:ext cx="2957033" cy="1046219"/>
            <a:chOff x="7792789" y="1613582"/>
            <a:chExt cx="2957033" cy="1046219"/>
          </a:xfrm>
        </p:grpSpPr>
        <p:cxnSp>
          <p:nvCxnSpPr>
            <p:cNvPr id="77" name="Conector recto 76">
              <a:extLst>
                <a:ext uri="{FF2B5EF4-FFF2-40B4-BE49-F238E27FC236}">
                  <a16:creationId xmlns:a16="http://schemas.microsoft.com/office/drawing/2014/main" id="{D3C8B15D-0BC0-4CF0-9CFF-06F43371696E}"/>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BEB0F71A-0F13-4593-A575-9ADF836CED52}"/>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79" name="Imagen 78" descr="Imagen que contiene gráficos vectoriales&#10;&#10;Descripción generada con confianza muy alta">
              <a:extLst>
                <a:ext uri="{FF2B5EF4-FFF2-40B4-BE49-F238E27FC236}">
                  <a16:creationId xmlns:a16="http://schemas.microsoft.com/office/drawing/2014/main" id="{FA84D470-750F-452D-8DF6-67C4D1F9FE80}"/>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82" name="CuadroTexto 81">
              <a:extLst>
                <a:ext uri="{FF2B5EF4-FFF2-40B4-BE49-F238E27FC236}">
                  <a16:creationId xmlns:a16="http://schemas.microsoft.com/office/drawing/2014/main" id="{5403CD7A-F1FB-445C-834C-4C8516DF9CC3}"/>
                </a:ext>
              </a:extLst>
            </p:cNvPr>
            <p:cNvSpPr txBox="1"/>
            <p:nvPr/>
          </p:nvSpPr>
          <p:spPr>
            <a:xfrm>
              <a:off x="7792789" y="1879189"/>
              <a:ext cx="2957033"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“Tener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tiempo para mí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y los temas que he leído de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autoayuda</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me ha proporcionado un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optimismo positivo para llevar mejor este confinamiento</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4" name="Imagen 83" descr="Imagen que contiene gráficos vectoriales&#10;&#10;Descripción generada con confianza muy alta">
              <a:extLst>
                <a:ext uri="{FF2B5EF4-FFF2-40B4-BE49-F238E27FC236}">
                  <a16:creationId xmlns:a16="http://schemas.microsoft.com/office/drawing/2014/main" id="{ED2C17AD-9775-4619-810D-6E099671BC05}"/>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87" name="Rectángulo 86">
              <a:extLst>
                <a:ext uri="{FF2B5EF4-FFF2-40B4-BE49-F238E27FC236}">
                  <a16:creationId xmlns:a16="http://schemas.microsoft.com/office/drawing/2014/main" id="{2555E555-3481-49AB-B853-20FE0DAD7775}"/>
                </a:ext>
              </a:extLst>
            </p:cNvPr>
            <p:cNvSpPr/>
            <p:nvPr/>
          </p:nvSpPr>
          <p:spPr>
            <a:xfrm>
              <a:off x="9268336"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35 a 44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89" name="Grupo 88">
            <a:extLst>
              <a:ext uri="{FF2B5EF4-FFF2-40B4-BE49-F238E27FC236}">
                <a16:creationId xmlns:a16="http://schemas.microsoft.com/office/drawing/2014/main" id="{56CFE166-8EEE-4D94-AB2F-1A9E2F31EE8B}"/>
              </a:ext>
            </a:extLst>
          </p:cNvPr>
          <p:cNvGrpSpPr/>
          <p:nvPr/>
        </p:nvGrpSpPr>
        <p:grpSpPr>
          <a:xfrm>
            <a:off x="6171360" y="1506344"/>
            <a:ext cx="2406627" cy="1046219"/>
            <a:chOff x="8043186" y="1613582"/>
            <a:chExt cx="2406627" cy="1046219"/>
          </a:xfrm>
        </p:grpSpPr>
        <p:cxnSp>
          <p:nvCxnSpPr>
            <p:cNvPr id="90" name="Conector recto 89">
              <a:extLst>
                <a:ext uri="{FF2B5EF4-FFF2-40B4-BE49-F238E27FC236}">
                  <a16:creationId xmlns:a16="http://schemas.microsoft.com/office/drawing/2014/main" id="{EF8C332A-B666-412D-8E6E-CCF793FD6ED2}"/>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1AED2B19-2AFA-477F-83E4-B8036F92E570}"/>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95" name="Imagen 94" descr="Imagen que contiene gráficos vectoriales&#10;&#10;Descripción generada con confianza muy alta">
              <a:extLst>
                <a:ext uri="{FF2B5EF4-FFF2-40B4-BE49-F238E27FC236}">
                  <a16:creationId xmlns:a16="http://schemas.microsoft.com/office/drawing/2014/main" id="{2333DA05-C166-473F-B5BE-F35FA8253EB1}"/>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98" name="CuadroTexto 97">
              <a:extLst>
                <a:ext uri="{FF2B5EF4-FFF2-40B4-BE49-F238E27FC236}">
                  <a16:creationId xmlns:a16="http://schemas.microsoft.com/office/drawing/2014/main" id="{CC24602D-60F3-4ECC-8500-9D383E605AC3}"/>
                </a:ext>
              </a:extLst>
            </p:cNvPr>
            <p:cNvSpPr txBox="1"/>
            <p:nvPr/>
          </p:nvSpPr>
          <p:spPr>
            <a:xfrm>
              <a:off x="8043186" y="1888242"/>
              <a:ext cx="2406627"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Tranquilidad, he dormido mejor , estimulación de la creatividad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porque me animó a escribir y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desconectar.</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0" name="Imagen 99" descr="Imagen que contiene gráficos vectoriales&#10;&#10;Descripción generada con confianza muy alta">
              <a:extLst>
                <a:ext uri="{FF2B5EF4-FFF2-40B4-BE49-F238E27FC236}">
                  <a16:creationId xmlns:a16="http://schemas.microsoft.com/office/drawing/2014/main" id="{45F9869B-C7FC-420B-BBDB-DF4AEA5128B3}"/>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101" name="Rectángulo 100">
              <a:extLst>
                <a:ext uri="{FF2B5EF4-FFF2-40B4-BE49-F238E27FC236}">
                  <a16:creationId xmlns:a16="http://schemas.microsoft.com/office/drawing/2014/main" id="{25678E4B-D40D-49E4-894D-9BC0C0F4473B}"/>
                </a:ext>
              </a:extLst>
            </p:cNvPr>
            <p:cNvSpPr/>
            <p:nvPr/>
          </p:nvSpPr>
          <p:spPr>
            <a:xfrm>
              <a:off x="9163561" y="1613582"/>
              <a:ext cx="12602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35 a 44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102" name="Grupo 101">
            <a:extLst>
              <a:ext uri="{FF2B5EF4-FFF2-40B4-BE49-F238E27FC236}">
                <a16:creationId xmlns:a16="http://schemas.microsoft.com/office/drawing/2014/main" id="{38391998-ED71-46C3-995E-A366AE2517E6}"/>
              </a:ext>
            </a:extLst>
          </p:cNvPr>
          <p:cNvGrpSpPr/>
          <p:nvPr/>
        </p:nvGrpSpPr>
        <p:grpSpPr>
          <a:xfrm>
            <a:off x="8957474" y="4088347"/>
            <a:ext cx="2785071" cy="1046219"/>
            <a:chOff x="7901380" y="1613582"/>
            <a:chExt cx="2785071" cy="1046219"/>
          </a:xfrm>
        </p:grpSpPr>
        <p:cxnSp>
          <p:nvCxnSpPr>
            <p:cNvPr id="103" name="Conector recto 102">
              <a:extLst>
                <a:ext uri="{FF2B5EF4-FFF2-40B4-BE49-F238E27FC236}">
                  <a16:creationId xmlns:a16="http://schemas.microsoft.com/office/drawing/2014/main" id="{E0206EAA-76BF-4A8F-B0A2-9D54E92E5CA3}"/>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id="{1FCA8F9C-0D86-48BE-8F46-6C4CF0C97352}"/>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105" name="Imagen 104" descr="Imagen que contiene gráficos vectoriales&#10;&#10;Descripción generada con confianza muy alta">
              <a:extLst>
                <a:ext uri="{FF2B5EF4-FFF2-40B4-BE49-F238E27FC236}">
                  <a16:creationId xmlns:a16="http://schemas.microsoft.com/office/drawing/2014/main" id="{A7C43FD5-185B-4740-9613-3CCBB46267F3}"/>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106" name="CuadroTexto 105">
              <a:extLst>
                <a:ext uri="{FF2B5EF4-FFF2-40B4-BE49-F238E27FC236}">
                  <a16:creationId xmlns:a16="http://schemas.microsoft.com/office/drawing/2014/main" id="{E7EE1B48-0117-4EE1-8FDB-61E52B00BC1D}"/>
                </a:ext>
              </a:extLst>
            </p:cNvPr>
            <p:cNvSpPr txBox="1"/>
            <p:nvPr/>
          </p:nvSpPr>
          <p:spPr>
            <a:xfrm>
              <a:off x="7901380" y="1888242"/>
              <a:ext cx="2785071"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Tranquilidad</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me ha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calmado</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un poco de ver y oír tantas noticias del Covid,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evadirme</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un poco con las historias que he leído”</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7" name="Imagen 106" descr="Imagen que contiene gráficos vectoriales&#10;&#10;Descripción generada con confianza muy alta">
              <a:extLst>
                <a:ext uri="{FF2B5EF4-FFF2-40B4-BE49-F238E27FC236}">
                  <a16:creationId xmlns:a16="http://schemas.microsoft.com/office/drawing/2014/main" id="{CF8A55E9-C022-4EF4-8BBB-A21284290ACE}"/>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108" name="Rectángulo 107">
              <a:extLst>
                <a:ext uri="{FF2B5EF4-FFF2-40B4-BE49-F238E27FC236}">
                  <a16:creationId xmlns:a16="http://schemas.microsoft.com/office/drawing/2014/main" id="{443CE5CA-D9B4-4042-8C24-1CD1D213386B}"/>
                </a:ext>
              </a:extLst>
            </p:cNvPr>
            <p:cNvSpPr/>
            <p:nvPr/>
          </p:nvSpPr>
          <p:spPr>
            <a:xfrm>
              <a:off x="9163561"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55 a 64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119" name="Grupo 118">
            <a:extLst>
              <a:ext uri="{FF2B5EF4-FFF2-40B4-BE49-F238E27FC236}">
                <a16:creationId xmlns:a16="http://schemas.microsoft.com/office/drawing/2014/main" id="{5F9A28A3-0781-48D3-840A-8555DE9FFB9A}"/>
              </a:ext>
            </a:extLst>
          </p:cNvPr>
          <p:cNvGrpSpPr/>
          <p:nvPr/>
        </p:nvGrpSpPr>
        <p:grpSpPr>
          <a:xfrm>
            <a:off x="6168429" y="5257234"/>
            <a:ext cx="2410369" cy="1046219"/>
            <a:chOff x="8040255" y="1613582"/>
            <a:chExt cx="2410369" cy="1046219"/>
          </a:xfrm>
        </p:grpSpPr>
        <p:cxnSp>
          <p:nvCxnSpPr>
            <p:cNvPr id="120" name="Conector recto 119">
              <a:extLst>
                <a:ext uri="{FF2B5EF4-FFF2-40B4-BE49-F238E27FC236}">
                  <a16:creationId xmlns:a16="http://schemas.microsoft.com/office/drawing/2014/main" id="{DD3547B8-79D7-470E-9F29-1265951A0D53}"/>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a16="http://schemas.microsoft.com/office/drawing/2014/main" id="{E031566F-E516-43E5-824C-BD6F84CBFA88}"/>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122" name="Imagen 121" descr="Imagen que contiene gráficos vectoriales&#10;&#10;Descripción generada con confianza muy alta">
              <a:extLst>
                <a:ext uri="{FF2B5EF4-FFF2-40B4-BE49-F238E27FC236}">
                  <a16:creationId xmlns:a16="http://schemas.microsoft.com/office/drawing/2014/main" id="{40A59CBF-74AC-423E-9F05-CDF9E011833E}"/>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123" name="CuadroTexto 122">
              <a:extLst>
                <a:ext uri="{FF2B5EF4-FFF2-40B4-BE49-F238E27FC236}">
                  <a16:creationId xmlns:a16="http://schemas.microsoft.com/office/drawing/2014/main" id="{E91C8BF0-9BAB-4BBB-9F2A-7D3B106F976C}"/>
                </a:ext>
              </a:extLst>
            </p:cNvPr>
            <p:cNvSpPr txBox="1"/>
            <p:nvPr/>
          </p:nvSpPr>
          <p:spPr>
            <a:xfrm>
              <a:off x="8040255" y="1885344"/>
              <a:ext cx="2410369"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Relajación</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liberación de stress</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enriquecimiento personal</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cultural, gusto y bienestar.”</a:t>
              </a:r>
              <a:endParaRPr kumimoji="0" lang="es-ES" sz="105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4" name="Imagen 123" descr="Imagen que contiene gráficos vectoriales&#10;&#10;Descripción generada con confianza muy alta">
              <a:extLst>
                <a:ext uri="{FF2B5EF4-FFF2-40B4-BE49-F238E27FC236}">
                  <a16:creationId xmlns:a16="http://schemas.microsoft.com/office/drawing/2014/main" id="{836F6ECD-EA4F-4534-A416-46C87A7C37BC}"/>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125" name="Rectángulo 124">
              <a:extLst>
                <a:ext uri="{FF2B5EF4-FFF2-40B4-BE49-F238E27FC236}">
                  <a16:creationId xmlns:a16="http://schemas.microsoft.com/office/drawing/2014/main" id="{4C787E23-8214-4DA7-8A01-8A681369E195}"/>
                </a:ext>
              </a:extLst>
            </p:cNvPr>
            <p:cNvSpPr/>
            <p:nvPr/>
          </p:nvSpPr>
          <p:spPr>
            <a:xfrm>
              <a:off x="9163561" y="1613582"/>
              <a:ext cx="12602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Hombre – 35 a 44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grpSp>
        <p:nvGrpSpPr>
          <p:cNvPr id="126" name="Grupo 125">
            <a:extLst>
              <a:ext uri="{FF2B5EF4-FFF2-40B4-BE49-F238E27FC236}">
                <a16:creationId xmlns:a16="http://schemas.microsoft.com/office/drawing/2014/main" id="{D8481DA9-7F3F-4574-903F-935212ACE520}"/>
              </a:ext>
            </a:extLst>
          </p:cNvPr>
          <p:cNvGrpSpPr/>
          <p:nvPr/>
        </p:nvGrpSpPr>
        <p:grpSpPr>
          <a:xfrm>
            <a:off x="9216009" y="5257234"/>
            <a:ext cx="2268000" cy="1046219"/>
            <a:chOff x="8159916" y="1613582"/>
            <a:chExt cx="2268000" cy="1046219"/>
          </a:xfrm>
        </p:grpSpPr>
        <p:cxnSp>
          <p:nvCxnSpPr>
            <p:cNvPr id="127" name="Conector recto 126">
              <a:extLst>
                <a:ext uri="{FF2B5EF4-FFF2-40B4-BE49-F238E27FC236}">
                  <a16:creationId xmlns:a16="http://schemas.microsoft.com/office/drawing/2014/main" id="{ED5648BC-6944-473F-B2B9-C1FC6AF131BA}"/>
                </a:ext>
              </a:extLst>
            </p:cNvPr>
            <p:cNvCxnSpPr/>
            <p:nvPr/>
          </p:nvCxnSpPr>
          <p:spPr>
            <a:xfrm>
              <a:off x="8159916" y="2477169"/>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BC3F2DC3-AFC0-47DC-90D1-BC6CC97A9C82}"/>
                </a:ext>
              </a:extLst>
            </p:cNvPr>
            <p:cNvCxnSpPr/>
            <p:nvPr/>
          </p:nvCxnSpPr>
          <p:spPr>
            <a:xfrm>
              <a:off x="8159916" y="1848790"/>
              <a:ext cx="2268000" cy="0"/>
            </a:xfrm>
            <a:prstGeom prst="line">
              <a:avLst/>
            </a:prstGeom>
            <a:ln w="19050">
              <a:solidFill>
                <a:srgbClr val="08B1CE"/>
              </a:solidFill>
            </a:ln>
          </p:spPr>
          <p:style>
            <a:lnRef idx="1">
              <a:schemeClr val="accent1"/>
            </a:lnRef>
            <a:fillRef idx="0">
              <a:schemeClr val="accent1"/>
            </a:fillRef>
            <a:effectRef idx="0">
              <a:schemeClr val="accent1"/>
            </a:effectRef>
            <a:fontRef idx="minor">
              <a:schemeClr val="tx1"/>
            </a:fontRef>
          </p:style>
        </p:cxnSp>
        <p:pic>
          <p:nvPicPr>
            <p:cNvPr id="129" name="Imagen 128" descr="Imagen que contiene gráficos vectoriales&#10;&#10;Descripción generada con confianza muy alta">
              <a:extLst>
                <a:ext uri="{FF2B5EF4-FFF2-40B4-BE49-F238E27FC236}">
                  <a16:creationId xmlns:a16="http://schemas.microsoft.com/office/drawing/2014/main" id="{9BF38DE6-383F-46FE-BD46-AFCE0E43BE4E}"/>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a:off x="8284083" y="1669703"/>
              <a:ext cx="254449" cy="254449"/>
            </a:xfrm>
            <a:prstGeom prst="rect">
              <a:avLst/>
            </a:prstGeom>
          </p:spPr>
        </p:pic>
        <p:sp>
          <p:nvSpPr>
            <p:cNvPr id="130" name="CuadroTexto 129">
              <a:extLst>
                <a:ext uri="{FF2B5EF4-FFF2-40B4-BE49-F238E27FC236}">
                  <a16:creationId xmlns:a16="http://schemas.microsoft.com/office/drawing/2014/main" id="{AC7EC29C-A93A-4830-8EA7-6E1E6DFC0C48}"/>
                </a:ext>
              </a:extLst>
            </p:cNvPr>
            <p:cNvSpPr txBox="1"/>
            <p:nvPr/>
          </p:nvSpPr>
          <p:spPr>
            <a:xfrm>
              <a:off x="8176618" y="1885343"/>
              <a:ext cx="2251298"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Relajación</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y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pasar muy buenos ratos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con la lectura, </a:t>
              </a:r>
              <a:r>
                <a:rPr kumimoji="0" lang="es-ES" sz="1050" b="1"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no pensar </a:t>
              </a:r>
              <a:r>
                <a:rPr kumimoji="0" lang="es-ES" sz="1050" b="0" i="1"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mucho en la situación ”</a:t>
              </a:r>
              <a:endParaRPr kumimoji="0" lang="es-ES" sz="1000" b="0" i="1" u="none" strike="noStrike" kern="1200" cap="none" spc="0" normalizeH="0" baseline="0" noProof="0" dirty="0">
                <a:ln>
                  <a:noFill/>
                </a:ln>
                <a:solidFill>
                  <a:prstClr val="black">
                    <a:lumMod val="50000"/>
                    <a:lumOff val="50000"/>
                  </a:prst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1" name="Imagen 130" descr="Imagen que contiene gráficos vectoriales&#10;&#10;Descripción generada con confianza muy alta">
              <a:extLst>
                <a:ext uri="{FF2B5EF4-FFF2-40B4-BE49-F238E27FC236}">
                  <a16:creationId xmlns:a16="http://schemas.microsoft.com/office/drawing/2014/main" id="{DE9B117B-52FF-4000-8539-9A0F17656DA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10124412" y="2406018"/>
              <a:ext cx="253783" cy="253783"/>
            </a:xfrm>
            <a:prstGeom prst="rect">
              <a:avLst/>
            </a:prstGeom>
          </p:spPr>
        </p:pic>
        <p:sp>
          <p:nvSpPr>
            <p:cNvPr id="132" name="Rectángulo 131">
              <a:extLst>
                <a:ext uri="{FF2B5EF4-FFF2-40B4-BE49-F238E27FC236}">
                  <a16:creationId xmlns:a16="http://schemas.microsoft.com/office/drawing/2014/main" id="{766B63E6-77CB-4E01-A994-BC0A8B0E7FED}"/>
                </a:ext>
              </a:extLst>
            </p:cNvPr>
            <p:cNvSpPr/>
            <p:nvPr/>
          </p:nvSpPr>
          <p:spPr>
            <a:xfrm>
              <a:off x="9163561" y="1613582"/>
              <a:ext cx="116410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1" u="none" strike="noStrike" kern="1200" cap="none" spc="0" normalizeH="0" baseline="0" noProof="0" dirty="0">
                  <a:ln>
                    <a:noFill/>
                  </a:ln>
                  <a:solidFill>
                    <a:srgbClr val="002A61">
                      <a:lumMod val="50000"/>
                      <a:lumOff val="50000"/>
                    </a:srgbClr>
                  </a:solidFill>
                  <a:effectLst/>
                  <a:uLnTx/>
                  <a:uFillTx/>
                  <a:latin typeface="Calibri" panose="020F0502020204030204"/>
                  <a:ea typeface="+mn-ea"/>
                  <a:cs typeface="+mn-cs"/>
                </a:rPr>
                <a:t>Mujer – 35 a 44 años</a:t>
              </a:r>
              <a:endParaRPr kumimoji="0" lang="es-ES" sz="900" b="0" i="1" u="none" strike="noStrike" kern="1200" cap="none" spc="0" normalizeH="0" baseline="0" noProof="0" dirty="0">
                <a:ln>
                  <a:noFill/>
                </a:ln>
                <a:solidFill>
                  <a:srgbClr val="002A61">
                    <a:lumMod val="50000"/>
                    <a:lumOff val="50000"/>
                  </a:srgbClr>
                </a:solidFill>
                <a:effectLst/>
                <a:uLnTx/>
                <a:uFillTx/>
                <a:latin typeface="Verdana"/>
                <a:ea typeface="+mn-ea"/>
                <a:cs typeface="+mn-cs"/>
              </a:endParaRPr>
            </a:p>
          </p:txBody>
        </p:sp>
      </p:grpSp>
      <p:pic>
        <p:nvPicPr>
          <p:cNvPr id="134" name="Imagen 133">
            <a:extLst>
              <a:ext uri="{FF2B5EF4-FFF2-40B4-BE49-F238E27FC236}">
                <a16:creationId xmlns:a16="http://schemas.microsoft.com/office/drawing/2014/main" id="{90225FB8-CEBD-4EDC-B586-CB187C112D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0455" y="1475203"/>
            <a:ext cx="223377" cy="223377"/>
          </a:xfrm>
          <a:prstGeom prst="rect">
            <a:avLst/>
          </a:prstGeom>
        </p:spPr>
      </p:pic>
      <p:pic>
        <p:nvPicPr>
          <p:cNvPr id="135" name="Imagen 134">
            <a:extLst>
              <a:ext uri="{FF2B5EF4-FFF2-40B4-BE49-F238E27FC236}">
                <a16:creationId xmlns:a16="http://schemas.microsoft.com/office/drawing/2014/main" id="{6CA2063F-6E2C-4C57-B7E8-860D61BD2E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2599" y="1475203"/>
            <a:ext cx="223377" cy="223377"/>
          </a:xfrm>
          <a:prstGeom prst="rect">
            <a:avLst/>
          </a:prstGeom>
        </p:spPr>
      </p:pic>
      <p:pic>
        <p:nvPicPr>
          <p:cNvPr id="136" name="Imagen 135">
            <a:extLst>
              <a:ext uri="{FF2B5EF4-FFF2-40B4-BE49-F238E27FC236}">
                <a16:creationId xmlns:a16="http://schemas.microsoft.com/office/drawing/2014/main" id="{308DE0FE-8474-48E0-8B8F-C0C84037D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2599" y="2770547"/>
            <a:ext cx="223377" cy="223377"/>
          </a:xfrm>
          <a:prstGeom prst="rect">
            <a:avLst/>
          </a:prstGeom>
        </p:spPr>
      </p:pic>
      <p:pic>
        <p:nvPicPr>
          <p:cNvPr id="137" name="Imagen 136">
            <a:extLst>
              <a:ext uri="{FF2B5EF4-FFF2-40B4-BE49-F238E27FC236}">
                <a16:creationId xmlns:a16="http://schemas.microsoft.com/office/drawing/2014/main" id="{4B59CF44-9696-4FAB-9337-843B2B788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0455" y="2742860"/>
            <a:ext cx="223377" cy="223377"/>
          </a:xfrm>
          <a:prstGeom prst="rect">
            <a:avLst/>
          </a:prstGeom>
        </p:spPr>
      </p:pic>
      <p:pic>
        <p:nvPicPr>
          <p:cNvPr id="138" name="Imagen 137">
            <a:extLst>
              <a:ext uri="{FF2B5EF4-FFF2-40B4-BE49-F238E27FC236}">
                <a16:creationId xmlns:a16="http://schemas.microsoft.com/office/drawing/2014/main" id="{2F4FA357-C087-4E65-965F-7AD748B128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0455" y="4048316"/>
            <a:ext cx="223377" cy="223377"/>
          </a:xfrm>
          <a:prstGeom prst="rect">
            <a:avLst/>
          </a:prstGeom>
        </p:spPr>
      </p:pic>
      <p:pic>
        <p:nvPicPr>
          <p:cNvPr id="139" name="Imagen 138">
            <a:extLst>
              <a:ext uri="{FF2B5EF4-FFF2-40B4-BE49-F238E27FC236}">
                <a16:creationId xmlns:a16="http://schemas.microsoft.com/office/drawing/2014/main" id="{E58829AA-EDED-4DAA-8C72-5422816201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2599" y="4068686"/>
            <a:ext cx="223377" cy="223377"/>
          </a:xfrm>
          <a:prstGeom prst="rect">
            <a:avLst/>
          </a:prstGeom>
        </p:spPr>
      </p:pic>
      <p:pic>
        <p:nvPicPr>
          <p:cNvPr id="140" name="Imagen 139">
            <a:extLst>
              <a:ext uri="{FF2B5EF4-FFF2-40B4-BE49-F238E27FC236}">
                <a16:creationId xmlns:a16="http://schemas.microsoft.com/office/drawing/2014/main" id="{1B72F57B-5D6C-4597-BA83-05E2010FCA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2599" y="5240122"/>
            <a:ext cx="223377" cy="223377"/>
          </a:xfrm>
          <a:prstGeom prst="rect">
            <a:avLst/>
          </a:prstGeom>
        </p:spPr>
      </p:pic>
      <p:pic>
        <p:nvPicPr>
          <p:cNvPr id="141" name="Imagen 140">
            <a:extLst>
              <a:ext uri="{FF2B5EF4-FFF2-40B4-BE49-F238E27FC236}">
                <a16:creationId xmlns:a16="http://schemas.microsoft.com/office/drawing/2014/main" id="{54689DFE-852C-44A2-BCDE-C015F95FC1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0455" y="5220681"/>
            <a:ext cx="223377" cy="223377"/>
          </a:xfrm>
          <a:prstGeom prst="rect">
            <a:avLst/>
          </a:prstGeom>
        </p:spPr>
      </p:pic>
      <p:pic>
        <p:nvPicPr>
          <p:cNvPr id="11" name="Imagen 10">
            <a:extLst>
              <a:ext uri="{FF2B5EF4-FFF2-40B4-BE49-F238E27FC236}">
                <a16:creationId xmlns:a16="http://schemas.microsoft.com/office/drawing/2014/main" id="{56D13B52-C7F2-41BB-903D-FB6ADA4FAF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219" y="2069544"/>
            <a:ext cx="5941840" cy="3860653"/>
          </a:xfrm>
          <a:prstGeom prst="rect">
            <a:avLst/>
          </a:prstGeom>
        </p:spPr>
      </p:pic>
      <p:sp>
        <p:nvSpPr>
          <p:cNvPr id="151" name="Rectángulo 150">
            <a:extLst>
              <a:ext uri="{FF2B5EF4-FFF2-40B4-BE49-F238E27FC236}">
                <a16:creationId xmlns:a16="http://schemas.microsoft.com/office/drawing/2014/main" id="{B97BFC02-56AC-4DF8-844E-776E7D88D2F6}"/>
              </a:ext>
            </a:extLst>
          </p:cNvPr>
          <p:cNvSpPr/>
          <p:nvPr/>
        </p:nvSpPr>
        <p:spPr>
          <a:xfrm>
            <a:off x="150477" y="5835948"/>
            <a:ext cx="31566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0" i="1"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 Lectores que declaran que leer libros les ha aportado ese ítem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0" i="1"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mn-ea"/>
                <a:cs typeface="+mn-cs"/>
              </a:rPr>
              <a:t>Respuesta sugerida</a:t>
            </a:r>
            <a:endParaRPr kumimoji="0" lang="es-ES" sz="2000" b="0" i="1" u="none" strike="noStrike" kern="1200" cap="none" spc="0" normalizeH="0" baseline="0" noProof="0" dirty="0">
              <a:ln>
                <a:noFill/>
              </a:ln>
              <a:solidFill>
                <a:srgbClr val="319893">
                  <a:lumMod val="50000"/>
                </a:srgbClr>
              </a:solidFill>
              <a:effectLst/>
              <a:uLnTx/>
              <a:uFillTx/>
              <a:latin typeface="Verdana"/>
              <a:ea typeface="+mn-ea"/>
              <a:cs typeface="+mn-cs"/>
            </a:endParaRPr>
          </a:p>
        </p:txBody>
      </p:sp>
      <p:grpSp>
        <p:nvGrpSpPr>
          <p:cNvPr id="14" name="Grupo 13">
            <a:extLst>
              <a:ext uri="{FF2B5EF4-FFF2-40B4-BE49-F238E27FC236}">
                <a16:creationId xmlns:a16="http://schemas.microsoft.com/office/drawing/2014/main" id="{626259D8-74B0-4024-BC4B-8286A35927A6}"/>
              </a:ext>
            </a:extLst>
          </p:cNvPr>
          <p:cNvGrpSpPr/>
          <p:nvPr/>
        </p:nvGrpSpPr>
        <p:grpSpPr>
          <a:xfrm>
            <a:off x="4858868" y="1893664"/>
            <a:ext cx="795169" cy="405115"/>
            <a:chOff x="4979978" y="1781004"/>
            <a:chExt cx="566353" cy="288540"/>
          </a:xfrm>
        </p:grpSpPr>
        <p:sp>
          <p:nvSpPr>
            <p:cNvPr id="12" name="Bocadillo: ovalado 11">
              <a:extLst>
                <a:ext uri="{FF2B5EF4-FFF2-40B4-BE49-F238E27FC236}">
                  <a16:creationId xmlns:a16="http://schemas.microsoft.com/office/drawing/2014/main" id="{6AF12F1B-D593-4A9D-AF01-F43E7451A65A}"/>
                </a:ext>
              </a:extLst>
            </p:cNvPr>
            <p:cNvSpPr/>
            <p:nvPr/>
          </p:nvSpPr>
          <p:spPr>
            <a:xfrm>
              <a:off x="4979978" y="1781004"/>
              <a:ext cx="566353" cy="288540"/>
            </a:xfrm>
            <a:prstGeom prst="wedgeEllipseCallout">
              <a:avLst>
                <a:gd name="adj1" fmla="val -30924"/>
                <a:gd name="adj2" fmla="val 7570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3" name="Rectángulo 12">
              <a:extLst>
                <a:ext uri="{FF2B5EF4-FFF2-40B4-BE49-F238E27FC236}">
                  <a16:creationId xmlns:a16="http://schemas.microsoft.com/office/drawing/2014/main" id="{A8AD7DB9-C1B0-453A-9C55-6A77A8C64A13}"/>
                </a:ext>
              </a:extLst>
            </p:cNvPr>
            <p:cNvSpPr/>
            <p:nvPr/>
          </p:nvSpPr>
          <p:spPr>
            <a:xfrm>
              <a:off x="5059280" y="1814756"/>
              <a:ext cx="431801" cy="21921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99%</a:t>
              </a:r>
              <a:endParaRPr kumimoji="0" lang="es-ES" sz="140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56" name="Grupo 155">
            <a:extLst>
              <a:ext uri="{FF2B5EF4-FFF2-40B4-BE49-F238E27FC236}">
                <a16:creationId xmlns:a16="http://schemas.microsoft.com/office/drawing/2014/main" id="{20C10159-9116-4C2D-B68F-5B745ECD9BFA}"/>
              </a:ext>
            </a:extLst>
          </p:cNvPr>
          <p:cNvGrpSpPr/>
          <p:nvPr/>
        </p:nvGrpSpPr>
        <p:grpSpPr>
          <a:xfrm>
            <a:off x="365761" y="2434884"/>
            <a:ext cx="675126" cy="397341"/>
            <a:chOff x="4979978" y="1781004"/>
            <a:chExt cx="566353" cy="288540"/>
          </a:xfrm>
        </p:grpSpPr>
        <p:sp>
          <p:nvSpPr>
            <p:cNvPr id="157" name="Bocadillo: ovalado 156">
              <a:extLst>
                <a:ext uri="{FF2B5EF4-FFF2-40B4-BE49-F238E27FC236}">
                  <a16:creationId xmlns:a16="http://schemas.microsoft.com/office/drawing/2014/main" id="{35252D6F-E70F-4816-A154-0A92AD6D75A4}"/>
                </a:ext>
              </a:extLst>
            </p:cNvPr>
            <p:cNvSpPr/>
            <p:nvPr/>
          </p:nvSpPr>
          <p:spPr>
            <a:xfrm>
              <a:off x="4979978" y="1781004"/>
              <a:ext cx="566353" cy="288540"/>
            </a:xfrm>
            <a:prstGeom prst="wedgeEllipseCallout">
              <a:avLst>
                <a:gd name="adj1" fmla="val 34667"/>
                <a:gd name="adj2" fmla="val 8230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58" name="Rectángulo 157">
              <a:extLst>
                <a:ext uri="{FF2B5EF4-FFF2-40B4-BE49-F238E27FC236}">
                  <a16:creationId xmlns:a16="http://schemas.microsoft.com/office/drawing/2014/main" id="{FC681CC2-822A-4119-A31D-DA7B39CAD92A}"/>
                </a:ext>
              </a:extLst>
            </p:cNvPr>
            <p:cNvSpPr/>
            <p:nvPr/>
          </p:nvSpPr>
          <p:spPr>
            <a:xfrm>
              <a:off x="5068332" y="1825315"/>
              <a:ext cx="433274" cy="1899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97%</a:t>
              </a:r>
              <a:endParaRPr kumimoji="0" lang="es-ES" sz="110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59" name="Grupo 158">
            <a:extLst>
              <a:ext uri="{FF2B5EF4-FFF2-40B4-BE49-F238E27FC236}">
                <a16:creationId xmlns:a16="http://schemas.microsoft.com/office/drawing/2014/main" id="{92EF3B01-649E-4989-BC9E-5E1E15756308}"/>
              </a:ext>
            </a:extLst>
          </p:cNvPr>
          <p:cNvGrpSpPr/>
          <p:nvPr/>
        </p:nvGrpSpPr>
        <p:grpSpPr>
          <a:xfrm>
            <a:off x="5402519" y="3026644"/>
            <a:ext cx="566353" cy="288540"/>
            <a:chOff x="4979978" y="1781004"/>
            <a:chExt cx="566353" cy="288540"/>
          </a:xfrm>
        </p:grpSpPr>
        <p:sp>
          <p:nvSpPr>
            <p:cNvPr id="160" name="Bocadillo: ovalado 159">
              <a:extLst>
                <a:ext uri="{FF2B5EF4-FFF2-40B4-BE49-F238E27FC236}">
                  <a16:creationId xmlns:a16="http://schemas.microsoft.com/office/drawing/2014/main" id="{35A6A950-1D91-4562-9C3B-17FD8F53B6EC}"/>
                </a:ext>
              </a:extLst>
            </p:cNvPr>
            <p:cNvSpPr/>
            <p:nvPr/>
          </p:nvSpPr>
          <p:spPr>
            <a:xfrm>
              <a:off x="4979978" y="1781004"/>
              <a:ext cx="566353" cy="288540"/>
            </a:xfrm>
            <a:prstGeom prst="wedgeEllipseCallout">
              <a:avLst>
                <a:gd name="adj1" fmla="val -65682"/>
                <a:gd name="adj2" fmla="val 880"/>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61" name="Rectángulo 160">
              <a:extLst>
                <a:ext uri="{FF2B5EF4-FFF2-40B4-BE49-F238E27FC236}">
                  <a16:creationId xmlns:a16="http://schemas.microsoft.com/office/drawing/2014/main" id="{FBB85111-9805-4364-9756-483FDB1760DC}"/>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77%</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62" name="Grupo 161">
            <a:extLst>
              <a:ext uri="{FF2B5EF4-FFF2-40B4-BE49-F238E27FC236}">
                <a16:creationId xmlns:a16="http://schemas.microsoft.com/office/drawing/2014/main" id="{69F197DF-90AD-4AE9-AC45-0514DF030C07}"/>
              </a:ext>
            </a:extLst>
          </p:cNvPr>
          <p:cNvGrpSpPr/>
          <p:nvPr/>
        </p:nvGrpSpPr>
        <p:grpSpPr>
          <a:xfrm>
            <a:off x="4239102" y="3495096"/>
            <a:ext cx="566353" cy="288540"/>
            <a:chOff x="4979978" y="1781004"/>
            <a:chExt cx="566353" cy="288540"/>
          </a:xfrm>
        </p:grpSpPr>
        <p:sp>
          <p:nvSpPr>
            <p:cNvPr id="163" name="Bocadillo: ovalado 162">
              <a:extLst>
                <a:ext uri="{FF2B5EF4-FFF2-40B4-BE49-F238E27FC236}">
                  <a16:creationId xmlns:a16="http://schemas.microsoft.com/office/drawing/2014/main" id="{0EBDF0B3-108E-4993-BE04-4B4551B07DF5}"/>
                </a:ext>
              </a:extLst>
            </p:cNvPr>
            <p:cNvSpPr/>
            <p:nvPr/>
          </p:nvSpPr>
          <p:spPr>
            <a:xfrm>
              <a:off x="4979978" y="1781004"/>
              <a:ext cx="566353" cy="288540"/>
            </a:xfrm>
            <a:prstGeom prst="wedgeEllipseCallout">
              <a:avLst>
                <a:gd name="adj1" fmla="val -65682"/>
                <a:gd name="adj2" fmla="val -2112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64" name="Rectángulo 163">
              <a:extLst>
                <a:ext uri="{FF2B5EF4-FFF2-40B4-BE49-F238E27FC236}">
                  <a16:creationId xmlns:a16="http://schemas.microsoft.com/office/drawing/2014/main" id="{B08C3884-A015-41A1-9C08-8365F757D09D}"/>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66%</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65" name="Grupo 164">
            <a:extLst>
              <a:ext uri="{FF2B5EF4-FFF2-40B4-BE49-F238E27FC236}">
                <a16:creationId xmlns:a16="http://schemas.microsoft.com/office/drawing/2014/main" id="{892BEC2C-DC2D-4D70-8EB9-3A33F770D363}"/>
              </a:ext>
            </a:extLst>
          </p:cNvPr>
          <p:cNvGrpSpPr/>
          <p:nvPr/>
        </p:nvGrpSpPr>
        <p:grpSpPr>
          <a:xfrm>
            <a:off x="757710" y="4719135"/>
            <a:ext cx="566353" cy="288540"/>
            <a:chOff x="4979978" y="1781004"/>
            <a:chExt cx="566353" cy="288540"/>
          </a:xfrm>
        </p:grpSpPr>
        <p:sp>
          <p:nvSpPr>
            <p:cNvPr id="166" name="Bocadillo: ovalado 165">
              <a:extLst>
                <a:ext uri="{FF2B5EF4-FFF2-40B4-BE49-F238E27FC236}">
                  <a16:creationId xmlns:a16="http://schemas.microsoft.com/office/drawing/2014/main" id="{8E1F9CA7-06E7-43E6-BC68-3CF3F68C14B8}"/>
                </a:ext>
              </a:extLst>
            </p:cNvPr>
            <p:cNvSpPr/>
            <p:nvPr/>
          </p:nvSpPr>
          <p:spPr>
            <a:xfrm>
              <a:off x="4979978" y="1781004"/>
              <a:ext cx="566353" cy="288540"/>
            </a:xfrm>
            <a:prstGeom prst="wedgeEllipseCallout">
              <a:avLst>
                <a:gd name="adj1" fmla="val 56754"/>
                <a:gd name="adj2" fmla="val -63381"/>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67" name="Rectángulo 166">
              <a:extLst>
                <a:ext uri="{FF2B5EF4-FFF2-40B4-BE49-F238E27FC236}">
                  <a16:creationId xmlns:a16="http://schemas.microsoft.com/office/drawing/2014/main" id="{1F3A27A4-6379-4939-8996-E4536010C2B2}"/>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63%</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68" name="Grupo 167">
            <a:extLst>
              <a:ext uri="{FF2B5EF4-FFF2-40B4-BE49-F238E27FC236}">
                <a16:creationId xmlns:a16="http://schemas.microsoft.com/office/drawing/2014/main" id="{29739562-5835-4A15-A66D-C892FE1ACB03}"/>
              </a:ext>
            </a:extLst>
          </p:cNvPr>
          <p:cNvGrpSpPr/>
          <p:nvPr/>
        </p:nvGrpSpPr>
        <p:grpSpPr>
          <a:xfrm>
            <a:off x="481375" y="3564919"/>
            <a:ext cx="566353" cy="288540"/>
            <a:chOff x="4979978" y="1781004"/>
            <a:chExt cx="566353" cy="288540"/>
          </a:xfrm>
        </p:grpSpPr>
        <p:sp>
          <p:nvSpPr>
            <p:cNvPr id="169" name="Bocadillo: ovalado 168">
              <a:extLst>
                <a:ext uri="{FF2B5EF4-FFF2-40B4-BE49-F238E27FC236}">
                  <a16:creationId xmlns:a16="http://schemas.microsoft.com/office/drawing/2014/main" id="{5697DD2E-2CE6-4C5F-889D-06438289C778}"/>
                </a:ext>
              </a:extLst>
            </p:cNvPr>
            <p:cNvSpPr/>
            <p:nvPr/>
          </p:nvSpPr>
          <p:spPr>
            <a:xfrm>
              <a:off x="4979978" y="1781004"/>
              <a:ext cx="566353" cy="288540"/>
            </a:xfrm>
            <a:prstGeom prst="wedgeEllipseCallout">
              <a:avLst>
                <a:gd name="adj1" fmla="val 43300"/>
                <a:gd name="adj2" fmla="val 53698"/>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70" name="Rectángulo 169">
              <a:extLst>
                <a:ext uri="{FF2B5EF4-FFF2-40B4-BE49-F238E27FC236}">
                  <a16:creationId xmlns:a16="http://schemas.microsoft.com/office/drawing/2014/main" id="{3237D822-9076-452B-A04D-68E9D3CB33FB}"/>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90%</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71" name="Grupo 170">
            <a:extLst>
              <a:ext uri="{FF2B5EF4-FFF2-40B4-BE49-F238E27FC236}">
                <a16:creationId xmlns:a16="http://schemas.microsoft.com/office/drawing/2014/main" id="{B2993A38-180D-418B-A5A3-4E0627FFDDE0}"/>
              </a:ext>
            </a:extLst>
          </p:cNvPr>
          <p:cNvGrpSpPr/>
          <p:nvPr/>
        </p:nvGrpSpPr>
        <p:grpSpPr>
          <a:xfrm>
            <a:off x="4928145" y="4835087"/>
            <a:ext cx="566353" cy="288540"/>
            <a:chOff x="4979978" y="1781004"/>
            <a:chExt cx="566353" cy="288540"/>
          </a:xfrm>
        </p:grpSpPr>
        <p:sp>
          <p:nvSpPr>
            <p:cNvPr id="172" name="Bocadillo: ovalado 171">
              <a:extLst>
                <a:ext uri="{FF2B5EF4-FFF2-40B4-BE49-F238E27FC236}">
                  <a16:creationId xmlns:a16="http://schemas.microsoft.com/office/drawing/2014/main" id="{C6A1D686-9C8F-49F9-9F4D-B70937A04728}"/>
                </a:ext>
              </a:extLst>
            </p:cNvPr>
            <p:cNvSpPr/>
            <p:nvPr/>
          </p:nvSpPr>
          <p:spPr>
            <a:xfrm>
              <a:off x="4979978" y="1781004"/>
              <a:ext cx="566353" cy="288540"/>
            </a:xfrm>
            <a:prstGeom prst="wedgeEllipseCallout">
              <a:avLst>
                <a:gd name="adj1" fmla="val -40118"/>
                <a:gd name="adj2" fmla="val -66022"/>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73" name="Rectángulo 172">
              <a:extLst>
                <a:ext uri="{FF2B5EF4-FFF2-40B4-BE49-F238E27FC236}">
                  <a16:creationId xmlns:a16="http://schemas.microsoft.com/office/drawing/2014/main" id="{BAA53C57-8CBE-46BD-BA42-5C38FAD05BA6}"/>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83%</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74" name="Grupo 173">
            <a:extLst>
              <a:ext uri="{FF2B5EF4-FFF2-40B4-BE49-F238E27FC236}">
                <a16:creationId xmlns:a16="http://schemas.microsoft.com/office/drawing/2014/main" id="{E74AA62E-D29F-4F1E-A923-A26F0855D86A}"/>
              </a:ext>
            </a:extLst>
          </p:cNvPr>
          <p:cNvGrpSpPr/>
          <p:nvPr/>
        </p:nvGrpSpPr>
        <p:grpSpPr>
          <a:xfrm>
            <a:off x="1306430" y="5216988"/>
            <a:ext cx="566353" cy="288540"/>
            <a:chOff x="4979978" y="1781004"/>
            <a:chExt cx="566353" cy="288540"/>
          </a:xfrm>
        </p:grpSpPr>
        <p:sp>
          <p:nvSpPr>
            <p:cNvPr id="175" name="Bocadillo: ovalado 174">
              <a:extLst>
                <a:ext uri="{FF2B5EF4-FFF2-40B4-BE49-F238E27FC236}">
                  <a16:creationId xmlns:a16="http://schemas.microsoft.com/office/drawing/2014/main" id="{C7AB10DB-82A6-491F-9341-E7183046A6E5}"/>
                </a:ext>
              </a:extLst>
            </p:cNvPr>
            <p:cNvSpPr/>
            <p:nvPr/>
          </p:nvSpPr>
          <p:spPr>
            <a:xfrm>
              <a:off x="4979978" y="1781004"/>
              <a:ext cx="566353" cy="288540"/>
            </a:xfrm>
            <a:prstGeom prst="wedgeEllipseCallout">
              <a:avLst>
                <a:gd name="adj1" fmla="val 55409"/>
                <a:gd name="adj2" fmla="val -62501"/>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76" name="Rectángulo 175">
              <a:extLst>
                <a:ext uri="{FF2B5EF4-FFF2-40B4-BE49-F238E27FC236}">
                  <a16:creationId xmlns:a16="http://schemas.microsoft.com/office/drawing/2014/main" id="{9CD32331-E82C-45AD-BC38-CCFDF9720033}"/>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93%</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77" name="Grupo 176">
            <a:extLst>
              <a:ext uri="{FF2B5EF4-FFF2-40B4-BE49-F238E27FC236}">
                <a16:creationId xmlns:a16="http://schemas.microsoft.com/office/drawing/2014/main" id="{2B7BD7E5-DD44-41C4-974B-463684A7805A}"/>
              </a:ext>
            </a:extLst>
          </p:cNvPr>
          <p:cNvGrpSpPr/>
          <p:nvPr/>
        </p:nvGrpSpPr>
        <p:grpSpPr>
          <a:xfrm>
            <a:off x="4411657" y="5319229"/>
            <a:ext cx="566353" cy="288540"/>
            <a:chOff x="4979978" y="1781004"/>
            <a:chExt cx="566353" cy="288540"/>
          </a:xfrm>
        </p:grpSpPr>
        <p:sp>
          <p:nvSpPr>
            <p:cNvPr id="178" name="Bocadillo: ovalado 177">
              <a:extLst>
                <a:ext uri="{FF2B5EF4-FFF2-40B4-BE49-F238E27FC236}">
                  <a16:creationId xmlns:a16="http://schemas.microsoft.com/office/drawing/2014/main" id="{38982B47-7C00-43BA-8498-D33F01EEAD91}"/>
                </a:ext>
              </a:extLst>
            </p:cNvPr>
            <p:cNvSpPr/>
            <p:nvPr/>
          </p:nvSpPr>
          <p:spPr>
            <a:xfrm>
              <a:off x="4979978" y="1781004"/>
              <a:ext cx="566353" cy="288540"/>
            </a:xfrm>
            <a:prstGeom prst="wedgeEllipseCallout">
              <a:avLst>
                <a:gd name="adj1" fmla="val -57610"/>
                <a:gd name="adj2" fmla="val 4060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Verdana"/>
                <a:ea typeface="+mn-ea"/>
                <a:cs typeface="+mn-cs"/>
              </a:endParaRPr>
            </a:p>
          </p:txBody>
        </p:sp>
        <p:sp>
          <p:nvSpPr>
            <p:cNvPr id="179" name="Rectángulo 178">
              <a:extLst>
                <a:ext uri="{FF2B5EF4-FFF2-40B4-BE49-F238E27FC236}">
                  <a16:creationId xmlns:a16="http://schemas.microsoft.com/office/drawing/2014/main" id="{BCD30C21-7FD2-4EA4-99D3-FD9E8891B099}"/>
                </a:ext>
              </a:extLst>
            </p:cNvPr>
            <p:cNvSpPr/>
            <p:nvPr/>
          </p:nvSpPr>
          <p:spPr>
            <a:xfrm>
              <a:off x="5029843" y="1787310"/>
              <a:ext cx="498855"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63%</a:t>
              </a:r>
              <a:endParaRPr kumimoji="0" lang="es-ES" sz="105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grpSp>
        <p:nvGrpSpPr>
          <p:cNvPr id="181" name="Grupo 180">
            <a:extLst>
              <a:ext uri="{FF2B5EF4-FFF2-40B4-BE49-F238E27FC236}">
                <a16:creationId xmlns:a16="http://schemas.microsoft.com/office/drawing/2014/main" id="{A05A7C06-BF30-43C6-8327-C0E344670DB5}"/>
              </a:ext>
            </a:extLst>
          </p:cNvPr>
          <p:cNvGrpSpPr/>
          <p:nvPr/>
        </p:nvGrpSpPr>
        <p:grpSpPr>
          <a:xfrm>
            <a:off x="5097124" y="3726847"/>
            <a:ext cx="455574" cy="215444"/>
            <a:chOff x="4979979" y="1818733"/>
            <a:chExt cx="455574" cy="215444"/>
          </a:xfrm>
        </p:grpSpPr>
        <p:sp>
          <p:nvSpPr>
            <p:cNvPr id="182" name="Bocadillo: ovalado 181">
              <a:extLst>
                <a:ext uri="{FF2B5EF4-FFF2-40B4-BE49-F238E27FC236}">
                  <a16:creationId xmlns:a16="http://schemas.microsoft.com/office/drawing/2014/main" id="{1BEC91B9-8542-4717-9E17-C763E90F3D33}"/>
                </a:ext>
              </a:extLst>
            </p:cNvPr>
            <p:cNvSpPr/>
            <p:nvPr/>
          </p:nvSpPr>
          <p:spPr>
            <a:xfrm>
              <a:off x="4979979" y="1838712"/>
              <a:ext cx="455574" cy="179430"/>
            </a:xfrm>
            <a:prstGeom prst="wedgeEllipseCallout">
              <a:avLst>
                <a:gd name="adj1" fmla="val -44020"/>
                <a:gd name="adj2" fmla="val 72454"/>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white"/>
                </a:solidFill>
                <a:effectLst/>
                <a:uLnTx/>
                <a:uFillTx/>
                <a:latin typeface="Verdana"/>
                <a:ea typeface="+mn-ea"/>
                <a:cs typeface="+mn-cs"/>
              </a:endParaRPr>
            </a:p>
          </p:txBody>
        </p:sp>
        <p:sp>
          <p:nvSpPr>
            <p:cNvPr id="183" name="Rectángulo 182">
              <a:extLst>
                <a:ext uri="{FF2B5EF4-FFF2-40B4-BE49-F238E27FC236}">
                  <a16:creationId xmlns:a16="http://schemas.microsoft.com/office/drawing/2014/main" id="{FDF91518-D750-489E-804D-B64DDF9A0531}"/>
                </a:ext>
              </a:extLst>
            </p:cNvPr>
            <p:cNvSpPr/>
            <p:nvPr/>
          </p:nvSpPr>
          <p:spPr>
            <a:xfrm>
              <a:off x="4999155" y="1818733"/>
              <a:ext cx="426720"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1" u="none" strike="noStrike" kern="1200" cap="none" spc="0" normalizeH="0" baseline="0" noProof="0" dirty="0">
                  <a:ln>
                    <a:noFill/>
                  </a:ln>
                  <a:solidFill>
                    <a:prstClr val="black">
                      <a:lumMod val="65000"/>
                      <a:lumOff val="35000"/>
                    </a:prstClr>
                  </a:solidFill>
                  <a:effectLst/>
                  <a:uLnTx/>
                  <a:uFillTx/>
                  <a:latin typeface="Verdana" panose="020B0604030504040204" pitchFamily="34" charset="0"/>
                  <a:ea typeface="+mn-ea"/>
                  <a:cs typeface="+mn-cs"/>
                </a:rPr>
                <a:t>48%</a:t>
              </a:r>
              <a:endParaRPr kumimoji="0" lang="es-ES" sz="800" b="0" i="0" u="none" strike="noStrike" kern="1200" cap="none" spc="0" normalizeH="0" baseline="0" noProof="0" dirty="0">
                <a:ln>
                  <a:noFill/>
                </a:ln>
                <a:solidFill>
                  <a:prstClr val="black">
                    <a:lumMod val="65000"/>
                    <a:lumOff val="35000"/>
                  </a:prstClr>
                </a:solidFill>
                <a:effectLst/>
                <a:uLnTx/>
                <a:uFillTx/>
                <a:latin typeface="Verdana"/>
                <a:ea typeface="+mn-ea"/>
                <a:cs typeface="+mn-cs"/>
              </a:endParaRPr>
            </a:p>
          </p:txBody>
        </p:sp>
      </p:grpSp>
      <p:sp>
        <p:nvSpPr>
          <p:cNvPr id="112" name="Marcador de número de diapositiva 1">
            <a:extLst>
              <a:ext uri="{FF2B5EF4-FFF2-40B4-BE49-F238E27FC236}">
                <a16:creationId xmlns:a16="http://schemas.microsoft.com/office/drawing/2014/main" id="{14ACC187-3DFB-4CCA-B20A-5AF547974EA0}"/>
              </a:ext>
            </a:extLst>
          </p:cNvPr>
          <p:cNvSpPr txBox="1">
            <a:spLocks/>
          </p:cNvSpPr>
          <p:nvPr/>
        </p:nvSpPr>
        <p:spPr>
          <a:xfrm>
            <a:off x="11612880" y="0"/>
            <a:ext cx="579120" cy="365125"/>
          </a:xfrm>
          <a:prstGeom prst="rect">
            <a:avLst/>
          </a:prstGeom>
        </p:spPr>
        <p:txBody>
          <a:bodyPr vert="horz" lIns="91440" tIns="45720" rIns="91440" bIns="45720" rtlCol="0" anchor="ctr"/>
          <a:lstStyle>
            <a:defPPr>
              <a:defRPr lang="es-ES_tradnl"/>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5DD5C-56C3-43D9-A91F-D75BD50A17B5}" type="slidenum">
              <a:rPr lang="es-ES_tradnl" smtClean="0"/>
              <a:pPr/>
              <a:t>64</a:t>
            </a:fld>
            <a:endParaRPr lang="es-ES_tradnl" dirty="0"/>
          </a:p>
        </p:txBody>
      </p:sp>
      <p:sp>
        <p:nvSpPr>
          <p:cNvPr id="113" name="Rectángulo 112">
            <a:extLst>
              <a:ext uri="{FF2B5EF4-FFF2-40B4-BE49-F238E27FC236}">
                <a16:creationId xmlns:a16="http://schemas.microsoft.com/office/drawing/2014/main" id="{ECF9A91C-3C78-4673-A6A9-6398A1B95F52}"/>
              </a:ext>
            </a:extLst>
          </p:cNvPr>
          <p:cNvSpPr/>
          <p:nvPr/>
        </p:nvSpPr>
        <p:spPr>
          <a:xfrm>
            <a:off x="6923876" y="6643552"/>
            <a:ext cx="4459879" cy="215444"/>
          </a:xfrm>
          <a:prstGeom prst="rect">
            <a:avLst/>
          </a:prstGeom>
        </p:spPr>
        <p:txBody>
          <a:bodyPr wrap="square">
            <a:spAutoFit/>
          </a:bodyPr>
          <a:lstStyle/>
          <a:p>
            <a:pPr indent="635">
              <a:defRPr/>
            </a:pPr>
            <a:r>
              <a:rPr lang="es-ES" sz="800" baseline="30000" dirty="0">
                <a:solidFill>
                  <a:schemeClr val="accent4">
                    <a:lumMod val="90000"/>
                    <a:lumOff val="10000"/>
                  </a:schemeClr>
                </a:solidFill>
                <a:latin typeface="Verdana" panose="020B0604030504040204" pitchFamily="34" charset="0"/>
              </a:rPr>
              <a:t>2</a:t>
            </a:r>
            <a:r>
              <a:rPr lang="es-ES" sz="800" dirty="0">
                <a:solidFill>
                  <a:schemeClr val="accent4">
                    <a:lumMod val="90000"/>
                    <a:lumOff val="10000"/>
                  </a:schemeClr>
                </a:solidFill>
                <a:latin typeface="Verdana" panose="020B0604030504040204" pitchFamily="34" charset="0"/>
              </a:rPr>
              <a:t>Base: Total Estudio Valor del libro durante el confinamiento (N=1.200) </a:t>
            </a:r>
            <a:endParaRPr kumimoji="0" lang="es-ES" sz="800" b="0" i="0" u="none" strike="noStrike" kern="1200" cap="none" spc="0" normalizeH="0" baseline="0" noProof="0" dirty="0">
              <a:ln>
                <a:noFill/>
              </a:ln>
              <a:solidFill>
                <a:schemeClr val="accent4">
                  <a:lumMod val="90000"/>
                  <a:lumOff val="10000"/>
                </a:schemeClr>
              </a:solidFill>
              <a:effectLst/>
              <a:uLnTx/>
              <a:uFillTx/>
              <a:latin typeface="Verdana" panose="020B0604030504040204" pitchFamily="34" charset="0"/>
            </a:endParaRPr>
          </a:p>
        </p:txBody>
      </p:sp>
      <p:sp>
        <p:nvSpPr>
          <p:cNvPr id="114" name="Rectangle 3">
            <a:extLst>
              <a:ext uri="{FF2B5EF4-FFF2-40B4-BE49-F238E27FC236}">
                <a16:creationId xmlns:a16="http://schemas.microsoft.com/office/drawing/2014/main" id="{EF0CE46B-E4A0-4DDB-8DE2-1DA07318590A}"/>
              </a:ext>
            </a:extLst>
          </p:cNvPr>
          <p:cNvSpPr>
            <a:spLocks noChangeArrowheads="1"/>
          </p:cNvSpPr>
          <p:nvPr/>
        </p:nvSpPr>
        <p:spPr bwMode="auto">
          <a:xfrm>
            <a:off x="291450" y="1072637"/>
            <a:ext cx="5819880" cy="627157"/>
          </a:xfrm>
          <a:prstGeom prst="rect">
            <a:avLst/>
          </a:prstGeom>
        </p:spPr>
        <p:txBody>
          <a:bodyPr vert="horz" lIns="91440" tIns="45720" rIns="91440" bIns="45720" rtlCol="0" anchor="ctr">
            <a:normAutofit fontScale="82500" lnSpcReduction="10000"/>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EL PAPEL DEL LIBRO Y DE LA LECTURA DURANTE EL PERIODO DE CONFINAMIENTO POR COVID-19 </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15" name="Imagen 114">
            <a:extLst>
              <a:ext uri="{FF2B5EF4-FFF2-40B4-BE49-F238E27FC236}">
                <a16:creationId xmlns:a16="http://schemas.microsoft.com/office/drawing/2014/main" id="{110CA081-C4AB-46EA-95C2-DF9473034FAB}"/>
              </a:ext>
            </a:extLst>
          </p:cNvPr>
          <p:cNvPicPr>
            <a:picLocks noChangeAspect="1"/>
          </p:cNvPicPr>
          <p:nvPr/>
        </p:nvPicPr>
        <p:blipFill>
          <a:blip r:embed="rId6"/>
          <a:stretch>
            <a:fillRect/>
          </a:stretch>
        </p:blipFill>
        <p:spPr>
          <a:xfrm>
            <a:off x="26993" y="1163149"/>
            <a:ext cx="306301" cy="404191"/>
          </a:xfrm>
          <a:prstGeom prst="rect">
            <a:avLst/>
          </a:prstGeom>
        </p:spPr>
      </p:pic>
    </p:spTree>
    <p:extLst>
      <p:ext uri="{BB962C8B-B14F-4D97-AF65-F5344CB8AC3E}">
        <p14:creationId xmlns:p14="http://schemas.microsoft.com/office/powerpoint/2010/main" val="657901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0" y="3082341"/>
            <a:ext cx="7458075" cy="1871282"/>
          </a:xfrm>
          <a:prstGeom prst="rect">
            <a:avLst/>
          </a:prstGeom>
          <a:solidFill>
            <a:schemeClr val="accent4">
              <a:alpha val="69804"/>
            </a:schemeClr>
          </a:solidFill>
        </p:spPr>
        <p:txBody>
          <a:bodyPr wrap="square">
            <a:spAutoFit/>
          </a:bodyPr>
          <a:lstStyle/>
          <a:p>
            <a:pPr lvl="0" algn="r" fontAlgn="base">
              <a:lnSpc>
                <a:spcPct val="120000"/>
              </a:lnSpc>
              <a:spcBef>
                <a:spcPct val="20000"/>
              </a:spcBef>
              <a:spcAft>
                <a:spcPct val="0"/>
              </a:spcAft>
              <a:defRPr/>
            </a:pPr>
            <a:r>
              <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rPr>
              <a:t>Resultados 2020</a:t>
            </a:r>
            <a:endPar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kumimoji="0" lang="es-ES" sz="4400" b="1" i="0" u="none" strike="noStrike" kern="0" cap="none" spc="0" normalizeH="0" baseline="0" noProof="0" dirty="0">
                <a:ln>
                  <a:noFill/>
                </a:ln>
                <a:solidFill>
                  <a:schemeClr val="bg1"/>
                </a:solidFill>
                <a:effectLst/>
                <a:uLnTx/>
                <a:uFillTx/>
                <a:ea typeface="+mn-ea"/>
                <a:cs typeface="+mn-cs"/>
              </a:rPr>
              <a:t>Compra de libros</a:t>
            </a:r>
          </a:p>
          <a:p>
            <a:pPr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lang="es-ES" sz="2000" kern="0" dirty="0">
                <a:solidFill>
                  <a:schemeClr val="bg1"/>
                </a:solidFill>
                <a:ea typeface="Verdana" panose="020B0604030504040204" pitchFamily="34" charset="0"/>
                <a:cs typeface="Verdana" panose="020B0604030504040204" pitchFamily="34" charset="0"/>
              </a:rPr>
              <a:t>(población de 14 o más años)</a:t>
            </a:r>
          </a:p>
        </p:txBody>
      </p:sp>
    </p:spTree>
    <p:extLst>
      <p:ext uri="{BB962C8B-B14F-4D97-AF65-F5344CB8AC3E}">
        <p14:creationId xmlns:p14="http://schemas.microsoft.com/office/powerpoint/2010/main" val="2440570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ECDB0E88-8312-42F2-9788-0FCC2169C25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arcador de número de diapositiva 4">
            <a:extLst>
              <a:ext uri="{FF2B5EF4-FFF2-40B4-BE49-F238E27FC236}">
                <a16:creationId xmlns:a16="http://schemas.microsoft.com/office/drawing/2014/main" id="{1926D0DF-AC41-426A-9853-5891A44C95AC}"/>
              </a:ext>
            </a:extLst>
          </p:cNvPr>
          <p:cNvSpPr>
            <a:spLocks noGrp="1"/>
          </p:cNvSpPr>
          <p:nvPr>
            <p:ph type="sldNum" sz="quarter" idx="12"/>
          </p:nvPr>
        </p:nvSpPr>
        <p:spPr/>
        <p:txBody>
          <a:bodyPr/>
          <a:lstStyle/>
          <a:p>
            <a:fld id="{1A85DD5C-56C3-43D9-A91F-D75BD50A17B5}" type="slidenum">
              <a:rPr lang="es-ES_tradnl" smtClean="0"/>
              <a:pPr/>
              <a:t>66</a:t>
            </a:fld>
            <a:endParaRPr lang="es-ES_tradnl" dirty="0"/>
          </a:p>
        </p:txBody>
      </p:sp>
      <p:sp>
        <p:nvSpPr>
          <p:cNvPr id="19" name="Rectangle 9">
            <a:extLst>
              <a:ext uri="{FF2B5EF4-FFF2-40B4-BE49-F238E27FC236}">
                <a16:creationId xmlns:a16="http://schemas.microsoft.com/office/drawing/2014/main" id="{67C8EED6-8CB2-4BDE-9682-E6297E098020}"/>
              </a:ext>
            </a:extLst>
          </p:cNvPr>
          <p:cNvSpPr>
            <a:spLocks noChangeArrowheads="1"/>
          </p:cNvSpPr>
          <p:nvPr/>
        </p:nvSpPr>
        <p:spPr bwMode="auto">
          <a:xfrm>
            <a:off x="75134" y="-8910"/>
            <a:ext cx="11884300" cy="1071960"/>
          </a:xfrm>
          <a:prstGeom prst="rect">
            <a:avLst/>
          </a:prstGeom>
          <a:noFill/>
          <a:ln w="9525">
            <a:noFill/>
            <a:miter lim="800000"/>
            <a:headEnd/>
            <a:tailEnd/>
          </a:ln>
        </p:spPr>
        <p:txBody>
          <a:bodyPr wrap="square">
            <a:spAutoFit/>
          </a:bodyPr>
          <a:lstStyle/>
          <a:p>
            <a:pPr>
              <a:lnSpc>
                <a:spcPct val="110000"/>
              </a:lnSpc>
              <a:spcBef>
                <a:spcPct val="20000"/>
              </a:spcBef>
              <a:spcAft>
                <a:spcPts val="300"/>
              </a:spcAft>
            </a:pPr>
            <a:r>
              <a:rPr lang="es-ES" dirty="0">
                <a:ea typeface="Verdana" panose="020B0604030504040204" pitchFamily="34" charset="0"/>
                <a:cs typeface="Verdana" panose="020B0604030504040204" pitchFamily="34" charset="0"/>
              </a:rPr>
              <a:t>El </a:t>
            </a:r>
            <a:r>
              <a:rPr lang="es-ES" b="1" dirty="0">
                <a:ea typeface="Verdana" panose="020B0604030504040204" pitchFamily="34" charset="0"/>
                <a:cs typeface="Verdana" panose="020B0604030504040204" pitchFamily="34" charset="0"/>
              </a:rPr>
              <a:t>64,2% de la población española de 14 o más años ha comprado algún libro en los últimos 12 meses</a:t>
            </a:r>
            <a:r>
              <a:rPr lang="es-ES" dirty="0">
                <a:ea typeface="Verdana" panose="020B0604030504040204" pitchFamily="34" charset="0"/>
                <a:cs typeface="Verdana" panose="020B0604030504040204" pitchFamily="34" charset="0"/>
              </a:rPr>
              <a:t>, ya sea de texto o no de texto.</a:t>
            </a:r>
          </a:p>
          <a:p>
            <a:pPr>
              <a:lnSpc>
                <a:spcPct val="110000"/>
              </a:lnSpc>
              <a:spcBef>
                <a:spcPct val="20000"/>
              </a:spcBef>
              <a:spcAft>
                <a:spcPts val="300"/>
              </a:spcAft>
            </a:pPr>
            <a:r>
              <a:rPr lang="es-ES" sz="1400" dirty="0">
                <a:ea typeface="Verdana" panose="020B0604030504040204" pitchFamily="34" charset="0"/>
                <a:cs typeface="Verdana" panose="020B0604030504040204" pitchFamily="34" charset="0"/>
              </a:rPr>
              <a:t>Aunque el número de compradores ha aumentado respecto del año anterior, la media de libros comprados ha descend</a:t>
            </a:r>
            <a:r>
              <a:rPr lang="es-ES" sz="1600" dirty="0">
                <a:ea typeface="Verdana" panose="020B0604030504040204" pitchFamily="34" charset="0"/>
                <a:cs typeface="Verdana" panose="020B0604030504040204" pitchFamily="34" charset="0"/>
              </a:rPr>
              <a:t>ido</a:t>
            </a:r>
            <a:r>
              <a:rPr lang="es-ES" dirty="0">
                <a:ea typeface="Verdana" panose="020B0604030504040204" pitchFamily="34" charset="0"/>
                <a:cs typeface="Verdana" panose="020B0604030504040204" pitchFamily="34" charset="0"/>
              </a:rPr>
              <a:t>.</a:t>
            </a:r>
          </a:p>
        </p:txBody>
      </p:sp>
      <p:sp>
        <p:nvSpPr>
          <p:cNvPr id="20" name="Rectangle 37">
            <a:extLst>
              <a:ext uri="{FF2B5EF4-FFF2-40B4-BE49-F238E27FC236}">
                <a16:creationId xmlns:a16="http://schemas.microsoft.com/office/drawing/2014/main" id="{9537B37A-2D2A-43AD-AF37-8D385B5CAC1F}"/>
              </a:ext>
            </a:extLst>
          </p:cNvPr>
          <p:cNvSpPr>
            <a:spLocks noChangeArrowheads="1"/>
          </p:cNvSpPr>
          <p:nvPr/>
        </p:nvSpPr>
        <p:spPr bwMode="auto">
          <a:xfrm>
            <a:off x="4382073" y="2541330"/>
            <a:ext cx="3576388" cy="366712"/>
          </a:xfrm>
          <a:prstGeom prst="rect">
            <a:avLst/>
          </a:prstGeom>
          <a:noFill/>
          <a:ln w="9525">
            <a:noFill/>
            <a:miter lim="800000"/>
            <a:headEnd/>
            <a:tailEnd/>
          </a:ln>
          <a:effectLst/>
        </p:spPr>
        <p:txBody>
          <a:bodyPr anchor="ctr"/>
          <a:lstStyle/>
          <a:p>
            <a:pPr algn="ctr"/>
            <a:r>
              <a:rPr lang="es-ES_tradnl" sz="2400" b="1" dirty="0">
                <a:solidFill>
                  <a:schemeClr val="accent4"/>
                </a:solidFill>
                <a:ea typeface="Verdana" panose="020B0604030504040204" pitchFamily="34" charset="0"/>
                <a:cs typeface="Verdana" panose="020B0604030504040204" pitchFamily="34" charset="0"/>
              </a:rPr>
              <a:t>Compra de libros en el último año</a:t>
            </a:r>
            <a:endParaRPr lang="es-ES" sz="2400" b="1" dirty="0">
              <a:solidFill>
                <a:schemeClr val="accent4"/>
              </a:solidFill>
              <a:ea typeface="Verdana" panose="020B0604030504040204" pitchFamily="34" charset="0"/>
              <a:cs typeface="Verdana" panose="020B0604030504040204" pitchFamily="34" charset="0"/>
            </a:endParaRPr>
          </a:p>
        </p:txBody>
      </p:sp>
      <p:graphicFrame>
        <p:nvGraphicFramePr>
          <p:cNvPr id="21" name="11 Gráfico">
            <a:extLst>
              <a:ext uri="{FF2B5EF4-FFF2-40B4-BE49-F238E27FC236}">
                <a16:creationId xmlns:a16="http://schemas.microsoft.com/office/drawing/2014/main" id="{B9097EB6-E5FF-496F-B6D9-75AFE0991436}"/>
              </a:ext>
            </a:extLst>
          </p:cNvPr>
          <p:cNvGraphicFramePr/>
          <p:nvPr/>
        </p:nvGraphicFramePr>
        <p:xfrm>
          <a:off x="2043010" y="2541330"/>
          <a:ext cx="9221182" cy="4353707"/>
        </p:xfrm>
        <a:graphic>
          <a:graphicData uri="http://schemas.openxmlformats.org/drawingml/2006/chart">
            <c:chart xmlns:c="http://schemas.openxmlformats.org/drawingml/2006/chart" xmlns:r="http://schemas.openxmlformats.org/officeDocument/2006/relationships" r:id="rId2"/>
          </a:graphicData>
        </a:graphic>
      </p:graphicFrame>
      <p:pic>
        <p:nvPicPr>
          <p:cNvPr id="31" name="Picture 2" descr="https://d30y9cdsu7xlg0.cloudfront.net/png/207099-200.png">
            <a:extLst>
              <a:ext uri="{FF2B5EF4-FFF2-40B4-BE49-F238E27FC236}">
                <a16:creationId xmlns:a16="http://schemas.microsoft.com/office/drawing/2014/main" id="{DB611F03-E592-4F00-A2D8-FDAB61397E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upo 31">
            <a:extLst>
              <a:ext uri="{FF2B5EF4-FFF2-40B4-BE49-F238E27FC236}">
                <a16:creationId xmlns:a16="http://schemas.microsoft.com/office/drawing/2014/main" id="{1D618DBF-6147-458B-9FB9-221776920085}"/>
              </a:ext>
            </a:extLst>
          </p:cNvPr>
          <p:cNvGrpSpPr/>
          <p:nvPr/>
        </p:nvGrpSpPr>
        <p:grpSpPr>
          <a:xfrm>
            <a:off x="7566814" y="1675439"/>
            <a:ext cx="4072818" cy="1072389"/>
            <a:chOff x="18195608" y="-262267"/>
            <a:chExt cx="4072818" cy="1072389"/>
          </a:xfrm>
        </p:grpSpPr>
        <p:sp>
          <p:nvSpPr>
            <p:cNvPr id="33" name="Rectangle 37">
              <a:extLst>
                <a:ext uri="{FF2B5EF4-FFF2-40B4-BE49-F238E27FC236}">
                  <a16:creationId xmlns:a16="http://schemas.microsoft.com/office/drawing/2014/main" id="{6A4E034C-90F0-421B-A25D-A21CA6CBBAB4}"/>
                </a:ext>
              </a:extLst>
            </p:cNvPr>
            <p:cNvSpPr>
              <a:spLocks noChangeArrowheads="1"/>
            </p:cNvSpPr>
            <p:nvPr/>
          </p:nvSpPr>
          <p:spPr bwMode="auto">
            <a:xfrm>
              <a:off x="18195608" y="-262267"/>
              <a:ext cx="4072818" cy="366712"/>
            </a:xfrm>
            <a:prstGeom prst="rect">
              <a:avLst/>
            </a:prstGeom>
            <a:noFill/>
            <a:ln w="9525">
              <a:noFill/>
              <a:miter lim="800000"/>
              <a:headEnd/>
              <a:tailEnd/>
            </a:ln>
            <a:effectLst/>
          </p:spPr>
          <p:txBody>
            <a:bodyPr anchor="ctr"/>
            <a:lstStyle/>
            <a:p>
              <a:pPr algn="ctr"/>
              <a:r>
                <a:rPr lang="es-ES_tradnl" sz="1400" b="1" dirty="0">
                  <a:solidFill>
                    <a:schemeClr val="accent4"/>
                  </a:solidFill>
                  <a:ea typeface="Verdana" panose="020B0604030504040204" pitchFamily="34" charset="0"/>
                  <a:cs typeface="Verdana" panose="020B0604030504040204" pitchFamily="34" charset="0"/>
                </a:rPr>
                <a:t>Media global </a:t>
              </a:r>
            </a:p>
            <a:p>
              <a:pPr algn="ctr"/>
              <a:r>
                <a:rPr lang="es-ES_tradnl" sz="1400" dirty="0">
                  <a:solidFill>
                    <a:schemeClr val="accent4"/>
                  </a:solidFill>
                  <a:ea typeface="Verdana" panose="020B0604030504040204" pitchFamily="34" charset="0"/>
                  <a:cs typeface="Verdana" panose="020B0604030504040204" pitchFamily="34" charset="0"/>
                </a:rPr>
                <a:t>(han comprado)</a:t>
              </a:r>
            </a:p>
          </p:txBody>
        </p:sp>
        <p:sp>
          <p:nvSpPr>
            <p:cNvPr id="34" name="8 CuadroTexto">
              <a:extLst>
                <a:ext uri="{FF2B5EF4-FFF2-40B4-BE49-F238E27FC236}">
                  <a16:creationId xmlns:a16="http://schemas.microsoft.com/office/drawing/2014/main" id="{8C3151DA-AD0E-48C9-9A11-3ED705DEB675}"/>
                </a:ext>
              </a:extLst>
            </p:cNvPr>
            <p:cNvSpPr txBox="1"/>
            <p:nvPr/>
          </p:nvSpPr>
          <p:spPr>
            <a:xfrm>
              <a:off x="19454527" y="163791"/>
              <a:ext cx="2146183" cy="646331"/>
            </a:xfrm>
            <a:prstGeom prst="rect">
              <a:avLst/>
            </a:prstGeom>
            <a:noFill/>
          </p:spPr>
          <p:txBody>
            <a:bodyPr wrap="square" rtlCol="0">
              <a:spAutoFit/>
            </a:bodyPr>
            <a:lstStyle/>
            <a:p>
              <a:r>
                <a:rPr lang="es-ES" sz="1400" b="1" dirty="0"/>
                <a:t>2020: 9,7 libros</a:t>
              </a:r>
            </a:p>
            <a:p>
              <a:r>
                <a:rPr lang="es-ES" sz="1100" dirty="0">
                  <a:latin typeface="+mj-lt"/>
                </a:rPr>
                <a:t>2019: 11,5 libros</a:t>
              </a:r>
            </a:p>
            <a:p>
              <a:r>
                <a:rPr lang="es-ES" sz="1100" dirty="0">
                  <a:latin typeface="+mj-lt"/>
                </a:rPr>
                <a:t>2018: </a:t>
              </a:r>
              <a:r>
                <a:rPr lang="es-ES" sz="1050" dirty="0">
                  <a:latin typeface="+mj-lt"/>
                </a:rPr>
                <a:t>10,3 libros</a:t>
              </a:r>
              <a:endParaRPr lang="es-ES" sz="1100" dirty="0">
                <a:latin typeface="+mj-lt"/>
              </a:endParaRPr>
            </a:p>
          </p:txBody>
        </p:sp>
      </p:grpSp>
      <p:sp>
        <p:nvSpPr>
          <p:cNvPr id="35" name="Rectángulo 34">
            <a:extLst>
              <a:ext uri="{FF2B5EF4-FFF2-40B4-BE49-F238E27FC236}">
                <a16:creationId xmlns:a16="http://schemas.microsoft.com/office/drawing/2014/main" id="{214A9ED9-2F55-4825-B512-A5A9560C15BD}"/>
              </a:ext>
            </a:extLst>
          </p:cNvPr>
          <p:cNvSpPr/>
          <p:nvPr/>
        </p:nvSpPr>
        <p:spPr>
          <a:xfrm>
            <a:off x="8677674" y="1571977"/>
            <a:ext cx="2727252" cy="12756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Rectángulo 35">
            <a:extLst>
              <a:ext uri="{FF2B5EF4-FFF2-40B4-BE49-F238E27FC236}">
                <a16:creationId xmlns:a16="http://schemas.microsoft.com/office/drawing/2014/main" id="{80FB6EDB-C56C-4440-88F5-DF6AEBEB8112}"/>
              </a:ext>
            </a:extLst>
          </p:cNvPr>
          <p:cNvSpPr/>
          <p:nvPr/>
        </p:nvSpPr>
        <p:spPr>
          <a:xfrm>
            <a:off x="10522252" y="2088173"/>
            <a:ext cx="899328" cy="53091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050" i="1" kern="0" dirty="0">
                <a:solidFill>
                  <a:srgbClr val="C00000"/>
                </a:solidFill>
              </a:rPr>
              <a:t>-</a:t>
            </a:r>
            <a:r>
              <a:rPr kumimoji="0" lang="es-ES" sz="1050" i="1" u="none" strike="noStrike" kern="0" cap="none" spc="0" normalizeH="0" baseline="0" noProof="0" dirty="0">
                <a:ln>
                  <a:noFill/>
                </a:ln>
                <a:solidFill>
                  <a:srgbClr val="C00000"/>
                </a:solidFill>
                <a:effectLst/>
                <a:uLnTx/>
                <a:uFillTx/>
              </a:rPr>
              <a:t>15,6% </a:t>
            </a:r>
            <a:r>
              <a:rPr kumimoji="0" lang="es-ES" sz="900" i="1" u="none" strike="noStrike" kern="0" cap="none" spc="0" normalizeH="0" baseline="0" noProof="0" dirty="0">
                <a:ln>
                  <a:noFill/>
                </a:ln>
                <a:solidFill>
                  <a:srgbClr val="000000"/>
                </a:solidFill>
                <a:effectLst/>
                <a:uLnTx/>
                <a:uFillTx/>
              </a:rPr>
              <a:t>respecto a 2019</a:t>
            </a:r>
            <a:endParaRPr kumimoji="0" lang="es-ES" sz="900" i="1" u="none" strike="noStrike" kern="0" cap="none" spc="0" normalizeH="0" baseline="0" noProof="0" dirty="0">
              <a:ln>
                <a:noFill/>
              </a:ln>
              <a:solidFill>
                <a:prstClr val="black"/>
              </a:solidFill>
              <a:effectLst/>
              <a:uLnTx/>
              <a:uFillTx/>
            </a:endParaRPr>
          </a:p>
        </p:txBody>
      </p:sp>
      <p:sp>
        <p:nvSpPr>
          <p:cNvPr id="17" name="CuadroTexto 16">
            <a:extLst>
              <a:ext uri="{FF2B5EF4-FFF2-40B4-BE49-F238E27FC236}">
                <a16:creationId xmlns:a16="http://schemas.microsoft.com/office/drawing/2014/main" id="{1BB121C9-FEBD-4AA6-834B-B2EA20D053B0}"/>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26" name="Rectangle 3">
            <a:extLst>
              <a:ext uri="{FF2B5EF4-FFF2-40B4-BE49-F238E27FC236}">
                <a16:creationId xmlns:a16="http://schemas.microsoft.com/office/drawing/2014/main" id="{6FD210EF-A78C-4BFB-893C-F85CAC98BB86}"/>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p>
        </p:txBody>
      </p:sp>
      <p:sp>
        <p:nvSpPr>
          <p:cNvPr id="27" name="Rectangle 3">
            <a:extLst>
              <a:ext uri="{FF2B5EF4-FFF2-40B4-BE49-F238E27FC236}">
                <a16:creationId xmlns:a16="http://schemas.microsoft.com/office/drawing/2014/main" id="{10657893-0FAF-4B2A-806F-B02D9DE925C8}"/>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pic>
        <p:nvPicPr>
          <p:cNvPr id="29" name="Imagen 28">
            <a:extLst>
              <a:ext uri="{FF2B5EF4-FFF2-40B4-BE49-F238E27FC236}">
                <a16:creationId xmlns:a16="http://schemas.microsoft.com/office/drawing/2014/main" id="{A4E8B0B6-32BB-4ADC-AE9A-AD46BF2B10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8472" b="18611"/>
          <a:stretch/>
        </p:blipFill>
        <p:spPr>
          <a:xfrm>
            <a:off x="2365252" y="3210976"/>
            <a:ext cx="519113" cy="326609"/>
          </a:xfrm>
          <a:prstGeom prst="rect">
            <a:avLst/>
          </a:prstGeom>
        </p:spPr>
      </p:pic>
      <p:sp>
        <p:nvSpPr>
          <p:cNvPr id="30" name="Rectángulo 29">
            <a:extLst>
              <a:ext uri="{FF2B5EF4-FFF2-40B4-BE49-F238E27FC236}">
                <a16:creationId xmlns:a16="http://schemas.microsoft.com/office/drawing/2014/main" id="{50002071-6731-4280-8B59-5ADDA237FA33}"/>
              </a:ext>
            </a:extLst>
          </p:cNvPr>
          <p:cNvSpPr/>
          <p:nvPr/>
        </p:nvSpPr>
        <p:spPr>
          <a:xfrm>
            <a:off x="2957341" y="3225579"/>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sp>
        <p:nvSpPr>
          <p:cNvPr id="23" name="Rectangle 37">
            <a:extLst>
              <a:ext uri="{FF2B5EF4-FFF2-40B4-BE49-F238E27FC236}">
                <a16:creationId xmlns:a16="http://schemas.microsoft.com/office/drawing/2014/main" id="{0A0CC73F-68FA-4FE3-9DDC-1588AB4E6F97}"/>
              </a:ext>
            </a:extLst>
          </p:cNvPr>
          <p:cNvSpPr>
            <a:spLocks noChangeArrowheads="1"/>
          </p:cNvSpPr>
          <p:nvPr/>
        </p:nvSpPr>
        <p:spPr bwMode="auto">
          <a:xfrm>
            <a:off x="416170" y="4022955"/>
            <a:ext cx="1949082" cy="366712"/>
          </a:xfrm>
          <a:prstGeom prst="rect">
            <a:avLst/>
          </a:prstGeom>
          <a:noFill/>
          <a:ln w="9525">
            <a:noFill/>
            <a:miter lim="800000"/>
            <a:headEnd/>
            <a:tailEnd/>
          </a:ln>
          <a:effectLst/>
        </p:spPr>
        <p:txBody>
          <a:bodyPr anchor="ctr"/>
          <a:lstStyle/>
          <a:p>
            <a:pPr algn="r"/>
            <a:r>
              <a:rPr lang="es-ES_tradnl" sz="1400" dirty="0">
                <a:solidFill>
                  <a:schemeClr val="accent4"/>
                </a:solidFill>
                <a:ea typeface="Verdana" panose="020B0604030504040204" pitchFamily="34" charset="0"/>
                <a:cs typeface="Verdana" panose="020B0604030504040204" pitchFamily="34" charset="0"/>
              </a:rPr>
              <a:t>% Total </a:t>
            </a:r>
            <a:br>
              <a:rPr lang="es-ES_tradnl" sz="1400" dirty="0">
                <a:solidFill>
                  <a:schemeClr val="accent4"/>
                </a:solidFill>
                <a:ea typeface="Verdana" panose="020B0604030504040204" pitchFamily="34" charset="0"/>
                <a:cs typeface="Verdana" panose="020B0604030504040204" pitchFamily="34" charset="0"/>
              </a:rPr>
            </a:br>
            <a:r>
              <a:rPr lang="es-ES_tradnl" sz="1400" dirty="0">
                <a:solidFill>
                  <a:schemeClr val="accent4"/>
                </a:solidFill>
                <a:ea typeface="Verdana" panose="020B0604030504040204" pitchFamily="34" charset="0"/>
                <a:cs typeface="Verdana" panose="020B0604030504040204" pitchFamily="34" charset="0"/>
              </a:rPr>
              <a:t>compraron libros</a:t>
            </a:r>
            <a:endParaRPr lang="es-ES" sz="1400" dirty="0">
              <a:solidFill>
                <a:schemeClr val="accent4"/>
              </a:solidFill>
              <a:ea typeface="Verdana" panose="020B0604030504040204" pitchFamily="34" charset="0"/>
              <a:cs typeface="Verdana" panose="020B0604030504040204" pitchFamily="34" charset="0"/>
            </a:endParaRPr>
          </a:p>
        </p:txBody>
      </p:sp>
      <p:sp>
        <p:nvSpPr>
          <p:cNvPr id="24" name="Rectangle 37">
            <a:extLst>
              <a:ext uri="{FF2B5EF4-FFF2-40B4-BE49-F238E27FC236}">
                <a16:creationId xmlns:a16="http://schemas.microsoft.com/office/drawing/2014/main" id="{B8A862F2-E90B-42D5-A7C5-15D3CCA38173}"/>
              </a:ext>
            </a:extLst>
          </p:cNvPr>
          <p:cNvSpPr>
            <a:spLocks noChangeArrowheads="1"/>
          </p:cNvSpPr>
          <p:nvPr/>
        </p:nvSpPr>
        <p:spPr bwMode="auto">
          <a:xfrm>
            <a:off x="416170" y="4854782"/>
            <a:ext cx="1949082" cy="366712"/>
          </a:xfrm>
          <a:prstGeom prst="rect">
            <a:avLst/>
          </a:prstGeom>
          <a:noFill/>
          <a:ln w="9525">
            <a:noFill/>
            <a:miter lim="800000"/>
            <a:headEnd/>
            <a:tailEnd/>
          </a:ln>
          <a:effectLst/>
        </p:spPr>
        <p:txBody>
          <a:bodyPr anchor="ctr"/>
          <a:lstStyle/>
          <a:p>
            <a:pPr algn="r"/>
            <a:r>
              <a:rPr lang="es-ES_tradnl" sz="1400" dirty="0">
                <a:solidFill>
                  <a:schemeClr val="accent4">
                    <a:lumMod val="75000"/>
                    <a:lumOff val="25000"/>
                  </a:schemeClr>
                </a:solidFill>
                <a:ea typeface="Verdana" panose="020B0604030504040204" pitchFamily="34" charset="0"/>
                <a:cs typeface="Verdana" panose="020B0604030504040204" pitchFamily="34" charset="0"/>
              </a:rPr>
              <a:t>% Compraron libros no de texto</a:t>
            </a:r>
            <a:endParaRPr lang="es-ES" sz="1400" dirty="0">
              <a:solidFill>
                <a:schemeClr val="accent4">
                  <a:lumMod val="75000"/>
                  <a:lumOff val="25000"/>
                </a:schemeClr>
              </a:solidFill>
              <a:ea typeface="Verdana" panose="020B0604030504040204" pitchFamily="34" charset="0"/>
              <a:cs typeface="Verdana" panose="020B0604030504040204" pitchFamily="34" charset="0"/>
            </a:endParaRPr>
          </a:p>
        </p:txBody>
      </p:sp>
      <p:sp>
        <p:nvSpPr>
          <p:cNvPr id="25" name="CuadroTexto 24">
            <a:extLst>
              <a:ext uri="{FF2B5EF4-FFF2-40B4-BE49-F238E27FC236}">
                <a16:creationId xmlns:a16="http://schemas.microsoft.com/office/drawing/2014/main" id="{77798336-FD2E-46D5-BEA8-3198115D64C5}"/>
              </a:ext>
            </a:extLst>
          </p:cNvPr>
          <p:cNvSpPr txBox="1"/>
          <p:nvPr/>
        </p:nvSpPr>
        <p:spPr>
          <a:xfrm>
            <a:off x="10648732" y="3839547"/>
            <a:ext cx="932636" cy="261610"/>
          </a:xfrm>
          <a:prstGeom prst="rect">
            <a:avLst/>
          </a:prstGeom>
          <a:noFill/>
        </p:spPr>
        <p:txBody>
          <a:bodyPr wrap="square" rtlCol="0">
            <a:spAutoFit/>
          </a:bodyPr>
          <a:lstStyle/>
          <a:p>
            <a:pPr algn="ctr"/>
            <a:r>
              <a:rPr lang="es-ES" sz="1100" dirty="0">
                <a:solidFill>
                  <a:srgbClr val="C00000"/>
                </a:solidFill>
                <a:latin typeface="+mj-lt"/>
                <a:ea typeface="Roboto" pitchFamily="2" charset="0"/>
              </a:rPr>
              <a:t>+2,6%</a:t>
            </a:r>
            <a:endParaRPr lang="es-ES" sz="1100" dirty="0">
              <a:solidFill>
                <a:srgbClr val="C00000"/>
              </a:solidFill>
              <a:ea typeface="Roboto" pitchFamily="2" charset="0"/>
            </a:endParaRPr>
          </a:p>
        </p:txBody>
      </p:sp>
      <p:sp>
        <p:nvSpPr>
          <p:cNvPr id="28" name="CuadroTexto 27">
            <a:extLst>
              <a:ext uri="{FF2B5EF4-FFF2-40B4-BE49-F238E27FC236}">
                <a16:creationId xmlns:a16="http://schemas.microsoft.com/office/drawing/2014/main" id="{89A7F1E8-DF46-42E4-AC61-2C4C4B5ADE22}"/>
              </a:ext>
            </a:extLst>
          </p:cNvPr>
          <p:cNvSpPr txBox="1"/>
          <p:nvPr/>
        </p:nvSpPr>
        <p:spPr>
          <a:xfrm>
            <a:off x="10661497" y="4663986"/>
            <a:ext cx="932636" cy="261610"/>
          </a:xfrm>
          <a:prstGeom prst="rect">
            <a:avLst/>
          </a:prstGeom>
          <a:noFill/>
        </p:spPr>
        <p:txBody>
          <a:bodyPr wrap="square" rtlCol="0">
            <a:spAutoFit/>
          </a:bodyPr>
          <a:lstStyle/>
          <a:p>
            <a:pPr algn="ctr"/>
            <a:r>
              <a:rPr lang="es-ES" sz="1100" dirty="0">
                <a:solidFill>
                  <a:srgbClr val="C00000"/>
                </a:solidFill>
                <a:latin typeface="+mj-lt"/>
                <a:ea typeface="Roboto" pitchFamily="2" charset="0"/>
              </a:rPr>
              <a:t>+2,6%</a:t>
            </a:r>
            <a:endParaRPr lang="es-ES" sz="1100" dirty="0">
              <a:solidFill>
                <a:srgbClr val="C00000"/>
              </a:solidFill>
              <a:ea typeface="Roboto" pitchFamily="2" charset="0"/>
            </a:endParaRPr>
          </a:p>
        </p:txBody>
      </p:sp>
      <p:sp>
        <p:nvSpPr>
          <p:cNvPr id="2" name="Forma libre: forma 1">
            <a:extLst>
              <a:ext uri="{FF2B5EF4-FFF2-40B4-BE49-F238E27FC236}">
                <a16:creationId xmlns:a16="http://schemas.microsoft.com/office/drawing/2014/main" id="{AEB3A05B-D4B2-47FB-8C47-646166EF3179}"/>
              </a:ext>
            </a:extLst>
          </p:cNvPr>
          <p:cNvSpPr/>
          <p:nvPr/>
        </p:nvSpPr>
        <p:spPr>
          <a:xfrm>
            <a:off x="10249820" y="2382643"/>
            <a:ext cx="506895" cy="309111"/>
          </a:xfrm>
          <a:custGeom>
            <a:avLst/>
            <a:gdLst>
              <a:gd name="connsiteX0" fmla="*/ 0 w 506895"/>
              <a:gd name="connsiteY0" fmla="*/ 0 h 309111"/>
              <a:gd name="connsiteX1" fmla="*/ 228600 w 506895"/>
              <a:gd name="connsiteY1" fmla="*/ 308113 h 309111"/>
              <a:gd name="connsiteX2" fmla="*/ 506895 w 506895"/>
              <a:gd name="connsiteY2" fmla="*/ 79513 h 309111"/>
            </a:gdLst>
            <a:ahLst/>
            <a:cxnLst>
              <a:cxn ang="0">
                <a:pos x="connsiteX0" y="connsiteY0"/>
              </a:cxn>
              <a:cxn ang="0">
                <a:pos x="connsiteX1" y="connsiteY1"/>
              </a:cxn>
              <a:cxn ang="0">
                <a:pos x="connsiteX2" y="connsiteY2"/>
              </a:cxn>
            </a:cxnLst>
            <a:rect l="l" t="t" r="r" b="b"/>
            <a:pathLst>
              <a:path w="506895" h="309111">
                <a:moveTo>
                  <a:pt x="0" y="0"/>
                </a:moveTo>
                <a:cubicBezTo>
                  <a:pt x="72059" y="147430"/>
                  <a:pt x="144118" y="294861"/>
                  <a:pt x="228600" y="308113"/>
                </a:cubicBezTo>
                <a:cubicBezTo>
                  <a:pt x="313082" y="321365"/>
                  <a:pt x="409988" y="200439"/>
                  <a:pt x="506895" y="79513"/>
                </a:cubicBezTo>
              </a:path>
            </a:pathLst>
          </a:custGeom>
          <a:ln>
            <a:solidFill>
              <a:schemeClr val="accent4">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646447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0B7DF60-D0D7-4CBE-80D3-4EB140D06401}"/>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8BB5E285-315A-42F2-B6F2-11B357DBDA7D}"/>
              </a:ext>
            </a:extLst>
          </p:cNvPr>
          <p:cNvSpPr>
            <a:spLocks noGrp="1"/>
          </p:cNvSpPr>
          <p:nvPr>
            <p:ph type="sldNum" sz="quarter" idx="12"/>
          </p:nvPr>
        </p:nvSpPr>
        <p:spPr/>
        <p:txBody>
          <a:bodyPr/>
          <a:lstStyle/>
          <a:p>
            <a:fld id="{1A85DD5C-56C3-43D9-A91F-D75BD50A17B5}" type="slidenum">
              <a:rPr lang="es-ES_tradnl" smtClean="0"/>
              <a:pPr/>
              <a:t>67</a:t>
            </a:fld>
            <a:endParaRPr lang="es-ES_tradnl" dirty="0"/>
          </a:p>
        </p:txBody>
      </p:sp>
      <p:sp>
        <p:nvSpPr>
          <p:cNvPr id="15" name="Rectangle 37">
            <a:extLst>
              <a:ext uri="{FF2B5EF4-FFF2-40B4-BE49-F238E27FC236}">
                <a16:creationId xmlns:a16="http://schemas.microsoft.com/office/drawing/2014/main" id="{0B61D7BD-8F37-486F-AA49-2FE545B7BC3A}"/>
              </a:ext>
            </a:extLst>
          </p:cNvPr>
          <p:cNvSpPr>
            <a:spLocks noChangeArrowheads="1"/>
          </p:cNvSpPr>
          <p:nvPr/>
        </p:nvSpPr>
        <p:spPr bwMode="auto">
          <a:xfrm>
            <a:off x="3800160" y="1803770"/>
            <a:ext cx="4911496" cy="547512"/>
          </a:xfrm>
          <a:prstGeom prst="rect">
            <a:avLst/>
          </a:prstGeom>
          <a:noFill/>
          <a:ln w="9525">
            <a:noFill/>
            <a:miter lim="800000"/>
            <a:headEnd/>
            <a:tailEnd/>
          </a:ln>
          <a:effectLst/>
        </p:spPr>
        <p:txBody>
          <a:bodyPr anchor="ctr"/>
          <a:lstStyle/>
          <a:p>
            <a:pPr algn="ctr"/>
            <a:r>
              <a:rPr lang="es-ES" b="1" dirty="0">
                <a:solidFill>
                  <a:schemeClr val="accent4"/>
                </a:solidFill>
                <a:ea typeface="Verdana" panose="020B0604030504040204" pitchFamily="34" charset="0"/>
                <a:cs typeface="Verdana" panose="020B0604030504040204" pitchFamily="34" charset="0"/>
              </a:rPr>
              <a:t>Libros comprados en el último año </a:t>
            </a:r>
            <a:r>
              <a:rPr lang="es-ES" sz="1200" dirty="0">
                <a:solidFill>
                  <a:schemeClr val="accent4"/>
                </a:solidFill>
                <a:ea typeface="Verdana" panose="020B0604030504040204" pitchFamily="34" charset="0"/>
                <a:cs typeface="Verdana" panose="020B0604030504040204" pitchFamily="34" charset="0"/>
              </a:rPr>
              <a:t>(tanto de texto como no de texto)</a:t>
            </a:r>
            <a:endParaRPr lang="es-ES" dirty="0">
              <a:solidFill>
                <a:schemeClr val="accent4"/>
              </a:solidFill>
              <a:ea typeface="Verdana" panose="020B0604030504040204" pitchFamily="34" charset="0"/>
              <a:cs typeface="Verdana" panose="020B0604030504040204" pitchFamily="34" charset="0"/>
            </a:endParaRPr>
          </a:p>
        </p:txBody>
      </p:sp>
      <p:graphicFrame>
        <p:nvGraphicFramePr>
          <p:cNvPr id="20" name="Object 2">
            <a:extLst>
              <a:ext uri="{FF2B5EF4-FFF2-40B4-BE49-F238E27FC236}">
                <a16:creationId xmlns:a16="http://schemas.microsoft.com/office/drawing/2014/main" id="{DF0864EF-F17F-45BB-9F0C-EF962B414229}"/>
              </a:ext>
            </a:extLst>
          </p:cNvPr>
          <p:cNvGraphicFramePr>
            <a:graphicFrameLocks noChangeAspect="1"/>
          </p:cNvGraphicFramePr>
          <p:nvPr>
            <p:extLst>
              <p:ext uri="{D42A27DB-BD31-4B8C-83A1-F6EECF244321}">
                <p14:modId xmlns:p14="http://schemas.microsoft.com/office/powerpoint/2010/main" val="3139983799"/>
              </p:ext>
            </p:extLst>
          </p:nvPr>
        </p:nvGraphicFramePr>
        <p:xfrm>
          <a:off x="128821" y="2441682"/>
          <a:ext cx="11934358" cy="26497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7 Tabla">
            <a:extLst>
              <a:ext uri="{FF2B5EF4-FFF2-40B4-BE49-F238E27FC236}">
                <a16:creationId xmlns:a16="http://schemas.microsoft.com/office/drawing/2014/main" id="{FC2A7AE8-C190-4529-8771-79450E61030C}"/>
              </a:ext>
            </a:extLst>
          </p:cNvPr>
          <p:cNvGraphicFramePr>
            <a:graphicFrameLocks noGrp="1"/>
          </p:cNvGraphicFramePr>
          <p:nvPr>
            <p:extLst>
              <p:ext uri="{D42A27DB-BD31-4B8C-83A1-F6EECF244321}">
                <p14:modId xmlns:p14="http://schemas.microsoft.com/office/powerpoint/2010/main" val="3621741547"/>
              </p:ext>
            </p:extLst>
          </p:nvPr>
        </p:nvGraphicFramePr>
        <p:xfrm>
          <a:off x="2074186" y="5175840"/>
          <a:ext cx="7677183" cy="1637339"/>
        </p:xfrm>
        <a:graphic>
          <a:graphicData uri="http://schemas.openxmlformats.org/drawingml/2006/table">
            <a:tbl>
              <a:tblPr firstRow="1" bandRow="1">
                <a:tableStyleId>{5C22544A-7EE6-4342-B048-85BDC9FD1C3A}</a:tableStyleId>
              </a:tblPr>
              <a:tblGrid>
                <a:gridCol w="2333913">
                  <a:extLst>
                    <a:ext uri="{9D8B030D-6E8A-4147-A177-3AD203B41FA5}">
                      <a16:colId xmlns:a16="http://schemas.microsoft.com/office/drawing/2014/main" val="20000"/>
                    </a:ext>
                  </a:extLst>
                </a:gridCol>
                <a:gridCol w="848637">
                  <a:extLst>
                    <a:ext uri="{9D8B030D-6E8A-4147-A177-3AD203B41FA5}">
                      <a16:colId xmlns:a16="http://schemas.microsoft.com/office/drawing/2014/main" val="20001"/>
                    </a:ext>
                  </a:extLst>
                </a:gridCol>
                <a:gridCol w="848637">
                  <a:extLst>
                    <a:ext uri="{9D8B030D-6E8A-4147-A177-3AD203B41FA5}">
                      <a16:colId xmlns:a16="http://schemas.microsoft.com/office/drawing/2014/main" val="20002"/>
                    </a:ext>
                  </a:extLst>
                </a:gridCol>
                <a:gridCol w="848637">
                  <a:extLst>
                    <a:ext uri="{9D8B030D-6E8A-4147-A177-3AD203B41FA5}">
                      <a16:colId xmlns:a16="http://schemas.microsoft.com/office/drawing/2014/main" val="20003"/>
                    </a:ext>
                  </a:extLst>
                </a:gridCol>
                <a:gridCol w="848637">
                  <a:extLst>
                    <a:ext uri="{9D8B030D-6E8A-4147-A177-3AD203B41FA5}">
                      <a16:colId xmlns:a16="http://schemas.microsoft.com/office/drawing/2014/main" val="3770270216"/>
                    </a:ext>
                  </a:extLst>
                </a:gridCol>
                <a:gridCol w="974361">
                  <a:extLst>
                    <a:ext uri="{9D8B030D-6E8A-4147-A177-3AD203B41FA5}">
                      <a16:colId xmlns:a16="http://schemas.microsoft.com/office/drawing/2014/main" val="1605342237"/>
                    </a:ext>
                  </a:extLst>
                </a:gridCol>
                <a:gridCol w="974361">
                  <a:extLst>
                    <a:ext uri="{9D8B030D-6E8A-4147-A177-3AD203B41FA5}">
                      <a16:colId xmlns:a16="http://schemas.microsoft.com/office/drawing/2014/main" val="20004"/>
                    </a:ext>
                  </a:extLst>
                </a:gridCol>
              </a:tblGrid>
              <a:tr h="326696">
                <a:tc>
                  <a:txBody>
                    <a:bodyPr/>
                    <a:lstStyle/>
                    <a:p>
                      <a:pPr algn="l"/>
                      <a:r>
                        <a:rPr lang="es-ES" sz="1100" dirty="0">
                          <a:solidFill>
                            <a:schemeClr val="tx1"/>
                          </a:solidFill>
                          <a:latin typeface="+mj-lt"/>
                        </a:rPr>
                        <a:t>Número de libros comprados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solidFill>
                          <a:latin typeface="+mn-lt"/>
                          <a:ea typeface="+mn-ea"/>
                          <a:cs typeface="+mn-cs"/>
                        </a:rPr>
                        <a:t>% Verticales</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0" kern="1200" dirty="0">
                          <a:solidFill>
                            <a:schemeClr val="tx1"/>
                          </a:solidFill>
                          <a:latin typeface="+mj-lt"/>
                          <a:ea typeface="+mn-ea"/>
                          <a:cs typeface="+mn-cs"/>
                        </a:rPr>
                        <a:t>2012</a:t>
                      </a: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0" kern="1200" dirty="0">
                          <a:solidFill>
                            <a:schemeClr val="tx1"/>
                          </a:solidFill>
                          <a:latin typeface="+mj-lt"/>
                          <a:ea typeface="+mn-ea"/>
                          <a:cs typeface="+mn-cs"/>
                        </a:rPr>
                        <a:t>2017</a:t>
                      </a: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0" kern="1200" dirty="0">
                          <a:solidFill>
                            <a:schemeClr val="tx1"/>
                          </a:solidFill>
                          <a:latin typeface="+mj-lt"/>
                          <a:ea typeface="+mn-ea"/>
                          <a:cs typeface="+mn-cs"/>
                        </a:rPr>
                        <a:t>2018</a:t>
                      </a: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0" kern="1200" dirty="0">
                          <a:solidFill>
                            <a:schemeClr val="tx1"/>
                          </a:solidFill>
                          <a:latin typeface="+mj-lt"/>
                          <a:ea typeface="+mn-ea"/>
                          <a:cs typeface="+mn-cs"/>
                        </a:rPr>
                        <a:t>2019</a:t>
                      </a: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1" kern="1200" dirty="0">
                          <a:solidFill>
                            <a:schemeClr val="tx1"/>
                          </a:solidFill>
                          <a:latin typeface="+mj-lt"/>
                          <a:ea typeface="+mn-ea"/>
                          <a:cs typeface="+mn-cs"/>
                        </a:rPr>
                        <a:t>2020</a:t>
                      </a: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tc>
                  <a:txBody>
                    <a:bodyPr/>
                    <a:lstStyle/>
                    <a:p>
                      <a:pPr marL="0" marR="0" lvl="0" indent="0" algn="ctr" defTabSz="914400" rtl="0" eaLnBrk="1" fontAlgn="base" latinLnBrk="0" hangingPunct="1">
                        <a:lnSpc>
                          <a:spcPct val="105000"/>
                        </a:lnSpc>
                        <a:spcBef>
                          <a:spcPct val="45000"/>
                        </a:spcBef>
                        <a:spcAft>
                          <a:spcPct val="0"/>
                        </a:spcAft>
                        <a:buClr>
                          <a:srgbClr val="FF6600"/>
                        </a:buClr>
                        <a:buSzTx/>
                        <a:buFont typeface="Wingdings 2" pitchFamily="18" charset="2"/>
                        <a:buNone/>
                        <a:tabLst/>
                      </a:pPr>
                      <a:r>
                        <a:rPr lang="es-ES" sz="1200" b="1" kern="1200" dirty="0" err="1">
                          <a:solidFill>
                            <a:schemeClr val="tx1"/>
                          </a:solidFill>
                          <a:latin typeface="+mj-lt"/>
                          <a:ea typeface="+mn-ea"/>
                          <a:cs typeface="+mn-cs"/>
                        </a:rPr>
                        <a:t>Dif</a:t>
                      </a:r>
                      <a:r>
                        <a:rPr lang="es-ES" sz="1200" b="1" kern="1200" dirty="0">
                          <a:solidFill>
                            <a:schemeClr val="tx1"/>
                          </a:solidFill>
                          <a:latin typeface="+mj-lt"/>
                          <a:ea typeface="+mn-ea"/>
                          <a:cs typeface="+mn-cs"/>
                        </a:rPr>
                        <a:t>.</a:t>
                      </a:r>
                      <a:br>
                        <a:rPr lang="es-ES" sz="1200" b="1" kern="1200" dirty="0">
                          <a:solidFill>
                            <a:schemeClr val="tx1"/>
                          </a:solidFill>
                          <a:latin typeface="+mj-lt"/>
                          <a:ea typeface="+mn-ea"/>
                          <a:cs typeface="+mn-cs"/>
                        </a:rPr>
                      </a:br>
                      <a:r>
                        <a:rPr lang="es-ES" sz="1100" b="1" kern="1200" dirty="0">
                          <a:solidFill>
                            <a:schemeClr val="tx1"/>
                          </a:solidFill>
                          <a:latin typeface="+mj-lt"/>
                          <a:ea typeface="+mn-ea"/>
                          <a:cs typeface="+mn-cs"/>
                        </a:rPr>
                        <a:t>2020-2019</a:t>
                      </a:r>
                      <a:endParaRPr lang="es-ES" sz="1200" b="1" kern="1200" dirty="0">
                        <a:solidFill>
                          <a:schemeClr val="tx1"/>
                        </a:solidFill>
                        <a:latin typeface="+mj-lt"/>
                        <a:ea typeface="+mn-ea"/>
                        <a:cs typeface="+mn-cs"/>
                      </a:endParaRPr>
                    </a:p>
                  </a:txBody>
                  <a:tcPr marT="36000" marB="36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10000"/>
                        <a:lumOff val="90000"/>
                      </a:schemeClr>
                    </a:solidFill>
                  </a:tcPr>
                </a:tc>
                <a:extLst>
                  <a:ext uri="{0D108BD9-81ED-4DB2-BD59-A6C34878D82A}">
                    <a16:rowId xmlns:a16="http://schemas.microsoft.com/office/drawing/2014/main" val="10000"/>
                  </a:ext>
                </a:extLst>
              </a:tr>
              <a:tr h="198904">
                <a:tc>
                  <a:txBody>
                    <a:bodyPr/>
                    <a:lstStyle/>
                    <a:p>
                      <a:pPr algn="l"/>
                      <a:r>
                        <a:rPr lang="es-ES" sz="1100" b="1" kern="1200" dirty="0">
                          <a:solidFill>
                            <a:schemeClr val="tx1">
                              <a:lumMod val="95000"/>
                              <a:lumOff val="5000"/>
                            </a:schemeClr>
                          </a:solidFill>
                          <a:latin typeface="+mj-lt"/>
                        </a:rPr>
                        <a:t>Ninguno</a:t>
                      </a:r>
                      <a:endParaRPr lang="es-ES" sz="1100" b="1" kern="1200" dirty="0">
                        <a:solidFill>
                          <a:schemeClr val="tx1">
                            <a:lumMod val="95000"/>
                            <a:lumOff val="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44,6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38,7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37,6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37,4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1" i="0" u="none" strike="noStrike" dirty="0">
                          <a:solidFill>
                            <a:schemeClr val="tx1"/>
                          </a:solidFill>
                          <a:latin typeface="+mj-lt"/>
                        </a:rPr>
                        <a:t>35,8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es-ES" sz="900" b="0" i="0" u="none" strike="noStrike" dirty="0">
                          <a:solidFill>
                            <a:schemeClr val="tx1"/>
                          </a:solidFill>
                          <a:latin typeface="+mj-lt"/>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98904">
                <a:tc>
                  <a:txBody>
                    <a:bodyPr/>
                    <a:lstStyle/>
                    <a:p>
                      <a:pPr algn="l"/>
                      <a:r>
                        <a:rPr lang="es-ES" sz="1100" b="1" kern="1200" dirty="0">
                          <a:solidFill>
                            <a:schemeClr val="tx1">
                              <a:lumMod val="95000"/>
                              <a:lumOff val="5000"/>
                            </a:schemeClr>
                          </a:solidFill>
                          <a:latin typeface="+mj-lt"/>
                        </a:rPr>
                        <a:t>De 1 a 5</a:t>
                      </a:r>
                      <a:endParaRPr lang="es-ES" sz="1100" b="1" kern="1200" dirty="0">
                        <a:solidFill>
                          <a:schemeClr val="tx1">
                            <a:lumMod val="95000"/>
                            <a:lumOff val="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22,0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23,3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24,5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21,8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1" i="0" u="none" strike="noStrike" dirty="0">
                          <a:solidFill>
                            <a:schemeClr val="tx1"/>
                          </a:solidFill>
                          <a:latin typeface="+mj-lt"/>
                        </a:rPr>
                        <a:t>24,1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es-ES" sz="900" b="0" i="0" u="none" strike="noStrike" dirty="0">
                          <a:solidFill>
                            <a:schemeClr val="tx1"/>
                          </a:solidFill>
                          <a:latin typeface="+mj-lt"/>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98904">
                <a:tc>
                  <a:txBody>
                    <a:bodyPr/>
                    <a:lstStyle/>
                    <a:p>
                      <a:pPr algn="l"/>
                      <a:r>
                        <a:rPr lang="es-ES" sz="1100" b="1" kern="1200" dirty="0">
                          <a:solidFill>
                            <a:schemeClr val="tx1">
                              <a:lumMod val="95000"/>
                              <a:lumOff val="5000"/>
                            </a:schemeClr>
                          </a:solidFill>
                          <a:latin typeface="+mj-lt"/>
                        </a:rPr>
                        <a:t>De 6 a 20</a:t>
                      </a:r>
                      <a:endParaRPr lang="es-ES" sz="1100" b="1" kern="1200" dirty="0">
                        <a:solidFill>
                          <a:schemeClr val="tx1">
                            <a:lumMod val="95000"/>
                            <a:lumOff val="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26,5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31,8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29,6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32,7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1" i="0" u="none" strike="noStrike">
                          <a:solidFill>
                            <a:schemeClr val="tx1"/>
                          </a:solidFill>
                          <a:latin typeface="+mj-lt"/>
                        </a:rPr>
                        <a:t>32,2</a:t>
                      </a:r>
                      <a:endParaRPr lang="es-ES" sz="1200" b="1" i="0" u="none" strike="noStrike" dirty="0">
                        <a:solidFill>
                          <a:schemeClr val="tx1"/>
                        </a:solidFill>
                        <a:latin typeface="+mj-lt"/>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es-ES" sz="900" b="0" i="0" u="none" strike="noStrike" dirty="0">
                          <a:solidFill>
                            <a:schemeClr val="tx1"/>
                          </a:solidFill>
                          <a:latin typeface="+mj-lt"/>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98904">
                <a:tc>
                  <a:txBody>
                    <a:bodyPr/>
                    <a:lstStyle/>
                    <a:p>
                      <a:pPr algn="l"/>
                      <a:r>
                        <a:rPr lang="es-ES" sz="1100" b="1" kern="1200" dirty="0">
                          <a:solidFill>
                            <a:schemeClr val="tx1">
                              <a:lumMod val="95000"/>
                              <a:lumOff val="5000"/>
                            </a:schemeClr>
                          </a:solidFill>
                          <a:latin typeface="+mj-lt"/>
                        </a:rPr>
                        <a:t>Más de 20</a:t>
                      </a:r>
                      <a:endParaRPr lang="es-ES" sz="1100" b="1" kern="1200" dirty="0">
                        <a:solidFill>
                          <a:schemeClr val="tx1">
                            <a:lumMod val="95000"/>
                            <a:lumOff val="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rgbClr val="0D0D0D"/>
                          </a:solidFill>
                          <a:latin typeface="+mj-lt"/>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0" i="0" u="none" strike="noStrike" dirty="0">
                          <a:solidFill>
                            <a:schemeClr val="tx1"/>
                          </a:solidFill>
                          <a:latin typeface="+mj-lt"/>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s-ES" sz="1200" b="1" i="0" u="none" strike="noStrike" dirty="0">
                          <a:solidFill>
                            <a:schemeClr val="tx1"/>
                          </a:solidFill>
                          <a:latin typeface="+mj-lt"/>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es-ES" sz="900" b="0" i="0" u="none" strike="noStrike" dirty="0">
                          <a:solidFill>
                            <a:schemeClr val="tx1"/>
                          </a:solidFill>
                          <a:latin typeface="+mj-lt"/>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pic>
        <p:nvPicPr>
          <p:cNvPr id="17" name="Imagen 16">
            <a:extLst>
              <a:ext uri="{FF2B5EF4-FFF2-40B4-BE49-F238E27FC236}">
                <a16:creationId xmlns:a16="http://schemas.microsoft.com/office/drawing/2014/main" id="{CD0F8219-974E-41D2-84F1-33197F6151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472" b="18611"/>
          <a:stretch/>
        </p:blipFill>
        <p:spPr>
          <a:xfrm>
            <a:off x="564431" y="1959190"/>
            <a:ext cx="519113" cy="326609"/>
          </a:xfrm>
          <a:prstGeom prst="rect">
            <a:avLst/>
          </a:prstGeom>
        </p:spPr>
      </p:pic>
      <p:sp>
        <p:nvSpPr>
          <p:cNvPr id="18" name="Rectángulo 17">
            <a:extLst>
              <a:ext uri="{FF2B5EF4-FFF2-40B4-BE49-F238E27FC236}">
                <a16:creationId xmlns:a16="http://schemas.microsoft.com/office/drawing/2014/main" id="{80F6411C-91AE-4E1C-A0C6-227ED1CE2E2B}"/>
              </a:ext>
            </a:extLst>
          </p:cNvPr>
          <p:cNvSpPr/>
          <p:nvPr/>
        </p:nvSpPr>
        <p:spPr>
          <a:xfrm>
            <a:off x="1156520" y="1973793"/>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pic>
        <p:nvPicPr>
          <p:cNvPr id="24" name="Picture 2" descr="https://d30y9cdsu7xlg0.cloudfront.net/png/207099-200.png">
            <a:extLst>
              <a:ext uri="{FF2B5EF4-FFF2-40B4-BE49-F238E27FC236}">
                <a16:creationId xmlns:a16="http://schemas.microsoft.com/office/drawing/2014/main" id="{6E4DC3D9-1EFB-495E-B438-8D031CD38D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AA61C838-55F0-40DF-B9AE-E37DC76815BC}"/>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p>
        </p:txBody>
      </p:sp>
      <p:sp>
        <p:nvSpPr>
          <p:cNvPr id="26" name="Rectangle 3">
            <a:extLst>
              <a:ext uri="{FF2B5EF4-FFF2-40B4-BE49-F238E27FC236}">
                <a16:creationId xmlns:a16="http://schemas.microsoft.com/office/drawing/2014/main" id="{E483829D-7677-4781-846D-70C58E2E3850}"/>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sp>
        <p:nvSpPr>
          <p:cNvPr id="16" name="Rectangle 9">
            <a:extLst>
              <a:ext uri="{FF2B5EF4-FFF2-40B4-BE49-F238E27FC236}">
                <a16:creationId xmlns:a16="http://schemas.microsoft.com/office/drawing/2014/main" id="{4748AF18-29CC-4561-A2EB-FD8C62E1F1A5}"/>
              </a:ext>
            </a:extLst>
          </p:cNvPr>
          <p:cNvSpPr>
            <a:spLocks noChangeArrowheads="1"/>
          </p:cNvSpPr>
          <p:nvPr/>
        </p:nvSpPr>
        <p:spPr bwMode="auto">
          <a:xfrm>
            <a:off x="128821" y="180280"/>
            <a:ext cx="10281423" cy="608885"/>
          </a:xfrm>
          <a:prstGeom prst="rect">
            <a:avLst/>
          </a:prstGeom>
          <a:noFill/>
          <a:ln w="9525">
            <a:noFill/>
            <a:miter lim="800000"/>
            <a:headEnd/>
            <a:tailEnd/>
          </a:ln>
        </p:spPr>
        <p:txBody>
          <a:bodyPr wrap="square">
            <a:spAutoFit/>
          </a:bodyPr>
          <a:lstStyle/>
          <a:p>
            <a:pPr>
              <a:lnSpc>
                <a:spcPct val="110000"/>
              </a:lnSpc>
              <a:spcBef>
                <a:spcPct val="20000"/>
              </a:spcBef>
              <a:spcAft>
                <a:spcPts val="300"/>
              </a:spcAft>
            </a:pPr>
            <a:r>
              <a:rPr lang="es-ES" sz="1600" dirty="0">
                <a:solidFill>
                  <a:schemeClr val="tx1"/>
                </a:solidFill>
                <a:cs typeface="Arial" panose="020B0604020202020204" pitchFamily="34" charset="0"/>
              </a:rPr>
              <a:t>El </a:t>
            </a:r>
            <a:r>
              <a:rPr lang="es-ES" sz="1600" b="1" dirty="0">
                <a:solidFill>
                  <a:schemeClr val="tx1"/>
                </a:solidFill>
                <a:cs typeface="Arial" panose="020B0604020202020204" pitchFamily="34" charset="0"/>
              </a:rPr>
              <a:t>64,2%</a:t>
            </a:r>
            <a:r>
              <a:rPr lang="es-ES" sz="1600" dirty="0">
                <a:solidFill>
                  <a:schemeClr val="tx1"/>
                </a:solidFill>
                <a:cs typeface="Arial" panose="020B0604020202020204" pitchFamily="34" charset="0"/>
              </a:rPr>
              <a:t> de los entrevistados mayores de 14 años </a:t>
            </a:r>
            <a:r>
              <a:rPr lang="es-ES" sz="1600" b="1" dirty="0">
                <a:solidFill>
                  <a:schemeClr val="tx1"/>
                </a:solidFill>
                <a:cs typeface="Arial" panose="020B0604020202020204" pitchFamily="34" charset="0"/>
              </a:rPr>
              <a:t>ha comprado algún libro en el último año, aumentando hasta un 24,1% los que han comprado entre 1 y 5 libros.</a:t>
            </a:r>
            <a:endParaRPr lang="es-ES" sz="1600" dirty="0">
              <a:solidFill>
                <a:srgbClr val="FF0000"/>
              </a:solidFill>
              <a:highlight>
                <a:srgbClr val="FFFF00"/>
              </a:highlight>
              <a:ea typeface="Verdana" panose="020B0604030504040204" pitchFamily="34" charset="0"/>
              <a:cs typeface="Verdana" panose="020B0604030504040204" pitchFamily="34" charset="0"/>
            </a:endParaRPr>
          </a:p>
        </p:txBody>
      </p:sp>
      <p:sp>
        <p:nvSpPr>
          <p:cNvPr id="22" name="CuadroTexto 21">
            <a:extLst>
              <a:ext uri="{FF2B5EF4-FFF2-40B4-BE49-F238E27FC236}">
                <a16:creationId xmlns:a16="http://schemas.microsoft.com/office/drawing/2014/main" id="{7B07DD2A-0C0D-4668-B88D-3F21B9578A70}"/>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560828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72496ACB-AC2C-4A65-9227-98B1E37616BA}"/>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31"/>
          <p:cNvSpPr>
            <a:spLocks noChangeShapeType="1"/>
          </p:cNvSpPr>
          <p:nvPr/>
        </p:nvSpPr>
        <p:spPr bwMode="auto">
          <a:xfrm>
            <a:off x="18889963" y="8616497"/>
            <a:ext cx="241300" cy="0"/>
          </a:xfrm>
          <a:prstGeom prst="line">
            <a:avLst/>
          </a:prstGeom>
          <a:noFill/>
          <a:ln w="19050">
            <a:noFill/>
            <a:round/>
            <a:headEnd/>
            <a:tailEnd type="triangle" w="med" len="med"/>
          </a:ln>
          <a:effectLst/>
        </p:spPr>
        <p:txBody>
          <a:bodyPr>
            <a:spAutoFit/>
          </a:bodyPr>
          <a:lstStyle/>
          <a:p>
            <a:endParaRPr lang="es-ES" b="0"/>
          </a:p>
        </p:txBody>
      </p:sp>
      <p:sp>
        <p:nvSpPr>
          <p:cNvPr id="19" name="Line 33"/>
          <p:cNvSpPr>
            <a:spLocks noChangeShapeType="1"/>
          </p:cNvSpPr>
          <p:nvPr/>
        </p:nvSpPr>
        <p:spPr bwMode="auto">
          <a:xfrm>
            <a:off x="18864563" y="9238797"/>
            <a:ext cx="269875" cy="0"/>
          </a:xfrm>
          <a:prstGeom prst="line">
            <a:avLst/>
          </a:prstGeom>
          <a:noFill/>
          <a:ln w="19050">
            <a:noFill/>
            <a:round/>
            <a:headEnd/>
            <a:tailEnd type="triangle" w="med" len="med"/>
          </a:ln>
          <a:effectLst/>
        </p:spPr>
        <p:txBody>
          <a:bodyPr>
            <a:spAutoFit/>
          </a:bodyPr>
          <a:lstStyle/>
          <a:p>
            <a:endParaRPr lang="es-ES" b="0"/>
          </a:p>
        </p:txBody>
      </p:sp>
      <p:sp>
        <p:nvSpPr>
          <p:cNvPr id="7" name="Marcador de número de diapositiva 6">
            <a:extLst>
              <a:ext uri="{FF2B5EF4-FFF2-40B4-BE49-F238E27FC236}">
                <a16:creationId xmlns:a16="http://schemas.microsoft.com/office/drawing/2014/main" id="{4B50346F-9380-45B5-A216-8C16FBBA9C5E}"/>
              </a:ext>
            </a:extLst>
          </p:cNvPr>
          <p:cNvSpPr>
            <a:spLocks noGrp="1"/>
          </p:cNvSpPr>
          <p:nvPr>
            <p:ph type="sldNum" sz="quarter" idx="12"/>
          </p:nvPr>
        </p:nvSpPr>
        <p:spPr/>
        <p:txBody>
          <a:bodyPr/>
          <a:lstStyle/>
          <a:p>
            <a:fld id="{1A85DD5C-56C3-43D9-A91F-D75BD50A17B5}" type="slidenum">
              <a:rPr lang="es-ES_tradnl" smtClean="0"/>
              <a:pPr/>
              <a:t>68</a:t>
            </a:fld>
            <a:endParaRPr lang="es-ES_tradnl" dirty="0"/>
          </a:p>
        </p:txBody>
      </p:sp>
      <p:graphicFrame>
        <p:nvGraphicFramePr>
          <p:cNvPr id="48" name="Object 2">
            <a:extLst>
              <a:ext uri="{FF2B5EF4-FFF2-40B4-BE49-F238E27FC236}">
                <a16:creationId xmlns:a16="http://schemas.microsoft.com/office/drawing/2014/main" id="{79783D3B-2BCD-4896-95BF-9DE64CB76971}"/>
              </a:ext>
            </a:extLst>
          </p:cNvPr>
          <p:cNvGraphicFramePr>
            <a:graphicFrameLocks noChangeAspect="1"/>
          </p:cNvGraphicFramePr>
          <p:nvPr>
            <p:extLst>
              <p:ext uri="{D42A27DB-BD31-4B8C-83A1-F6EECF244321}">
                <p14:modId xmlns:p14="http://schemas.microsoft.com/office/powerpoint/2010/main" val="3415539303"/>
              </p:ext>
            </p:extLst>
          </p:nvPr>
        </p:nvGraphicFramePr>
        <p:xfrm>
          <a:off x="276225" y="3251110"/>
          <a:ext cx="11553825" cy="2546122"/>
        </p:xfrm>
        <a:graphic>
          <a:graphicData uri="http://schemas.openxmlformats.org/drawingml/2006/chart">
            <c:chart xmlns:c="http://schemas.openxmlformats.org/drawingml/2006/chart" xmlns:r="http://schemas.openxmlformats.org/officeDocument/2006/relationships" r:id="rId2"/>
          </a:graphicData>
        </a:graphic>
      </p:graphicFrame>
      <p:sp>
        <p:nvSpPr>
          <p:cNvPr id="51" name="Rectangle 4">
            <a:extLst>
              <a:ext uri="{FF2B5EF4-FFF2-40B4-BE49-F238E27FC236}">
                <a16:creationId xmlns:a16="http://schemas.microsoft.com/office/drawing/2014/main" id="{7F44004A-987B-4EB1-83CA-C3A7EBCF688A}"/>
              </a:ext>
            </a:extLst>
          </p:cNvPr>
          <p:cNvSpPr>
            <a:spLocks noChangeArrowheads="1"/>
          </p:cNvSpPr>
          <p:nvPr/>
        </p:nvSpPr>
        <p:spPr bwMode="auto">
          <a:xfrm>
            <a:off x="3232897" y="2005659"/>
            <a:ext cx="6064195" cy="607996"/>
          </a:xfrm>
          <a:prstGeom prst="rect">
            <a:avLst/>
          </a:prstGeom>
          <a:solidFill>
            <a:schemeClr val="bg1">
              <a:lumMod val="95000"/>
            </a:schemeClr>
          </a:solidFill>
          <a:ln w="9525">
            <a:solidFill>
              <a:schemeClr val="accent5">
                <a:lumMod val="50000"/>
              </a:schemeClr>
            </a:solidFill>
            <a:miter lim="800000"/>
            <a:headEnd/>
            <a:tailEnd/>
          </a:ln>
          <a:effectLst/>
        </p:spPr>
        <p:txBody>
          <a:bodyPr wrap="none" anchor="ctr"/>
          <a:lstStyle/>
          <a:p>
            <a:endParaRPr lang="es-ES"/>
          </a:p>
        </p:txBody>
      </p:sp>
      <p:sp>
        <p:nvSpPr>
          <p:cNvPr id="52" name="Rectangle 6">
            <a:extLst>
              <a:ext uri="{FF2B5EF4-FFF2-40B4-BE49-F238E27FC236}">
                <a16:creationId xmlns:a16="http://schemas.microsoft.com/office/drawing/2014/main" id="{DF5A1845-9396-4EBF-BB31-9DB9E6CE4AF7}"/>
              </a:ext>
            </a:extLst>
          </p:cNvPr>
          <p:cNvSpPr>
            <a:spLocks noChangeArrowheads="1"/>
          </p:cNvSpPr>
          <p:nvPr/>
        </p:nvSpPr>
        <p:spPr bwMode="auto">
          <a:xfrm>
            <a:off x="3080497" y="2042263"/>
            <a:ext cx="6418729" cy="523220"/>
          </a:xfrm>
          <a:prstGeom prst="rect">
            <a:avLst/>
          </a:prstGeom>
          <a:noFill/>
          <a:ln w="9525">
            <a:noFill/>
            <a:miter lim="800000"/>
            <a:headEnd/>
            <a:tailEnd/>
          </a:ln>
          <a:effectLst/>
        </p:spPr>
        <p:txBody>
          <a:bodyPr anchor="ctr"/>
          <a:lstStyle/>
          <a:p>
            <a:pPr algn="ctr"/>
            <a:r>
              <a:rPr lang="es-ES_tradnl" sz="2000" b="1" dirty="0">
                <a:latin typeface="Verdana" panose="020B0604030504040204" pitchFamily="34" charset="0"/>
                <a:ea typeface="Verdana" panose="020B0604030504040204" pitchFamily="34" charset="0"/>
                <a:cs typeface="Verdana" panose="020B0604030504040204" pitchFamily="34" charset="0"/>
              </a:rPr>
              <a:t>Total Compraron libros en 2019: 64,2%</a:t>
            </a:r>
          </a:p>
          <a:p>
            <a:pPr algn="ctr"/>
            <a:r>
              <a:rPr lang="es-ES_tradnl" sz="14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(62,6% en 2019</a:t>
            </a:r>
            <a:r>
              <a:rPr lang="es-ES_tradnl" sz="1400" dirty="0">
                <a:latin typeface="Verdana" panose="020B0604030504040204" pitchFamily="34" charset="0"/>
                <a:ea typeface="Verdana" panose="020B0604030504040204" pitchFamily="34" charset="0"/>
                <a:cs typeface="Verdana" panose="020B0604030504040204" pitchFamily="34" charset="0"/>
              </a:rPr>
              <a:t>)</a:t>
            </a:r>
            <a:endParaRPr lang="es-ES" sz="14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Imagen 15">
            <a:extLst>
              <a:ext uri="{FF2B5EF4-FFF2-40B4-BE49-F238E27FC236}">
                <a16:creationId xmlns:a16="http://schemas.microsoft.com/office/drawing/2014/main" id="{CED3A674-F7D1-4E02-8F9B-A59F8BF9E9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472" b="18611"/>
          <a:stretch/>
        </p:blipFill>
        <p:spPr>
          <a:xfrm>
            <a:off x="649802" y="2185599"/>
            <a:ext cx="519113" cy="326609"/>
          </a:xfrm>
          <a:prstGeom prst="rect">
            <a:avLst/>
          </a:prstGeom>
        </p:spPr>
      </p:pic>
      <p:sp>
        <p:nvSpPr>
          <p:cNvPr id="17" name="Rectángulo 16">
            <a:extLst>
              <a:ext uri="{FF2B5EF4-FFF2-40B4-BE49-F238E27FC236}">
                <a16:creationId xmlns:a16="http://schemas.microsoft.com/office/drawing/2014/main" id="{72B46D17-C3EC-4A75-A51E-D4AA76405E5B}"/>
              </a:ext>
            </a:extLst>
          </p:cNvPr>
          <p:cNvSpPr/>
          <p:nvPr/>
        </p:nvSpPr>
        <p:spPr>
          <a:xfrm>
            <a:off x="1241891" y="2200202"/>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pic>
        <p:nvPicPr>
          <p:cNvPr id="20" name="Picture 2" descr="https://d30y9cdsu7xlg0.cloudfront.net/png/207099-200.png">
            <a:extLst>
              <a:ext uri="{FF2B5EF4-FFF2-40B4-BE49-F238E27FC236}">
                <a16:creationId xmlns:a16="http://schemas.microsoft.com/office/drawing/2014/main" id="{19B611DA-F2A7-4923-AAB6-9FA65AF978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a:extLst>
              <a:ext uri="{FF2B5EF4-FFF2-40B4-BE49-F238E27FC236}">
                <a16:creationId xmlns:a16="http://schemas.microsoft.com/office/drawing/2014/main" id="{F9B7C072-86CE-4654-9F75-86A492B43E28}"/>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p>
        </p:txBody>
      </p:sp>
      <p:sp>
        <p:nvSpPr>
          <p:cNvPr id="22" name="Rectangle 3">
            <a:extLst>
              <a:ext uri="{FF2B5EF4-FFF2-40B4-BE49-F238E27FC236}">
                <a16:creationId xmlns:a16="http://schemas.microsoft.com/office/drawing/2014/main" id="{EDCA08AB-8C0F-4D30-9503-5A73580D155D}"/>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sp>
        <p:nvSpPr>
          <p:cNvPr id="24" name="CuadroTexto 23">
            <a:extLst>
              <a:ext uri="{FF2B5EF4-FFF2-40B4-BE49-F238E27FC236}">
                <a16:creationId xmlns:a16="http://schemas.microsoft.com/office/drawing/2014/main" id="{02BFFB38-18DD-4A83-8F21-9170B71F6E10}"/>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26" name="Flecha: hacia abajo 25">
            <a:extLst>
              <a:ext uri="{FF2B5EF4-FFF2-40B4-BE49-F238E27FC236}">
                <a16:creationId xmlns:a16="http://schemas.microsoft.com/office/drawing/2014/main" id="{C502D78E-A81E-4234-BEA9-A833877B8B7F}"/>
              </a:ext>
            </a:extLst>
          </p:cNvPr>
          <p:cNvSpPr/>
          <p:nvPr/>
        </p:nvSpPr>
        <p:spPr>
          <a:xfrm rot="10800000">
            <a:off x="3123367" y="4248351"/>
            <a:ext cx="108000" cy="144000"/>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Flecha: hacia abajo 26">
            <a:extLst>
              <a:ext uri="{FF2B5EF4-FFF2-40B4-BE49-F238E27FC236}">
                <a16:creationId xmlns:a16="http://schemas.microsoft.com/office/drawing/2014/main" id="{7A97E0A7-C5F1-48E3-B0F0-8F7AA73B4329}"/>
              </a:ext>
            </a:extLst>
          </p:cNvPr>
          <p:cNvSpPr/>
          <p:nvPr/>
        </p:nvSpPr>
        <p:spPr>
          <a:xfrm>
            <a:off x="11565789" y="4126526"/>
            <a:ext cx="108000" cy="144000"/>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13EE432D-56C9-4805-AA7D-62B636315B08}"/>
              </a:ext>
            </a:extLst>
          </p:cNvPr>
          <p:cNvSpPr/>
          <p:nvPr/>
        </p:nvSpPr>
        <p:spPr>
          <a:xfrm>
            <a:off x="213810" y="-14694"/>
            <a:ext cx="11507536" cy="108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chemeClr val="tx1"/>
                </a:solidFill>
                <a:effectLst/>
                <a:uLnTx/>
                <a:uFillTx/>
                <a:ea typeface="+mn-ea"/>
                <a:cs typeface="+mn-cs"/>
              </a:rPr>
              <a:t>Aumenta el número de personas que afirman haber comprado solo libros no de texto (32,2%).</a:t>
            </a:r>
          </a:p>
          <a:p>
            <a:pPr marL="0" marR="0" lvl="0" indent="0"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chemeClr val="tx1"/>
                </a:solidFill>
                <a:effectLst/>
                <a:uLnTx/>
                <a:uFillTx/>
                <a:ea typeface="+mn-ea"/>
                <a:cs typeface="+mn-cs"/>
              </a:rPr>
              <a:t>Por el contrario, descienden los compradores de libros tanto de texto como no de texto (19,5%).</a:t>
            </a:r>
          </a:p>
        </p:txBody>
      </p:sp>
    </p:spTree>
    <p:extLst>
      <p:ext uri="{BB962C8B-B14F-4D97-AF65-F5344CB8AC3E}">
        <p14:creationId xmlns:p14="http://schemas.microsoft.com/office/powerpoint/2010/main" val="1269094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0" name="Object 5">
            <a:extLst>
              <a:ext uri="{FF2B5EF4-FFF2-40B4-BE49-F238E27FC236}">
                <a16:creationId xmlns:a16="http://schemas.microsoft.com/office/drawing/2014/main" id="{8A18262E-0353-4CB5-915C-5DFE215E7204}"/>
              </a:ext>
            </a:extLst>
          </p:cNvPr>
          <p:cNvGraphicFramePr>
            <a:graphicFrameLocks noChangeAspect="1"/>
          </p:cNvGraphicFramePr>
          <p:nvPr>
            <p:extLst>
              <p:ext uri="{D42A27DB-BD31-4B8C-83A1-F6EECF244321}">
                <p14:modId xmlns:p14="http://schemas.microsoft.com/office/powerpoint/2010/main" val="3841282380"/>
              </p:ext>
            </p:extLst>
          </p:nvPr>
        </p:nvGraphicFramePr>
        <p:xfrm>
          <a:off x="1736588" y="3948772"/>
          <a:ext cx="10703057" cy="2345464"/>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ángulo 31">
            <a:extLst>
              <a:ext uri="{FF2B5EF4-FFF2-40B4-BE49-F238E27FC236}">
                <a16:creationId xmlns:a16="http://schemas.microsoft.com/office/drawing/2014/main" id="{01E284BF-6211-4F12-AA2B-7C681D58EC03}"/>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Marcador de número de diapositiva 1">
            <a:extLst>
              <a:ext uri="{FF2B5EF4-FFF2-40B4-BE49-F238E27FC236}">
                <a16:creationId xmlns:a16="http://schemas.microsoft.com/office/drawing/2014/main" id="{133B79E5-1948-4D58-969E-E0A2B88FEE89}"/>
              </a:ext>
            </a:extLst>
          </p:cNvPr>
          <p:cNvSpPr>
            <a:spLocks noGrp="1"/>
          </p:cNvSpPr>
          <p:nvPr>
            <p:ph type="sldNum" sz="quarter" idx="12"/>
          </p:nvPr>
        </p:nvSpPr>
        <p:spPr/>
        <p:txBody>
          <a:bodyPr/>
          <a:lstStyle/>
          <a:p>
            <a:fld id="{1A85DD5C-56C3-43D9-A91F-D75BD50A17B5}" type="slidenum">
              <a:rPr lang="es-ES_tradnl" smtClean="0"/>
              <a:pPr/>
              <a:t>69</a:t>
            </a:fld>
            <a:endParaRPr lang="es-ES_tradnl" dirty="0"/>
          </a:p>
        </p:txBody>
      </p:sp>
      <p:sp>
        <p:nvSpPr>
          <p:cNvPr id="3" name="Rectángulo 2">
            <a:extLst>
              <a:ext uri="{FF2B5EF4-FFF2-40B4-BE49-F238E27FC236}">
                <a16:creationId xmlns:a16="http://schemas.microsoft.com/office/drawing/2014/main" id="{67EE4FAA-F583-4677-A783-14A767067DE7}"/>
              </a:ext>
            </a:extLst>
          </p:cNvPr>
          <p:cNvSpPr/>
          <p:nvPr/>
        </p:nvSpPr>
        <p:spPr>
          <a:xfrm>
            <a:off x="427587" y="209851"/>
            <a:ext cx="11185291" cy="608885"/>
          </a:xfrm>
          <a:prstGeom prst="rect">
            <a:avLst/>
          </a:prstGeom>
        </p:spPr>
        <p:txBody>
          <a:bodyPr wrap="square">
            <a:spAutoFit/>
          </a:bodyPr>
          <a:lstStyle/>
          <a:p>
            <a:pPr lvl="0" algn="just">
              <a:lnSpc>
                <a:spcPct val="110000"/>
              </a:lnSpc>
              <a:spcBef>
                <a:spcPct val="20000"/>
              </a:spcBef>
            </a:pPr>
            <a:r>
              <a:rPr lang="es-ES" sz="1600" dirty="0">
                <a:ea typeface="Verdana" panose="020B0604030504040204" pitchFamily="34" charset="0"/>
                <a:cs typeface="Verdana" panose="020B0604030504040204" pitchFamily="34" charset="0"/>
              </a:rPr>
              <a:t>Respecto del año anterior, aumenta el ratio de compradores en ambos sexos y entre los entrevistados de 35 a 64 años.</a:t>
            </a:r>
          </a:p>
        </p:txBody>
      </p:sp>
      <p:graphicFrame>
        <p:nvGraphicFramePr>
          <p:cNvPr id="33" name="Object 5">
            <a:extLst>
              <a:ext uri="{FF2B5EF4-FFF2-40B4-BE49-F238E27FC236}">
                <a16:creationId xmlns:a16="http://schemas.microsoft.com/office/drawing/2014/main" id="{421D5889-5AE3-42A9-A8FE-492A27601398}"/>
              </a:ext>
            </a:extLst>
          </p:cNvPr>
          <p:cNvGraphicFramePr>
            <a:graphicFrameLocks noChangeAspect="1"/>
          </p:cNvGraphicFramePr>
          <p:nvPr>
            <p:extLst>
              <p:ext uri="{D42A27DB-BD31-4B8C-83A1-F6EECF244321}">
                <p14:modId xmlns:p14="http://schemas.microsoft.com/office/powerpoint/2010/main" val="1734008945"/>
              </p:ext>
            </p:extLst>
          </p:nvPr>
        </p:nvGraphicFramePr>
        <p:xfrm>
          <a:off x="3291005" y="1713955"/>
          <a:ext cx="7053145" cy="2421895"/>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Grupo 35">
            <a:extLst>
              <a:ext uri="{FF2B5EF4-FFF2-40B4-BE49-F238E27FC236}">
                <a16:creationId xmlns:a16="http://schemas.microsoft.com/office/drawing/2014/main" id="{3B8017B7-C2AE-4FC9-8AE1-7A190F756236}"/>
              </a:ext>
            </a:extLst>
          </p:cNvPr>
          <p:cNvGrpSpPr/>
          <p:nvPr/>
        </p:nvGrpSpPr>
        <p:grpSpPr>
          <a:xfrm>
            <a:off x="2056911" y="3276540"/>
            <a:ext cx="571271" cy="450002"/>
            <a:chOff x="2581503" y="1886236"/>
            <a:chExt cx="571271" cy="450002"/>
          </a:xfrm>
        </p:grpSpPr>
        <p:pic>
          <p:nvPicPr>
            <p:cNvPr id="38" name="Imagen 37">
              <a:extLst>
                <a:ext uri="{FF2B5EF4-FFF2-40B4-BE49-F238E27FC236}">
                  <a16:creationId xmlns:a16="http://schemas.microsoft.com/office/drawing/2014/main" id="{58FED4BF-E5F6-4671-BE20-43628EC96DF5}"/>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43" name="Picture 4" descr="https://d30y9cdsu7xlg0.cloudfront.net/png/2-200.png">
              <a:extLst>
                <a:ext uri="{FF2B5EF4-FFF2-40B4-BE49-F238E27FC236}">
                  <a16:creationId xmlns:a16="http://schemas.microsoft.com/office/drawing/2014/main" id="{F9625D68-2507-45C8-909E-90C7A68A1A6F}"/>
                </a:ext>
              </a:extLst>
            </p:cNvPr>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6" name="Conector recto 45">
            <a:extLst>
              <a:ext uri="{FF2B5EF4-FFF2-40B4-BE49-F238E27FC236}">
                <a16:creationId xmlns:a16="http://schemas.microsoft.com/office/drawing/2014/main" id="{384AEC5C-8445-4F5A-A479-6ED117674107}"/>
              </a:ext>
            </a:extLst>
          </p:cNvPr>
          <p:cNvCxnSpPr>
            <a:cxnSpLocks/>
          </p:cNvCxnSpPr>
          <p:nvPr/>
        </p:nvCxnSpPr>
        <p:spPr>
          <a:xfrm>
            <a:off x="5679907" y="2494945"/>
            <a:ext cx="0" cy="1512000"/>
          </a:xfrm>
          <a:prstGeom prst="line">
            <a:avLst/>
          </a:prstGeom>
          <a:noFill/>
          <a:ln w="19050" cap="flat" cmpd="sng" algn="ctr">
            <a:solidFill>
              <a:sysClr val="windowText" lastClr="000000">
                <a:lumMod val="75000"/>
                <a:lumOff val="25000"/>
              </a:sysClr>
            </a:solidFill>
            <a:prstDash val="dashDot"/>
            <a:miter lim="800000"/>
          </a:ln>
          <a:effectLst/>
        </p:spPr>
      </p:cxnSp>
      <p:sp>
        <p:nvSpPr>
          <p:cNvPr id="49" name="Rectangle 9">
            <a:extLst>
              <a:ext uri="{FF2B5EF4-FFF2-40B4-BE49-F238E27FC236}">
                <a16:creationId xmlns:a16="http://schemas.microsoft.com/office/drawing/2014/main" id="{23353AE1-BB8F-46FE-993B-0C782E214E0A}"/>
              </a:ext>
            </a:extLst>
          </p:cNvPr>
          <p:cNvSpPr>
            <a:spLocks noChangeArrowheads="1"/>
          </p:cNvSpPr>
          <p:nvPr/>
        </p:nvSpPr>
        <p:spPr bwMode="auto">
          <a:xfrm>
            <a:off x="1694145" y="2806876"/>
            <a:ext cx="1363344" cy="355600"/>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_tradnl" sz="1600" b="1" dirty="0">
                <a:solidFill>
                  <a:schemeClr val="bg1"/>
                </a:solidFill>
                <a:latin typeface="Calibri" pitchFamily="34" charset="0"/>
              </a:rPr>
              <a:t>POR SEXO</a:t>
            </a:r>
          </a:p>
        </p:txBody>
      </p:sp>
      <p:pic>
        <p:nvPicPr>
          <p:cNvPr id="51" name="Picture 8" descr="https://d30y9cdsu7xlg0.cloudfront.net/png/848124-200.png">
            <a:extLst>
              <a:ext uri="{FF2B5EF4-FFF2-40B4-BE49-F238E27FC236}">
                <a16:creationId xmlns:a16="http://schemas.microsoft.com/office/drawing/2014/main" id="{CF485F24-1C76-415C-A9AE-A115EDDAF2FA}"/>
              </a:ext>
            </a:extLst>
          </p:cNvPr>
          <p:cNvPicPr>
            <a:picLocks noChangeAspect="1" noChangeArrowheads="1"/>
          </p:cNvPicPr>
          <p:nvPr/>
        </p:nvPicPr>
        <p:blipFill>
          <a:blip r:embed="rId6"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66789" y="5480879"/>
            <a:ext cx="625744" cy="625744"/>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9">
            <a:extLst>
              <a:ext uri="{FF2B5EF4-FFF2-40B4-BE49-F238E27FC236}">
                <a16:creationId xmlns:a16="http://schemas.microsoft.com/office/drawing/2014/main" id="{D04900DB-AA92-4D2D-9E87-262612270EB4}"/>
              </a:ext>
            </a:extLst>
          </p:cNvPr>
          <p:cNvSpPr>
            <a:spLocks noChangeArrowheads="1"/>
          </p:cNvSpPr>
          <p:nvPr/>
        </p:nvSpPr>
        <p:spPr bwMode="auto">
          <a:xfrm>
            <a:off x="216898" y="5167750"/>
            <a:ext cx="1363344" cy="355600"/>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_tradnl" sz="1600" b="1" dirty="0">
                <a:solidFill>
                  <a:schemeClr val="bg1"/>
                </a:solidFill>
                <a:latin typeface="Calibri" pitchFamily="34" charset="0"/>
              </a:rPr>
              <a:t>POR EDAD</a:t>
            </a:r>
          </a:p>
        </p:txBody>
      </p:sp>
      <p:pic>
        <p:nvPicPr>
          <p:cNvPr id="25" name="Imagen 24">
            <a:extLst>
              <a:ext uri="{FF2B5EF4-FFF2-40B4-BE49-F238E27FC236}">
                <a16:creationId xmlns:a16="http://schemas.microsoft.com/office/drawing/2014/main" id="{09C05468-B244-4F88-B70E-FCB047D039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472" b="18611"/>
          <a:stretch/>
        </p:blipFill>
        <p:spPr>
          <a:xfrm>
            <a:off x="318472" y="2004777"/>
            <a:ext cx="519113" cy="326609"/>
          </a:xfrm>
          <a:prstGeom prst="rect">
            <a:avLst/>
          </a:prstGeom>
        </p:spPr>
      </p:pic>
      <p:sp>
        <p:nvSpPr>
          <p:cNvPr id="26" name="Rectángulo 25">
            <a:extLst>
              <a:ext uri="{FF2B5EF4-FFF2-40B4-BE49-F238E27FC236}">
                <a16:creationId xmlns:a16="http://schemas.microsoft.com/office/drawing/2014/main" id="{B588480A-5E2A-444F-A2C3-957569E78FA3}"/>
              </a:ext>
            </a:extLst>
          </p:cNvPr>
          <p:cNvSpPr/>
          <p:nvPr/>
        </p:nvSpPr>
        <p:spPr>
          <a:xfrm>
            <a:off x="910561" y="2019380"/>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pic>
        <p:nvPicPr>
          <p:cNvPr id="27" name="Picture 2" descr="https://d30y9cdsu7xlg0.cloudfront.net/png/207099-200.png">
            <a:extLst>
              <a:ext uri="{FF2B5EF4-FFF2-40B4-BE49-F238E27FC236}">
                <a16:creationId xmlns:a16="http://schemas.microsoft.com/office/drawing/2014/main" id="{1EDA0EAE-5D7B-480E-B55A-DF5E8C8ADD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a:extLst>
              <a:ext uri="{FF2B5EF4-FFF2-40B4-BE49-F238E27FC236}">
                <a16:creationId xmlns:a16="http://schemas.microsoft.com/office/drawing/2014/main" id="{34BE3C2D-C2B1-40D4-BE67-C7BC8803C67E}"/>
              </a:ext>
            </a:extLst>
          </p:cNvPr>
          <p:cNvSpPr>
            <a:spLocks noChangeArrowheads="1"/>
          </p:cNvSpPr>
          <p:nvPr/>
        </p:nvSpPr>
        <p:spPr bwMode="auto">
          <a:xfrm>
            <a:off x="270008" y="1075228"/>
            <a:ext cx="2530341"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p>
        </p:txBody>
      </p:sp>
      <p:sp>
        <p:nvSpPr>
          <p:cNvPr id="34" name="Rectangle 3">
            <a:extLst>
              <a:ext uri="{FF2B5EF4-FFF2-40B4-BE49-F238E27FC236}">
                <a16:creationId xmlns:a16="http://schemas.microsoft.com/office/drawing/2014/main" id="{64201154-353D-45B9-AC9E-AC67D64C6542}"/>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sp>
        <p:nvSpPr>
          <p:cNvPr id="21" name="CuadroTexto 20">
            <a:extLst>
              <a:ext uri="{FF2B5EF4-FFF2-40B4-BE49-F238E27FC236}">
                <a16:creationId xmlns:a16="http://schemas.microsoft.com/office/drawing/2014/main" id="{AE137786-BF2D-4143-8BAE-60F3AC71548F}"/>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130698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7</a:t>
            </a:fld>
            <a:endParaRPr lang="es-ES_tradnl"/>
          </a:p>
        </p:txBody>
      </p:sp>
      <p:pic>
        <p:nvPicPr>
          <p:cNvPr id="29" name="5 Imagen" descr="107936774.jpg">
            <a:extLst>
              <a:ext uri="{FF2B5EF4-FFF2-40B4-BE49-F238E27FC236}">
                <a16:creationId xmlns:a16="http://schemas.microsoft.com/office/drawing/2014/main" id="{413BFF50-C4C5-42DB-B9EF-DFC697603BB6}"/>
              </a:ext>
            </a:extLst>
          </p:cNvPr>
          <p:cNvPicPr>
            <a:picLocks noChangeAspect="1"/>
          </p:cNvPicPr>
          <p:nvPr/>
        </p:nvPicPr>
        <p:blipFill>
          <a:blip r:embed="rId3" cstate="email">
            <a:duotone>
              <a:srgbClr val="A5A5A5">
                <a:shade val="45000"/>
                <a:satMod val="135000"/>
              </a:srgbClr>
              <a:prstClr val="white"/>
            </a:duotone>
            <a:extLst>
              <a:ext uri="{28A0092B-C50C-407E-A947-70E740481C1C}">
                <a14:useLocalDpi xmlns:a14="http://schemas.microsoft.com/office/drawing/2010/main" val="0"/>
              </a:ext>
            </a:extLst>
          </a:blip>
          <a:stretch>
            <a:fillRect/>
          </a:stretch>
        </p:blipFill>
        <p:spPr>
          <a:xfrm>
            <a:off x="10092300" y="639295"/>
            <a:ext cx="2099700" cy="5241236"/>
          </a:xfrm>
          <a:prstGeom prst="rect">
            <a:avLst/>
          </a:prstGeom>
        </p:spPr>
      </p:pic>
      <p:sp>
        <p:nvSpPr>
          <p:cNvPr id="31" name="8 Rectángulo">
            <a:extLst>
              <a:ext uri="{FF2B5EF4-FFF2-40B4-BE49-F238E27FC236}">
                <a16:creationId xmlns:a16="http://schemas.microsoft.com/office/drawing/2014/main" id="{FB6D0549-F466-4763-B6D9-B0BCD8EAC5EE}"/>
              </a:ext>
            </a:extLst>
          </p:cNvPr>
          <p:cNvSpPr/>
          <p:nvPr/>
        </p:nvSpPr>
        <p:spPr>
          <a:xfrm>
            <a:off x="846551" y="1394787"/>
            <a:ext cx="8776421" cy="3998339"/>
          </a:xfrm>
          <a:prstGeom prst="rect">
            <a:avLst/>
          </a:prstGeom>
        </p:spPr>
        <p:txBody>
          <a:bodyPr wrap="square">
            <a:spAutoFit/>
          </a:bodyPr>
          <a:lstStyle/>
          <a:p>
            <a:pPr algn="just" fontAlgn="base">
              <a:lnSpc>
                <a:spcPct val="120000"/>
              </a:lnSpc>
              <a:spcBef>
                <a:spcPts val="1200"/>
              </a:spcBef>
              <a:spcAft>
                <a:spcPct val="0"/>
              </a:spcAft>
            </a:pPr>
            <a:r>
              <a:rPr lang="es-ES" sz="2000" b="1" dirty="0">
                <a:solidFill>
                  <a:schemeClr val="accent5"/>
                </a:solidFill>
                <a:latin typeface="Verdana" panose="020B0604030504040204" pitchFamily="34" charset="0"/>
                <a:ea typeface="Verdana" panose="020B0604030504040204" pitchFamily="34" charset="0"/>
                <a:cs typeface="Verdana" panose="020B0604030504040204" pitchFamily="34" charset="0"/>
              </a:rPr>
              <a:t>¿Qué entendemos por lectura?</a:t>
            </a:r>
          </a:p>
          <a:p>
            <a:pPr algn="just" fontAlgn="base">
              <a:lnSpc>
                <a:spcPct val="120000"/>
              </a:lnSpc>
              <a:spcBef>
                <a:spcPts val="1200"/>
              </a:spcBef>
              <a:spcAft>
                <a:spcPct val="0"/>
              </a:spcAft>
            </a:pPr>
            <a:r>
              <a:rPr lang="es-ES" sz="1400" dirty="0">
                <a:solidFill>
                  <a:prstClr val="black"/>
                </a:solidFill>
                <a:latin typeface="+mj-lt"/>
              </a:rPr>
              <a:t>Por lectura se entiende al proceso de aprehensión de determinadas clases de información contenidas en un soporte particular que son transmitidas por medio de ciertos códigos, como lo puede ser el lenguaje. Es decir, un proceso mediante el cual se traducen determinados símbolos para su entendimiento. </a:t>
            </a:r>
          </a:p>
          <a:p>
            <a:pPr algn="just" fontAlgn="base">
              <a:lnSpc>
                <a:spcPct val="120000"/>
              </a:lnSpc>
              <a:spcBef>
                <a:spcPts val="1200"/>
              </a:spcBef>
              <a:spcAft>
                <a:spcPct val="0"/>
              </a:spcAft>
            </a:pPr>
            <a:r>
              <a:rPr lang="es-ES" sz="1400" dirty="0">
                <a:solidFill>
                  <a:prstClr val="black"/>
                </a:solidFill>
                <a:latin typeface="+mj-lt"/>
              </a:rPr>
              <a:t>Cuando se realizaron las primeras ediciones de este estudio, la lectura se encuadraba en el ámbito de las prácticas de ocio y tiempo libre. Interesaba la lectura voluntaria y quedaba fuera la lectura obligatoria, tanto la que imponía el sistema educativo, en el caso de los estudiantes, como la que se realizaba por necesidades de orden laboral, en el caso de los trabajadores.</a:t>
            </a:r>
          </a:p>
          <a:p>
            <a:pPr algn="just" fontAlgn="base">
              <a:lnSpc>
                <a:spcPct val="120000"/>
              </a:lnSpc>
              <a:spcBef>
                <a:spcPts val="1200"/>
              </a:spcBef>
              <a:spcAft>
                <a:spcPct val="0"/>
              </a:spcAft>
            </a:pPr>
            <a:r>
              <a:rPr lang="es-ES" sz="1400" dirty="0">
                <a:solidFill>
                  <a:prstClr val="black"/>
                </a:solidFill>
                <a:latin typeface="+mj-lt"/>
              </a:rPr>
              <a:t>A partir de 2010 se recoge en el informe la lectura por motivos de trabajo y/o estudios, también la lectura de temas de actualidad (prensa y revistas) y la realizada en los distintos soportes de lectura, aunque la parte más substancial del informe sigue desarrollando la lectura de libros en tiempo libre.</a:t>
            </a:r>
          </a:p>
        </p:txBody>
      </p:sp>
      <p:sp>
        <p:nvSpPr>
          <p:cNvPr id="6" name="CuadroTexto 5">
            <a:extLst>
              <a:ext uri="{FF2B5EF4-FFF2-40B4-BE49-F238E27FC236}">
                <a16:creationId xmlns:a16="http://schemas.microsoft.com/office/drawing/2014/main" id="{5ADA303C-C95E-4B09-A7FD-5F0F1E682D1A}"/>
              </a:ext>
            </a:extLst>
          </p:cNvPr>
          <p:cNvSpPr txBox="1"/>
          <p:nvPr/>
        </p:nvSpPr>
        <p:spPr>
          <a:xfrm>
            <a:off x="184066" y="121879"/>
            <a:ext cx="3253615" cy="646331"/>
          </a:xfrm>
          <a:prstGeom prst="rect">
            <a:avLst/>
          </a:prstGeom>
          <a:noFill/>
        </p:spPr>
        <p:txBody>
          <a:bodyPr wrap="square" rtlCol="0" anchor="ctr">
            <a:spAutoFit/>
          </a:bodyPr>
          <a:lstStyle/>
          <a:p>
            <a:r>
              <a:rPr lang="es-ES" sz="3600" dirty="0">
                <a:latin typeface="Verdana" panose="020B0604030504040204" pitchFamily="34" charset="0"/>
                <a:ea typeface="Verdana" panose="020B0604030504040204" pitchFamily="34" charset="0"/>
                <a:cs typeface="Verdana" panose="020B0604030504040204" pitchFamily="34" charset="0"/>
              </a:rPr>
              <a:t>OBJETIVOS</a:t>
            </a:r>
          </a:p>
        </p:txBody>
      </p:sp>
    </p:spTree>
    <p:extLst>
      <p:ext uri="{BB962C8B-B14F-4D97-AF65-F5344CB8AC3E}">
        <p14:creationId xmlns:p14="http://schemas.microsoft.com/office/powerpoint/2010/main" val="2456806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70</a:t>
            </a:fld>
            <a:endParaRPr lang="es-ES_tradnl" dirty="0"/>
          </a:p>
        </p:txBody>
      </p:sp>
      <p:sp>
        <p:nvSpPr>
          <p:cNvPr id="19" name="Rectangle 37">
            <a:extLst>
              <a:ext uri="{FF2B5EF4-FFF2-40B4-BE49-F238E27FC236}">
                <a16:creationId xmlns:a16="http://schemas.microsoft.com/office/drawing/2014/main" id="{EBE77547-7C9D-4F1C-820C-24C5D3BE2C18}"/>
              </a:ext>
            </a:extLst>
          </p:cNvPr>
          <p:cNvSpPr>
            <a:spLocks noChangeArrowheads="1"/>
          </p:cNvSpPr>
          <p:nvPr/>
        </p:nvSpPr>
        <p:spPr bwMode="auto">
          <a:xfrm>
            <a:off x="937373" y="2229869"/>
            <a:ext cx="4221792" cy="366712"/>
          </a:xfrm>
          <a:prstGeom prst="rect">
            <a:avLst/>
          </a:prstGeom>
          <a:noFill/>
          <a:ln w="9525">
            <a:noFill/>
            <a:miter lim="800000"/>
            <a:headEnd/>
            <a:tailEnd/>
          </a:ln>
          <a:effectLst/>
        </p:spPr>
        <p:txBody>
          <a:bodyPr anchor="ctr"/>
          <a:lstStyle/>
          <a:p>
            <a:pPr algn="ctr"/>
            <a:r>
              <a:rPr lang="es-ES_tradnl" b="1" dirty="0">
                <a:solidFill>
                  <a:schemeClr val="accent4"/>
                </a:solidFill>
                <a:ea typeface="Verdana" panose="020B0604030504040204" pitchFamily="34" charset="0"/>
                <a:cs typeface="Verdana" panose="020B0604030504040204" pitchFamily="34" charset="0"/>
              </a:rPr>
              <a:t>Compra de libros de </a:t>
            </a:r>
            <a:r>
              <a:rPr lang="es-ES_tradnl" b="1" u="sng" dirty="0">
                <a:solidFill>
                  <a:schemeClr val="accent4"/>
                </a:solidFill>
                <a:ea typeface="Verdana" panose="020B0604030504040204" pitchFamily="34" charset="0"/>
                <a:cs typeface="Verdana" panose="020B0604030504040204" pitchFamily="34" charset="0"/>
              </a:rPr>
              <a:t>NO TEXTO</a:t>
            </a:r>
            <a:r>
              <a:rPr lang="es-ES_tradnl" b="1" dirty="0">
                <a:solidFill>
                  <a:schemeClr val="accent4"/>
                </a:solidFill>
                <a:ea typeface="Verdana" panose="020B0604030504040204" pitchFamily="34" charset="0"/>
                <a:cs typeface="Verdana" panose="020B0604030504040204" pitchFamily="34" charset="0"/>
              </a:rPr>
              <a:t> en el último año</a:t>
            </a:r>
            <a:endParaRPr lang="es-ES" b="1" dirty="0">
              <a:solidFill>
                <a:schemeClr val="accent4"/>
              </a:solidFill>
              <a:ea typeface="Verdana" panose="020B0604030504040204" pitchFamily="34" charset="0"/>
              <a:cs typeface="Verdana" panose="020B0604030504040204" pitchFamily="34" charset="0"/>
            </a:endParaRPr>
          </a:p>
        </p:txBody>
      </p:sp>
      <p:graphicFrame>
        <p:nvGraphicFramePr>
          <p:cNvPr id="22" name="11 Gráfico">
            <a:extLst>
              <a:ext uri="{FF2B5EF4-FFF2-40B4-BE49-F238E27FC236}">
                <a16:creationId xmlns:a16="http://schemas.microsoft.com/office/drawing/2014/main" id="{E0A4241C-AA52-4301-9231-27951FA9E017}"/>
              </a:ext>
            </a:extLst>
          </p:cNvPr>
          <p:cNvGraphicFramePr/>
          <p:nvPr>
            <p:extLst>
              <p:ext uri="{D42A27DB-BD31-4B8C-83A1-F6EECF244321}">
                <p14:modId xmlns:p14="http://schemas.microsoft.com/office/powerpoint/2010/main" val="3691727640"/>
              </p:ext>
            </p:extLst>
          </p:nvPr>
        </p:nvGraphicFramePr>
        <p:xfrm>
          <a:off x="231782" y="3132010"/>
          <a:ext cx="5711818" cy="2691695"/>
        </p:xfrm>
        <a:graphic>
          <a:graphicData uri="http://schemas.openxmlformats.org/drawingml/2006/chart">
            <c:chart xmlns:c="http://schemas.openxmlformats.org/drawingml/2006/chart" xmlns:r="http://schemas.openxmlformats.org/officeDocument/2006/relationships" r:id="rId2"/>
          </a:graphicData>
        </a:graphic>
      </p:graphicFrame>
      <p:sp>
        <p:nvSpPr>
          <p:cNvPr id="26" name="Abrir llave 25">
            <a:extLst>
              <a:ext uri="{FF2B5EF4-FFF2-40B4-BE49-F238E27FC236}">
                <a16:creationId xmlns:a16="http://schemas.microsoft.com/office/drawing/2014/main" id="{59D0BF13-B137-49A6-A731-190050D2B129}"/>
              </a:ext>
            </a:extLst>
          </p:cNvPr>
          <p:cNvSpPr/>
          <p:nvPr/>
        </p:nvSpPr>
        <p:spPr>
          <a:xfrm rot="5400000" flipH="1" flipV="1">
            <a:off x="5136305" y="4953335"/>
            <a:ext cx="45719" cy="908095"/>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27" name="Rectángulo 26">
            <a:extLst>
              <a:ext uri="{FF2B5EF4-FFF2-40B4-BE49-F238E27FC236}">
                <a16:creationId xmlns:a16="http://schemas.microsoft.com/office/drawing/2014/main" id="{034B0136-5BB2-480F-AEE2-ABE0553AC298}"/>
              </a:ext>
            </a:extLst>
          </p:cNvPr>
          <p:cNvSpPr/>
          <p:nvPr/>
        </p:nvSpPr>
        <p:spPr>
          <a:xfrm>
            <a:off x="4795045" y="5430242"/>
            <a:ext cx="787395" cy="276999"/>
          </a:xfrm>
          <a:prstGeom prst="rect">
            <a:avLst/>
          </a:prstGeom>
        </p:spPr>
        <p:txBody>
          <a:bodyPr wrap="none">
            <a:spAutoFit/>
          </a:bodyPr>
          <a:lstStyle/>
          <a:p>
            <a:r>
              <a:rPr lang="es-ES" sz="1200" b="1" i="1" dirty="0">
                <a:solidFill>
                  <a:srgbClr val="00B050"/>
                </a:solidFill>
              </a:rPr>
              <a:t>+1,3%</a:t>
            </a:r>
          </a:p>
        </p:txBody>
      </p:sp>
      <p:pic>
        <p:nvPicPr>
          <p:cNvPr id="28" name="Picture 2" descr="https://d30y9cdsu7xlg0.cloudfront.net/png/805819-200.png">
            <a:extLst>
              <a:ext uri="{FF2B5EF4-FFF2-40B4-BE49-F238E27FC236}">
                <a16:creationId xmlns:a16="http://schemas.microsoft.com/office/drawing/2014/main" id="{D78D890D-45C5-431D-A518-2B95DB95A5EA}"/>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322" y="2206612"/>
            <a:ext cx="457731" cy="457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8" name="Object 18">
            <a:extLst>
              <a:ext uri="{FF2B5EF4-FFF2-40B4-BE49-F238E27FC236}">
                <a16:creationId xmlns:a16="http://schemas.microsoft.com/office/drawing/2014/main" id="{FFB1FD7F-EAED-458A-8546-42517692FB4A}"/>
              </a:ext>
            </a:extLst>
          </p:cNvPr>
          <p:cNvGraphicFramePr>
            <a:graphicFrameLocks noChangeAspect="1"/>
          </p:cNvGraphicFramePr>
          <p:nvPr>
            <p:extLst>
              <p:ext uri="{D42A27DB-BD31-4B8C-83A1-F6EECF244321}">
                <p14:modId xmlns:p14="http://schemas.microsoft.com/office/powerpoint/2010/main" val="621343472"/>
              </p:ext>
            </p:extLst>
          </p:nvPr>
        </p:nvGraphicFramePr>
        <p:xfrm>
          <a:off x="6336078" y="2596581"/>
          <a:ext cx="5565924" cy="2487942"/>
        </p:xfrm>
        <a:graphic>
          <a:graphicData uri="http://schemas.openxmlformats.org/drawingml/2006/chart">
            <c:chart xmlns:c="http://schemas.openxmlformats.org/drawingml/2006/chart" xmlns:r="http://schemas.openxmlformats.org/officeDocument/2006/relationships" r:id="rId4"/>
          </a:graphicData>
        </a:graphic>
      </p:graphicFrame>
      <p:sp>
        <p:nvSpPr>
          <p:cNvPr id="49" name="Rectangle 8">
            <a:extLst>
              <a:ext uri="{FF2B5EF4-FFF2-40B4-BE49-F238E27FC236}">
                <a16:creationId xmlns:a16="http://schemas.microsoft.com/office/drawing/2014/main" id="{800552FC-09BA-4CD6-9DD1-AB7FC4B0EEA8}"/>
              </a:ext>
            </a:extLst>
          </p:cNvPr>
          <p:cNvSpPr>
            <a:spLocks noChangeArrowheads="1"/>
          </p:cNvSpPr>
          <p:nvPr/>
        </p:nvSpPr>
        <p:spPr bwMode="auto">
          <a:xfrm>
            <a:off x="8729738" y="2249485"/>
            <a:ext cx="1203325" cy="355600"/>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b="1" dirty="0">
                <a:solidFill>
                  <a:schemeClr val="bg1"/>
                </a:solidFill>
                <a:latin typeface="Calibri" pitchFamily="34" charset="0"/>
              </a:rPr>
              <a:t>POR SEXO</a:t>
            </a:r>
          </a:p>
        </p:txBody>
      </p:sp>
      <p:sp>
        <p:nvSpPr>
          <p:cNvPr id="50" name="Rectangle 10">
            <a:extLst>
              <a:ext uri="{FF2B5EF4-FFF2-40B4-BE49-F238E27FC236}">
                <a16:creationId xmlns:a16="http://schemas.microsoft.com/office/drawing/2014/main" id="{639B5F7E-AB7E-4B12-8BB2-172635170C09}"/>
              </a:ext>
            </a:extLst>
          </p:cNvPr>
          <p:cNvSpPr>
            <a:spLocks noChangeArrowheads="1"/>
          </p:cNvSpPr>
          <p:nvPr/>
        </p:nvSpPr>
        <p:spPr bwMode="auto">
          <a:xfrm>
            <a:off x="7919063" y="5602036"/>
            <a:ext cx="2516304" cy="266700"/>
          </a:xfrm>
          <a:prstGeom prst="rect">
            <a:avLst/>
          </a:prstGeom>
          <a:noFill/>
          <a:ln w="9525">
            <a:noFill/>
            <a:miter lim="800000"/>
            <a:headEnd/>
            <a:tailEnd/>
          </a:ln>
          <a:effectLst/>
        </p:spPr>
        <p:txBody>
          <a:bodyPr anchor="ctr"/>
          <a:lstStyle/>
          <a:p>
            <a:pPr algn="ctr"/>
            <a:r>
              <a:rPr lang="es-ES" sz="1200" i="1" dirty="0">
                <a:solidFill>
                  <a:schemeClr val="tx1">
                    <a:lumMod val="75000"/>
                    <a:lumOff val="25000"/>
                  </a:schemeClr>
                </a:solidFill>
              </a:rPr>
              <a:t>Media de libros comprados</a:t>
            </a:r>
          </a:p>
        </p:txBody>
      </p:sp>
      <p:sp>
        <p:nvSpPr>
          <p:cNvPr id="51" name="Line 35">
            <a:extLst>
              <a:ext uri="{FF2B5EF4-FFF2-40B4-BE49-F238E27FC236}">
                <a16:creationId xmlns:a16="http://schemas.microsoft.com/office/drawing/2014/main" id="{EB34E0FE-402D-46B1-AE9E-93F3B3260190}"/>
              </a:ext>
            </a:extLst>
          </p:cNvPr>
          <p:cNvSpPr>
            <a:spLocks noChangeShapeType="1"/>
          </p:cNvSpPr>
          <p:nvPr/>
        </p:nvSpPr>
        <p:spPr bwMode="auto">
          <a:xfrm>
            <a:off x="6480083" y="3954852"/>
            <a:ext cx="5436000" cy="0"/>
          </a:xfrm>
          <a:prstGeom prst="line">
            <a:avLst/>
          </a:prstGeom>
          <a:noFill/>
          <a:ln w="19050">
            <a:solidFill>
              <a:schemeClr val="accent5">
                <a:lumMod val="50000"/>
              </a:schemeClr>
            </a:solidFill>
            <a:prstDash val="sysDot"/>
            <a:round/>
            <a:headEnd/>
            <a:tailEnd/>
          </a:ln>
          <a:effectLst/>
        </p:spPr>
        <p:txBody>
          <a:bodyPr/>
          <a:lstStyle/>
          <a:p>
            <a:endParaRPr lang="es-ES" dirty="0"/>
          </a:p>
        </p:txBody>
      </p:sp>
      <p:grpSp>
        <p:nvGrpSpPr>
          <p:cNvPr id="52" name="Grupo 51">
            <a:extLst>
              <a:ext uri="{FF2B5EF4-FFF2-40B4-BE49-F238E27FC236}">
                <a16:creationId xmlns:a16="http://schemas.microsoft.com/office/drawing/2014/main" id="{726D51FF-54DE-49D5-94B0-0C016F00EE60}"/>
              </a:ext>
            </a:extLst>
          </p:cNvPr>
          <p:cNvGrpSpPr/>
          <p:nvPr/>
        </p:nvGrpSpPr>
        <p:grpSpPr>
          <a:xfrm>
            <a:off x="8112281" y="2267611"/>
            <a:ext cx="433228" cy="341263"/>
            <a:chOff x="2581503" y="1886236"/>
            <a:chExt cx="571271" cy="450002"/>
          </a:xfrm>
        </p:grpSpPr>
        <p:pic>
          <p:nvPicPr>
            <p:cNvPr id="53" name="Imagen 52">
              <a:extLst>
                <a:ext uri="{FF2B5EF4-FFF2-40B4-BE49-F238E27FC236}">
                  <a16:creationId xmlns:a16="http://schemas.microsoft.com/office/drawing/2014/main" id="{9DB0AE0F-61AE-44CB-AA92-65CB7C4BB47C}"/>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54" name="Picture 4" descr="https://d30y9cdsu7xlg0.cloudfront.net/png/2-200.png">
              <a:extLst>
                <a:ext uri="{FF2B5EF4-FFF2-40B4-BE49-F238E27FC236}">
                  <a16:creationId xmlns:a16="http://schemas.microsoft.com/office/drawing/2014/main" id="{AA95343C-4342-4046-ACDC-2675F7DA00B5}"/>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5" name="Tabla 54">
            <a:extLst>
              <a:ext uri="{FF2B5EF4-FFF2-40B4-BE49-F238E27FC236}">
                <a16:creationId xmlns:a16="http://schemas.microsoft.com/office/drawing/2014/main" id="{6497445A-2CE7-4791-A342-9583E18A29B6}"/>
              </a:ext>
            </a:extLst>
          </p:cNvPr>
          <p:cNvGraphicFramePr>
            <a:graphicFrameLocks noGrp="1"/>
          </p:cNvGraphicFramePr>
          <p:nvPr>
            <p:extLst>
              <p:ext uri="{D42A27DB-BD31-4B8C-83A1-F6EECF244321}">
                <p14:modId xmlns:p14="http://schemas.microsoft.com/office/powerpoint/2010/main" val="1783935234"/>
              </p:ext>
            </p:extLst>
          </p:nvPr>
        </p:nvGraphicFramePr>
        <p:xfrm>
          <a:off x="6532142" y="5060729"/>
          <a:ext cx="5290146" cy="348635"/>
        </p:xfrm>
        <a:graphic>
          <a:graphicData uri="http://schemas.openxmlformats.org/drawingml/2006/table">
            <a:tbl>
              <a:tblPr firstRow="1" bandRow="1">
                <a:tableStyleId>{2D5ABB26-0587-4C30-8999-92F81FD0307C}</a:tableStyleId>
              </a:tblPr>
              <a:tblGrid>
                <a:gridCol w="311185">
                  <a:extLst>
                    <a:ext uri="{9D8B030D-6E8A-4147-A177-3AD203B41FA5}">
                      <a16:colId xmlns:a16="http://schemas.microsoft.com/office/drawing/2014/main" val="1546967256"/>
                    </a:ext>
                  </a:extLst>
                </a:gridCol>
                <a:gridCol w="348048">
                  <a:extLst>
                    <a:ext uri="{9D8B030D-6E8A-4147-A177-3AD203B41FA5}">
                      <a16:colId xmlns:a16="http://schemas.microsoft.com/office/drawing/2014/main" val="562174957"/>
                    </a:ext>
                  </a:extLst>
                </a:gridCol>
                <a:gridCol w="314325">
                  <a:extLst>
                    <a:ext uri="{9D8B030D-6E8A-4147-A177-3AD203B41FA5}">
                      <a16:colId xmlns:a16="http://schemas.microsoft.com/office/drawing/2014/main" val="2115147118"/>
                    </a:ext>
                  </a:extLst>
                </a:gridCol>
                <a:gridCol w="333375">
                  <a:extLst>
                    <a:ext uri="{9D8B030D-6E8A-4147-A177-3AD203B41FA5}">
                      <a16:colId xmlns:a16="http://schemas.microsoft.com/office/drawing/2014/main" val="2062164250"/>
                    </a:ext>
                  </a:extLst>
                </a:gridCol>
                <a:gridCol w="314325">
                  <a:extLst>
                    <a:ext uri="{9D8B030D-6E8A-4147-A177-3AD203B41FA5}">
                      <a16:colId xmlns:a16="http://schemas.microsoft.com/office/drawing/2014/main" val="3453267021"/>
                    </a:ext>
                  </a:extLst>
                </a:gridCol>
                <a:gridCol w="200025">
                  <a:extLst>
                    <a:ext uri="{9D8B030D-6E8A-4147-A177-3AD203B41FA5}">
                      <a16:colId xmlns:a16="http://schemas.microsoft.com/office/drawing/2014/main" val="184531571"/>
                    </a:ext>
                  </a:extLst>
                </a:gridCol>
                <a:gridCol w="304800">
                  <a:extLst>
                    <a:ext uri="{9D8B030D-6E8A-4147-A177-3AD203B41FA5}">
                      <a16:colId xmlns:a16="http://schemas.microsoft.com/office/drawing/2014/main" val="3231115257"/>
                    </a:ext>
                  </a:extLst>
                </a:gridCol>
                <a:gridCol w="342900">
                  <a:extLst>
                    <a:ext uri="{9D8B030D-6E8A-4147-A177-3AD203B41FA5}">
                      <a16:colId xmlns:a16="http://schemas.microsoft.com/office/drawing/2014/main" val="615663570"/>
                    </a:ext>
                  </a:extLst>
                </a:gridCol>
                <a:gridCol w="331682">
                  <a:extLst>
                    <a:ext uri="{9D8B030D-6E8A-4147-A177-3AD203B41FA5}">
                      <a16:colId xmlns:a16="http://schemas.microsoft.com/office/drawing/2014/main" val="797988520"/>
                    </a:ext>
                  </a:extLst>
                </a:gridCol>
                <a:gridCol w="306493">
                  <a:extLst>
                    <a:ext uri="{9D8B030D-6E8A-4147-A177-3AD203B41FA5}">
                      <a16:colId xmlns:a16="http://schemas.microsoft.com/office/drawing/2014/main" val="2954712051"/>
                    </a:ext>
                  </a:extLst>
                </a:gridCol>
                <a:gridCol w="315877">
                  <a:extLst>
                    <a:ext uri="{9D8B030D-6E8A-4147-A177-3AD203B41FA5}">
                      <a16:colId xmlns:a16="http://schemas.microsoft.com/office/drawing/2014/main" val="730666960"/>
                    </a:ext>
                  </a:extLst>
                </a:gridCol>
                <a:gridCol w="246098">
                  <a:extLst>
                    <a:ext uri="{9D8B030D-6E8A-4147-A177-3AD203B41FA5}">
                      <a16:colId xmlns:a16="http://schemas.microsoft.com/office/drawing/2014/main" val="787559546"/>
                    </a:ext>
                  </a:extLst>
                </a:gridCol>
                <a:gridCol w="295275">
                  <a:extLst>
                    <a:ext uri="{9D8B030D-6E8A-4147-A177-3AD203B41FA5}">
                      <a16:colId xmlns:a16="http://schemas.microsoft.com/office/drawing/2014/main" val="663414801"/>
                    </a:ext>
                  </a:extLst>
                </a:gridCol>
                <a:gridCol w="333375">
                  <a:extLst>
                    <a:ext uri="{9D8B030D-6E8A-4147-A177-3AD203B41FA5}">
                      <a16:colId xmlns:a16="http://schemas.microsoft.com/office/drawing/2014/main" val="642620054"/>
                    </a:ext>
                  </a:extLst>
                </a:gridCol>
                <a:gridCol w="342900">
                  <a:extLst>
                    <a:ext uri="{9D8B030D-6E8A-4147-A177-3AD203B41FA5}">
                      <a16:colId xmlns:a16="http://schemas.microsoft.com/office/drawing/2014/main" val="2556389915"/>
                    </a:ext>
                  </a:extLst>
                </a:gridCol>
                <a:gridCol w="333375">
                  <a:extLst>
                    <a:ext uri="{9D8B030D-6E8A-4147-A177-3AD203B41FA5}">
                      <a16:colId xmlns:a16="http://schemas.microsoft.com/office/drawing/2014/main" val="2961398222"/>
                    </a:ext>
                  </a:extLst>
                </a:gridCol>
                <a:gridCol w="316088">
                  <a:extLst>
                    <a:ext uri="{9D8B030D-6E8A-4147-A177-3AD203B41FA5}">
                      <a16:colId xmlns:a16="http://schemas.microsoft.com/office/drawing/2014/main" val="2830223466"/>
                    </a:ext>
                  </a:extLst>
                </a:gridCol>
              </a:tblGrid>
              <a:tr h="348635">
                <a:tc>
                  <a:txBody>
                    <a:bodyPr/>
                    <a:lstStyle/>
                    <a:p>
                      <a:pPr marL="0" indent="0" algn="ctr"/>
                      <a:r>
                        <a:rPr lang="es-ES" sz="1100" kern="1200" dirty="0"/>
                        <a:t>9,1</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8,6</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8,0</a:t>
                      </a:r>
                      <a:endParaRPr lang="es-E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0" kern="1200" dirty="0">
                          <a:solidFill>
                            <a:schemeClr val="tx1"/>
                          </a:solidFill>
                        </a:rPr>
                        <a:t>8,4</a:t>
                      </a:r>
                      <a:endParaRPr lang="es-E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tx1"/>
                          </a:solidFill>
                          <a:latin typeface="+mn-lt"/>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r>
                        <a:rPr lang="es-ES" sz="1100" kern="1200" dirty="0"/>
                        <a:t>9,7</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8,6</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8,0</a:t>
                      </a:r>
                      <a:endParaRPr lang="es-E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b="0" kern="1200" dirty="0"/>
                        <a:t>8,0</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b="1" kern="1200" dirty="0">
                          <a:solidFill>
                            <a:schemeClr val="tx1"/>
                          </a:solidFill>
                          <a:latin typeface="+mn-lt"/>
                          <a:ea typeface="+mn-ea"/>
                          <a:cs typeface="+mn-cs"/>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r>
                        <a:rPr lang="es-ES" sz="1100" kern="1200" dirty="0"/>
                        <a:t>8,6</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8,5</a:t>
                      </a:r>
                      <a:endParaRPr lang="es-ES" sz="1100" b="0" kern="1200" dirty="0">
                        <a:solidFill>
                          <a:schemeClr val="tx1">
                            <a:lumMod val="75000"/>
                            <a:lumOff val="25000"/>
                          </a:schemeClr>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kern="1200" dirty="0"/>
                        <a:t>8,0</a:t>
                      </a:r>
                      <a:endParaRPr lang="es-E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b="0" kern="1200" dirty="0"/>
                        <a:t>8,8</a:t>
                      </a:r>
                      <a:endParaRPr lang="es-ES" sz="1100" b="0"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r>
                        <a:rPr lang="es-ES" sz="1100" b="1" kern="1200" dirty="0">
                          <a:solidFill>
                            <a:schemeClr val="tx1"/>
                          </a:solidFill>
                          <a:latin typeface="+mn-lt"/>
                          <a:ea typeface="+mn-ea"/>
                          <a:cs typeface="+mn-cs"/>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455229"/>
                  </a:ext>
                </a:extLst>
              </a:tr>
            </a:tbl>
          </a:graphicData>
        </a:graphic>
      </p:graphicFrame>
      <p:cxnSp>
        <p:nvCxnSpPr>
          <p:cNvPr id="56" name="Conector recto 55">
            <a:extLst>
              <a:ext uri="{FF2B5EF4-FFF2-40B4-BE49-F238E27FC236}">
                <a16:creationId xmlns:a16="http://schemas.microsoft.com/office/drawing/2014/main" id="{92522C3F-D583-4F29-8952-D625D83A9CD4}"/>
              </a:ext>
            </a:extLst>
          </p:cNvPr>
          <p:cNvCxnSpPr>
            <a:cxnSpLocks/>
          </p:cNvCxnSpPr>
          <p:nvPr/>
        </p:nvCxnSpPr>
        <p:spPr>
          <a:xfrm>
            <a:off x="6115050" y="2320224"/>
            <a:ext cx="0" cy="3564950"/>
          </a:xfrm>
          <a:prstGeom prst="line">
            <a:avLst/>
          </a:prstGeom>
          <a:noFill/>
          <a:ln w="19050" cap="flat" cmpd="sng" algn="ctr">
            <a:solidFill>
              <a:srgbClr val="C8C6C6"/>
            </a:solidFill>
            <a:prstDash val="dashDot"/>
            <a:miter lim="800000"/>
          </a:ln>
          <a:effectLst/>
        </p:spPr>
      </p:cxnSp>
      <p:cxnSp>
        <p:nvCxnSpPr>
          <p:cNvPr id="57" name="Conector recto 56">
            <a:extLst>
              <a:ext uri="{FF2B5EF4-FFF2-40B4-BE49-F238E27FC236}">
                <a16:creationId xmlns:a16="http://schemas.microsoft.com/office/drawing/2014/main" id="{DA732F6D-DF2F-45BE-8ADF-15AB94148A2D}"/>
              </a:ext>
            </a:extLst>
          </p:cNvPr>
          <p:cNvCxnSpPr>
            <a:cxnSpLocks/>
          </p:cNvCxnSpPr>
          <p:nvPr/>
        </p:nvCxnSpPr>
        <p:spPr>
          <a:xfrm>
            <a:off x="8267700" y="3362325"/>
            <a:ext cx="0" cy="2147615"/>
          </a:xfrm>
          <a:prstGeom prst="line">
            <a:avLst/>
          </a:prstGeom>
          <a:noFill/>
          <a:ln w="19050" cap="flat" cmpd="sng" algn="ctr">
            <a:solidFill>
              <a:schemeClr val="tx1"/>
            </a:solidFill>
            <a:prstDash val="dashDot"/>
            <a:miter lim="800000"/>
          </a:ln>
          <a:effectLst/>
        </p:spPr>
      </p:cxnSp>
      <p:pic>
        <p:nvPicPr>
          <p:cNvPr id="29" name="Picture 2" descr="https://d30y9cdsu7xlg0.cloudfront.net/png/207099-200.png">
            <a:extLst>
              <a:ext uri="{FF2B5EF4-FFF2-40B4-BE49-F238E27FC236}">
                <a16:creationId xmlns:a16="http://schemas.microsoft.com/office/drawing/2014/main" id="{DCD876CD-F54A-4ED7-A78C-6E300B79C0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a:extLst>
              <a:ext uri="{FF2B5EF4-FFF2-40B4-BE49-F238E27FC236}">
                <a16:creationId xmlns:a16="http://schemas.microsoft.com/office/drawing/2014/main" id="{BA27C1E3-437B-45F4-AE25-D19317D4B9A2}"/>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31" name="Rectangle 3">
            <a:extLst>
              <a:ext uri="{FF2B5EF4-FFF2-40B4-BE49-F238E27FC236}">
                <a16:creationId xmlns:a16="http://schemas.microsoft.com/office/drawing/2014/main" id="{4CEBF940-391A-4FF8-8433-A9FB8EB9A0AB}"/>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pic>
        <p:nvPicPr>
          <p:cNvPr id="33" name="Imagen 32">
            <a:extLst>
              <a:ext uri="{FF2B5EF4-FFF2-40B4-BE49-F238E27FC236}">
                <a16:creationId xmlns:a16="http://schemas.microsoft.com/office/drawing/2014/main" id="{8C9F853C-2DC5-4200-8B0D-9B50E0F16D9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472" b="18611"/>
          <a:stretch/>
        </p:blipFill>
        <p:spPr>
          <a:xfrm>
            <a:off x="451877" y="2774947"/>
            <a:ext cx="519113" cy="326609"/>
          </a:xfrm>
          <a:prstGeom prst="rect">
            <a:avLst/>
          </a:prstGeom>
        </p:spPr>
      </p:pic>
      <p:sp>
        <p:nvSpPr>
          <p:cNvPr id="34" name="Rectángulo 33">
            <a:extLst>
              <a:ext uri="{FF2B5EF4-FFF2-40B4-BE49-F238E27FC236}">
                <a16:creationId xmlns:a16="http://schemas.microsoft.com/office/drawing/2014/main" id="{180E7F45-262F-4701-8174-0157648584FE}"/>
              </a:ext>
            </a:extLst>
          </p:cNvPr>
          <p:cNvSpPr/>
          <p:nvPr/>
        </p:nvSpPr>
        <p:spPr>
          <a:xfrm>
            <a:off x="1043966" y="2789550"/>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sp>
        <p:nvSpPr>
          <p:cNvPr id="35" name="CuadroTexto 34">
            <a:extLst>
              <a:ext uri="{FF2B5EF4-FFF2-40B4-BE49-F238E27FC236}">
                <a16:creationId xmlns:a16="http://schemas.microsoft.com/office/drawing/2014/main" id="{64A63DBD-2E66-4DA3-B7F4-23BA6CC9B2DF}"/>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cxnSp>
        <p:nvCxnSpPr>
          <p:cNvPr id="36" name="32 Conector recto de flecha">
            <a:extLst>
              <a:ext uri="{FF2B5EF4-FFF2-40B4-BE49-F238E27FC236}">
                <a16:creationId xmlns:a16="http://schemas.microsoft.com/office/drawing/2014/main" id="{47ECCDE2-B553-4C3F-8C61-B1377E6FE119}"/>
              </a:ext>
            </a:extLst>
          </p:cNvPr>
          <p:cNvCxnSpPr>
            <a:cxnSpLocks/>
          </p:cNvCxnSpPr>
          <p:nvPr/>
        </p:nvCxnSpPr>
        <p:spPr bwMode="auto">
          <a:xfrm flipV="1">
            <a:off x="2982445" y="3611483"/>
            <a:ext cx="2446805" cy="338908"/>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p:spPr>
      </p:cxnSp>
      <p:sp>
        <p:nvSpPr>
          <p:cNvPr id="37" name="Rectangle 34">
            <a:extLst>
              <a:ext uri="{FF2B5EF4-FFF2-40B4-BE49-F238E27FC236}">
                <a16:creationId xmlns:a16="http://schemas.microsoft.com/office/drawing/2014/main" id="{57F9BFBE-9686-4206-8587-606AF24FD07B}"/>
              </a:ext>
            </a:extLst>
          </p:cNvPr>
          <p:cNvSpPr>
            <a:spLocks noChangeArrowheads="1"/>
          </p:cNvSpPr>
          <p:nvPr/>
        </p:nvSpPr>
        <p:spPr bwMode="auto">
          <a:xfrm>
            <a:off x="18081" y="137200"/>
            <a:ext cx="11231797" cy="544316"/>
          </a:xfrm>
          <a:prstGeom prst="rect">
            <a:avLst/>
          </a:prstGeom>
          <a:noFill/>
          <a:ln w="9525">
            <a:noFill/>
            <a:miter lim="800000"/>
            <a:headEnd/>
            <a:tailEnd/>
          </a:ln>
        </p:spPr>
        <p:txBody>
          <a:bodyPr wrap="square">
            <a:spAutoFit/>
          </a:bodyPr>
          <a:lstStyle/>
          <a:p>
            <a:pPr marL="0" marR="0" lvl="0" indent="0" defTabSz="914400" rtl="0" eaLnBrk="1" fontAlgn="auto" latinLnBrk="0" hangingPunct="1">
              <a:lnSpc>
                <a:spcPct val="110000"/>
              </a:lnSpc>
              <a:spcBef>
                <a:spcPct val="20000"/>
              </a:spcBef>
              <a:spcAft>
                <a:spcPts val="0"/>
              </a:spcAft>
              <a:buClrTx/>
              <a:buSzTx/>
              <a:buFontTx/>
              <a:buNone/>
              <a:tabLst/>
              <a:defRPr/>
            </a:pPr>
            <a:r>
              <a:rPr kumimoji="0" lang="es-ES" sz="1400" b="0" i="0" u="none" strike="noStrike" kern="1200" cap="none" spc="0" normalizeH="0" baseline="0" noProof="0" dirty="0">
                <a:ln>
                  <a:noFill/>
                </a:ln>
                <a:effectLst/>
                <a:uLnTx/>
                <a:uFillTx/>
                <a:ea typeface="+mn-ea"/>
                <a:cs typeface="+mn-cs"/>
              </a:rPr>
              <a:t>La compra de libros de no texto </a:t>
            </a:r>
            <a:r>
              <a:rPr kumimoji="0" lang="es-ES" sz="1400" b="1" i="0" u="none" strike="noStrike" kern="1200" cap="none" spc="0" normalizeH="0" baseline="0" noProof="0" dirty="0">
                <a:ln>
                  <a:noFill/>
                </a:ln>
                <a:effectLst/>
                <a:uLnTx/>
                <a:uFillTx/>
                <a:ea typeface="+mn-ea"/>
                <a:cs typeface="+mn-cs"/>
              </a:rPr>
              <a:t>continúa con una tendencia ascendente hasta alcanzar un 51,7% en 2020</a:t>
            </a:r>
            <a:r>
              <a:rPr lang="es-ES" sz="1400" dirty="0"/>
              <a:t> y </a:t>
            </a:r>
            <a:r>
              <a:rPr kumimoji="0" lang="es-ES" sz="1400" b="0" i="0" u="none" strike="noStrike" kern="1200" cap="none" spc="0" normalizeH="0" baseline="0" noProof="0" dirty="0">
                <a:ln>
                  <a:noFill/>
                </a:ln>
                <a:effectLst/>
                <a:uLnTx/>
                <a:uFillTx/>
                <a:ea typeface="+mn-ea"/>
                <a:cs typeface="+mn-cs"/>
              </a:rPr>
              <a:t>con una </a:t>
            </a:r>
            <a:r>
              <a:rPr kumimoji="0" lang="es-ES" sz="1400" b="1" i="0" u="none" strike="noStrike" kern="1200" cap="none" spc="0" normalizeH="0" baseline="0" noProof="0" dirty="0">
                <a:ln>
                  <a:noFill/>
                </a:ln>
                <a:effectLst/>
                <a:uLnTx/>
                <a:uFillTx/>
                <a:ea typeface="+mn-ea"/>
                <a:cs typeface="+mn-cs"/>
              </a:rPr>
              <a:t>media</a:t>
            </a:r>
            <a:r>
              <a:rPr kumimoji="0" lang="es-ES" sz="1400" b="0" i="0" u="none" strike="noStrike" kern="1200" cap="none" spc="0" normalizeH="0" baseline="0" noProof="0" dirty="0">
                <a:ln>
                  <a:noFill/>
                </a:ln>
                <a:effectLst/>
                <a:uLnTx/>
                <a:uFillTx/>
                <a:ea typeface="+mn-ea"/>
                <a:cs typeface="+mn-cs"/>
              </a:rPr>
              <a:t> de </a:t>
            </a:r>
            <a:r>
              <a:rPr kumimoji="0" lang="es-ES" sz="1400" b="1" i="0" u="none" strike="noStrike" kern="1200" cap="none" spc="0" normalizeH="0" baseline="0" noProof="0" dirty="0">
                <a:ln>
                  <a:noFill/>
                </a:ln>
                <a:effectLst/>
                <a:uLnTx/>
                <a:uFillTx/>
                <a:ea typeface="+mn-ea"/>
                <a:cs typeface="+mn-cs"/>
              </a:rPr>
              <a:t>8,3 libros </a:t>
            </a:r>
            <a:r>
              <a:rPr kumimoji="0" lang="es-ES" sz="1400" b="0" i="0" u="none" strike="noStrike" kern="1200" cap="none" spc="0" normalizeH="0" baseline="0" noProof="0" dirty="0">
                <a:ln>
                  <a:noFill/>
                </a:ln>
                <a:effectLst/>
                <a:uLnTx/>
                <a:uFillTx/>
                <a:ea typeface="+mn-ea"/>
                <a:cs typeface="+mn-cs"/>
              </a:rPr>
              <a:t>comprados en el </a:t>
            </a:r>
            <a:r>
              <a:rPr lang="es-ES" sz="1400" dirty="0"/>
              <a:t>ú</a:t>
            </a:r>
            <a:r>
              <a:rPr kumimoji="0" lang="es-ES" sz="1400" b="0" i="0" u="none" strike="noStrike" kern="1200" cap="none" spc="0" normalizeH="0" baseline="0" noProof="0" dirty="0" err="1">
                <a:ln>
                  <a:noFill/>
                </a:ln>
                <a:effectLst/>
                <a:uLnTx/>
                <a:uFillTx/>
                <a:ea typeface="+mn-ea"/>
                <a:cs typeface="+mn-cs"/>
              </a:rPr>
              <a:t>ltimo</a:t>
            </a:r>
            <a:r>
              <a:rPr kumimoji="0" lang="es-ES" sz="1400" b="0" i="0" u="none" strike="noStrike" kern="1200" cap="none" spc="0" normalizeH="0" baseline="0" noProof="0" dirty="0">
                <a:ln>
                  <a:noFill/>
                </a:ln>
                <a:effectLst/>
                <a:uLnTx/>
                <a:uFillTx/>
                <a:ea typeface="+mn-ea"/>
                <a:cs typeface="+mn-cs"/>
              </a:rPr>
              <a:t> año (8,4 en 2019).</a:t>
            </a:r>
          </a:p>
        </p:txBody>
      </p:sp>
      <p:pic>
        <p:nvPicPr>
          <p:cNvPr id="38" name="Imagen 37">
            <a:extLst>
              <a:ext uri="{FF2B5EF4-FFF2-40B4-BE49-F238E27FC236}">
                <a16:creationId xmlns:a16="http://schemas.microsoft.com/office/drawing/2014/main" id="{DEE98595-DC78-4396-B0A7-C672628CBE64}"/>
              </a:ext>
            </a:extLst>
          </p:cNvPr>
          <p:cNvPicPr>
            <a:picLocks noChangeAspect="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087393" y="3727947"/>
            <a:ext cx="908083" cy="436383"/>
          </a:xfrm>
          <a:prstGeom prst="rect">
            <a:avLst/>
          </a:prstGeom>
          <a:ln>
            <a:noFill/>
          </a:ln>
        </p:spPr>
      </p:pic>
      <p:cxnSp>
        <p:nvCxnSpPr>
          <p:cNvPr id="39" name="32 Conector recto de flecha">
            <a:extLst>
              <a:ext uri="{FF2B5EF4-FFF2-40B4-BE49-F238E27FC236}">
                <a16:creationId xmlns:a16="http://schemas.microsoft.com/office/drawing/2014/main" id="{929D1C52-8D66-4D14-9022-5699A09EFB5A}"/>
              </a:ext>
            </a:extLst>
          </p:cNvPr>
          <p:cNvCxnSpPr>
            <a:cxnSpLocks/>
          </p:cNvCxnSpPr>
          <p:nvPr/>
        </p:nvCxnSpPr>
        <p:spPr bwMode="auto">
          <a:xfrm flipV="1">
            <a:off x="10299197" y="3611483"/>
            <a:ext cx="1413557" cy="215382"/>
          </a:xfrm>
          <a:prstGeom prst="straightConnector1">
            <a:avLst/>
          </a:prstGeom>
          <a:solidFill>
            <a:schemeClr val="accent1"/>
          </a:solidFill>
          <a:ln w="19050" cap="flat" cmpd="sng" algn="ctr">
            <a:solidFill>
              <a:schemeClr val="accent2">
                <a:lumMod val="50000"/>
              </a:schemeClr>
            </a:solidFill>
            <a:prstDash val="solid"/>
            <a:round/>
            <a:headEnd type="none" w="med" len="med"/>
            <a:tailEnd type="arrow"/>
          </a:ln>
          <a:effectLst/>
        </p:spPr>
      </p:cxnSp>
    </p:spTree>
    <p:extLst>
      <p:ext uri="{BB962C8B-B14F-4D97-AF65-F5344CB8AC3E}">
        <p14:creationId xmlns:p14="http://schemas.microsoft.com/office/powerpoint/2010/main" val="2258275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71</a:t>
            </a:fld>
            <a:endParaRPr lang="es-ES_tradnl" dirty="0"/>
          </a:p>
        </p:txBody>
      </p:sp>
      <p:sp>
        <p:nvSpPr>
          <p:cNvPr id="17" name="CuadroTexto 16">
            <a:extLst>
              <a:ext uri="{FF2B5EF4-FFF2-40B4-BE49-F238E27FC236}">
                <a16:creationId xmlns:a16="http://schemas.microsoft.com/office/drawing/2014/main" id="{DF2EF7CC-A6EC-485E-9495-6DC392813496}"/>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31" name="Rectangle 6">
            <a:extLst>
              <a:ext uri="{FF2B5EF4-FFF2-40B4-BE49-F238E27FC236}">
                <a16:creationId xmlns:a16="http://schemas.microsoft.com/office/drawing/2014/main" id="{8D0125D5-9359-4880-8169-25E1E7BE279B}"/>
              </a:ext>
            </a:extLst>
          </p:cNvPr>
          <p:cNvSpPr>
            <a:spLocks noChangeArrowheads="1"/>
          </p:cNvSpPr>
          <p:nvPr/>
        </p:nvSpPr>
        <p:spPr bwMode="auto">
          <a:xfrm>
            <a:off x="292346" y="12897"/>
            <a:ext cx="11161015" cy="963827"/>
          </a:xfrm>
          <a:prstGeom prst="rect">
            <a:avLst/>
          </a:prstGeom>
          <a:noFill/>
          <a:ln w="12700" cap="flat" cmpd="sng" algn="ctr">
            <a:noFill/>
            <a:prstDash val="solid"/>
            <a:miter lim="800000"/>
          </a:ln>
          <a:effectLst/>
        </p:spPr>
        <p:txBody>
          <a:bodyPr rtlCol="0" anchor="ctr"/>
          <a:lstStyle/>
          <a:p>
            <a:pPr marL="0" marR="0" lvl="0" indent="0" defTabSz="914400" rtl="0" eaLnBrk="1" fontAlgn="auto" latinLnBrk="0" hangingPunct="1">
              <a:lnSpc>
                <a:spcPct val="110000"/>
              </a:lnSpc>
              <a:spcBef>
                <a:spcPct val="20000"/>
              </a:spcBef>
              <a:spcAft>
                <a:spcPts val="0"/>
              </a:spcAft>
              <a:buClrTx/>
              <a:buSzTx/>
              <a:buFontTx/>
              <a:buNone/>
              <a:tabLst/>
              <a:defRPr/>
            </a:pPr>
            <a:r>
              <a:rPr kumimoji="0" lang="es-ES" sz="1400" b="0" i="0" u="none" strike="noStrike" kern="1200" cap="none" spc="0" normalizeH="0" baseline="0" noProof="0" dirty="0">
                <a:ln>
                  <a:noFill/>
                </a:ln>
                <a:effectLst/>
                <a:uLnTx/>
                <a:uFillTx/>
                <a:ea typeface="+mn-ea"/>
                <a:cs typeface="+mn-cs"/>
              </a:rPr>
              <a:t>Un </a:t>
            </a:r>
            <a:r>
              <a:rPr kumimoji="0" lang="es-ES" sz="1400" b="1" i="0" u="none" strike="noStrike" kern="1200" cap="none" spc="0" normalizeH="0" baseline="0" noProof="0" dirty="0">
                <a:ln>
                  <a:noFill/>
                </a:ln>
                <a:effectLst/>
                <a:uLnTx/>
                <a:uFillTx/>
                <a:ea typeface="+mn-ea"/>
                <a:cs typeface="+mn-cs"/>
              </a:rPr>
              <a:t>51,7%</a:t>
            </a:r>
            <a:r>
              <a:rPr kumimoji="0" lang="es-ES" sz="1400" b="0" i="0" u="none" strike="noStrike" kern="1200" cap="none" spc="0" normalizeH="0" baseline="0" noProof="0" dirty="0">
                <a:ln>
                  <a:noFill/>
                </a:ln>
                <a:effectLst/>
                <a:uLnTx/>
                <a:uFillTx/>
                <a:ea typeface="+mn-ea"/>
                <a:cs typeface="+mn-cs"/>
              </a:rPr>
              <a:t> de los entrevistados ha comprado libros que no fuesen de texto</a:t>
            </a:r>
          </a:p>
          <a:p>
            <a:pPr marL="628650" marR="0" lvl="1" indent="-171450"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s-ES" sz="1100" b="0" i="0" u="none" strike="noStrike" kern="1200" cap="none" spc="0" normalizeH="0" baseline="0" noProof="0" dirty="0">
                <a:ln>
                  <a:noFill/>
                </a:ln>
                <a:effectLst/>
                <a:uLnTx/>
                <a:uFillTx/>
                <a:ea typeface="+mn-ea"/>
                <a:cs typeface="+mn-cs"/>
              </a:rPr>
              <a:t>Este porcentaje </a:t>
            </a:r>
            <a:r>
              <a:rPr kumimoji="0" lang="es-ES" sz="1100" b="1" i="0" u="none" strike="noStrike" kern="1200" cap="none" spc="0" normalizeH="0" baseline="0" noProof="0" dirty="0">
                <a:ln>
                  <a:noFill/>
                </a:ln>
                <a:effectLst/>
                <a:uLnTx/>
                <a:uFillTx/>
                <a:ea typeface="+mn-ea"/>
                <a:cs typeface="+mn-cs"/>
              </a:rPr>
              <a:t>es más alto entre la población </a:t>
            </a:r>
            <a:r>
              <a:rPr kumimoji="0" lang="es-ES" sz="1100" b="0" i="0" u="none" strike="noStrike" kern="1200" cap="none" spc="0" normalizeH="0" baseline="0" noProof="0" dirty="0">
                <a:ln>
                  <a:noFill/>
                </a:ln>
                <a:effectLst/>
                <a:uLnTx/>
                <a:uFillTx/>
                <a:ea typeface="+mn-ea"/>
                <a:cs typeface="+mn-cs"/>
              </a:rPr>
              <a:t>con estudios universitarios (70,9%). A partir de los </a:t>
            </a:r>
            <a:r>
              <a:rPr kumimoji="0" lang="es-ES" sz="1100" b="1" i="0" u="none" strike="noStrike" kern="1200" cap="none" spc="0" normalizeH="0" baseline="0" noProof="0" dirty="0">
                <a:ln>
                  <a:noFill/>
                </a:ln>
                <a:effectLst/>
                <a:uLnTx/>
                <a:uFillTx/>
                <a:ea typeface="+mn-ea"/>
                <a:cs typeface="+mn-cs"/>
              </a:rPr>
              <a:t>65 años desciende notablemente </a:t>
            </a:r>
            <a:r>
              <a:rPr kumimoji="0" lang="es-ES" sz="1100" b="0" i="0" u="none" strike="noStrike" kern="1200" cap="none" spc="0" normalizeH="0" baseline="0" noProof="0" dirty="0">
                <a:ln>
                  <a:noFill/>
                </a:ln>
                <a:effectLst/>
                <a:uLnTx/>
                <a:uFillTx/>
                <a:ea typeface="+mn-ea"/>
                <a:cs typeface="+mn-cs"/>
              </a:rPr>
              <a:t>el número de compradores (31,8%).</a:t>
            </a:r>
          </a:p>
          <a:p>
            <a:pPr marL="628650" marR="0" lvl="1" indent="-171450"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pPr>
            <a:r>
              <a:rPr lang="es-ES" sz="1100" dirty="0"/>
              <a:t>La población </a:t>
            </a:r>
            <a:r>
              <a:rPr kumimoji="0" lang="es-ES" sz="1100" b="0" i="0" u="none" strike="noStrike" kern="1200" cap="none" spc="0" normalizeH="0" baseline="0" noProof="0" dirty="0">
                <a:ln>
                  <a:noFill/>
                </a:ln>
                <a:effectLst/>
                <a:uLnTx/>
                <a:uFillTx/>
                <a:ea typeface="+mn-ea"/>
                <a:cs typeface="+mn-cs"/>
              </a:rPr>
              <a:t>de </a:t>
            </a:r>
            <a:r>
              <a:rPr kumimoji="0" lang="es-ES" sz="1100" b="1" i="0" u="none" strike="noStrike" kern="1200" cap="none" spc="0" normalizeH="0" baseline="0" noProof="0" dirty="0">
                <a:ln>
                  <a:noFill/>
                </a:ln>
                <a:effectLst/>
                <a:uLnTx/>
                <a:uFillTx/>
                <a:ea typeface="+mn-ea"/>
                <a:cs typeface="+mn-cs"/>
              </a:rPr>
              <a:t>35 a 54 años</a:t>
            </a:r>
            <a:r>
              <a:rPr lang="es-ES" sz="1100" b="1" dirty="0"/>
              <a:t> </a:t>
            </a:r>
            <a:r>
              <a:rPr lang="es-ES" sz="1100" dirty="0"/>
              <a:t>o</a:t>
            </a:r>
            <a:r>
              <a:rPr lang="es-ES" sz="1100" b="1" dirty="0"/>
              <a:t> </a:t>
            </a:r>
            <a:r>
              <a:rPr kumimoji="0" lang="es-ES" sz="1100" b="0" i="0" u="none" strike="noStrike" kern="1200" cap="none" spc="0" normalizeH="0" baseline="0" noProof="0" dirty="0">
                <a:ln>
                  <a:noFill/>
                </a:ln>
                <a:effectLst/>
                <a:uLnTx/>
                <a:uFillTx/>
                <a:ea typeface="+mn-ea"/>
                <a:cs typeface="+mn-cs"/>
              </a:rPr>
              <a:t>con estudios </a:t>
            </a:r>
            <a:r>
              <a:rPr kumimoji="0" lang="es-ES" sz="1100" b="1" i="0" u="none" strike="noStrike" kern="1200" cap="none" spc="0" normalizeH="0" baseline="0" noProof="0" dirty="0">
                <a:ln>
                  <a:noFill/>
                </a:ln>
                <a:effectLst/>
                <a:uLnTx/>
                <a:uFillTx/>
                <a:ea typeface="+mn-ea"/>
                <a:cs typeface="+mn-cs"/>
              </a:rPr>
              <a:t>universitarios,</a:t>
            </a:r>
            <a:r>
              <a:rPr kumimoji="0" lang="es-ES" sz="1100" b="0" i="0" u="none" strike="noStrike" kern="1200" cap="none" spc="0" normalizeH="0" baseline="0" noProof="0" dirty="0">
                <a:ln>
                  <a:noFill/>
                </a:ln>
                <a:effectLst/>
                <a:uLnTx/>
                <a:uFillTx/>
                <a:ea typeface="+mn-ea"/>
                <a:cs typeface="+mn-cs"/>
              </a:rPr>
              <a:t> son los que </a:t>
            </a:r>
            <a:r>
              <a:rPr kumimoji="0" lang="es-ES" sz="1100" b="1" i="0" u="none" strike="noStrike" kern="1200" cap="none" spc="0" normalizeH="0" baseline="0" noProof="0" dirty="0">
                <a:ln>
                  <a:noFill/>
                </a:ln>
                <a:effectLst/>
                <a:uLnTx/>
                <a:uFillTx/>
                <a:ea typeface="+mn-ea"/>
                <a:cs typeface="+mn-cs"/>
              </a:rPr>
              <a:t>compran un mayor número de libros.</a:t>
            </a:r>
            <a:endParaRPr kumimoji="0" lang="es-ES" sz="1100" b="0" i="0" u="none" strike="noStrike" kern="1200" cap="none" spc="0" normalizeH="0" baseline="0" noProof="0" dirty="0">
              <a:ln>
                <a:noFill/>
              </a:ln>
              <a:effectLst/>
              <a:uLnTx/>
              <a:uFillTx/>
              <a:ea typeface="+mn-ea"/>
              <a:cs typeface="+mn-cs"/>
            </a:endParaRPr>
          </a:p>
        </p:txBody>
      </p:sp>
      <p:graphicFrame>
        <p:nvGraphicFramePr>
          <p:cNvPr id="32" name="Object 18">
            <a:extLst>
              <a:ext uri="{FF2B5EF4-FFF2-40B4-BE49-F238E27FC236}">
                <a16:creationId xmlns:a16="http://schemas.microsoft.com/office/drawing/2014/main" id="{B9D265DB-C679-46A9-B9EC-A68CE23058B7}"/>
              </a:ext>
            </a:extLst>
          </p:cNvPr>
          <p:cNvGraphicFramePr>
            <a:graphicFrameLocks noChangeAspect="1"/>
          </p:cNvGraphicFramePr>
          <p:nvPr>
            <p:extLst>
              <p:ext uri="{D42A27DB-BD31-4B8C-83A1-F6EECF244321}">
                <p14:modId xmlns:p14="http://schemas.microsoft.com/office/powerpoint/2010/main" val="2728288249"/>
              </p:ext>
            </p:extLst>
          </p:nvPr>
        </p:nvGraphicFramePr>
        <p:xfrm>
          <a:off x="1835761" y="1638533"/>
          <a:ext cx="10351677" cy="2532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Tabla 32">
            <a:extLst>
              <a:ext uri="{FF2B5EF4-FFF2-40B4-BE49-F238E27FC236}">
                <a16:creationId xmlns:a16="http://schemas.microsoft.com/office/drawing/2014/main" id="{9F57590F-80DF-4E7D-9758-A7A87E171A9A}"/>
              </a:ext>
            </a:extLst>
          </p:cNvPr>
          <p:cNvGraphicFramePr>
            <a:graphicFrameLocks noGrp="1"/>
          </p:cNvGraphicFramePr>
          <p:nvPr>
            <p:extLst>
              <p:ext uri="{D42A27DB-BD31-4B8C-83A1-F6EECF244321}">
                <p14:modId xmlns:p14="http://schemas.microsoft.com/office/powerpoint/2010/main" val="88781368"/>
              </p:ext>
            </p:extLst>
          </p:nvPr>
        </p:nvGraphicFramePr>
        <p:xfrm>
          <a:off x="2150954" y="3974624"/>
          <a:ext cx="9647732" cy="348635"/>
        </p:xfrm>
        <a:graphic>
          <a:graphicData uri="http://schemas.openxmlformats.org/drawingml/2006/table">
            <a:tbl>
              <a:tblPr firstRow="1" bandRow="1">
                <a:tableStyleId>{5C22544A-7EE6-4342-B048-85BDC9FD1C3A}</a:tableStyleId>
              </a:tblPr>
              <a:tblGrid>
                <a:gridCol w="233609">
                  <a:extLst>
                    <a:ext uri="{9D8B030D-6E8A-4147-A177-3AD203B41FA5}">
                      <a16:colId xmlns:a16="http://schemas.microsoft.com/office/drawing/2014/main" val="1546967256"/>
                    </a:ext>
                  </a:extLst>
                </a:gridCol>
                <a:gridCol w="233609">
                  <a:extLst>
                    <a:ext uri="{9D8B030D-6E8A-4147-A177-3AD203B41FA5}">
                      <a16:colId xmlns:a16="http://schemas.microsoft.com/office/drawing/2014/main" val="3453267021"/>
                    </a:ext>
                  </a:extLst>
                </a:gridCol>
                <a:gridCol w="233609">
                  <a:extLst>
                    <a:ext uri="{9D8B030D-6E8A-4147-A177-3AD203B41FA5}">
                      <a16:colId xmlns:a16="http://schemas.microsoft.com/office/drawing/2014/main" val="3231115257"/>
                    </a:ext>
                  </a:extLst>
                </a:gridCol>
                <a:gridCol w="233609">
                  <a:extLst>
                    <a:ext uri="{9D8B030D-6E8A-4147-A177-3AD203B41FA5}">
                      <a16:colId xmlns:a16="http://schemas.microsoft.com/office/drawing/2014/main" val="730666960"/>
                    </a:ext>
                  </a:extLst>
                </a:gridCol>
                <a:gridCol w="233609">
                  <a:extLst>
                    <a:ext uri="{9D8B030D-6E8A-4147-A177-3AD203B41FA5}">
                      <a16:colId xmlns:a16="http://schemas.microsoft.com/office/drawing/2014/main" val="2011743917"/>
                    </a:ext>
                  </a:extLst>
                </a:gridCol>
                <a:gridCol w="233609">
                  <a:extLst>
                    <a:ext uri="{9D8B030D-6E8A-4147-A177-3AD203B41FA5}">
                      <a16:colId xmlns:a16="http://schemas.microsoft.com/office/drawing/2014/main" val="787559546"/>
                    </a:ext>
                  </a:extLst>
                </a:gridCol>
                <a:gridCol w="233609">
                  <a:extLst>
                    <a:ext uri="{9D8B030D-6E8A-4147-A177-3AD203B41FA5}">
                      <a16:colId xmlns:a16="http://schemas.microsoft.com/office/drawing/2014/main" val="642620054"/>
                    </a:ext>
                  </a:extLst>
                </a:gridCol>
                <a:gridCol w="233609">
                  <a:extLst>
                    <a:ext uri="{9D8B030D-6E8A-4147-A177-3AD203B41FA5}">
                      <a16:colId xmlns:a16="http://schemas.microsoft.com/office/drawing/2014/main" val="4286210558"/>
                    </a:ext>
                  </a:extLst>
                </a:gridCol>
                <a:gridCol w="233609">
                  <a:extLst>
                    <a:ext uri="{9D8B030D-6E8A-4147-A177-3AD203B41FA5}">
                      <a16:colId xmlns:a16="http://schemas.microsoft.com/office/drawing/2014/main" val="2074940279"/>
                    </a:ext>
                  </a:extLst>
                </a:gridCol>
                <a:gridCol w="233609">
                  <a:extLst>
                    <a:ext uri="{9D8B030D-6E8A-4147-A177-3AD203B41FA5}">
                      <a16:colId xmlns:a16="http://schemas.microsoft.com/office/drawing/2014/main" val="3689174185"/>
                    </a:ext>
                  </a:extLst>
                </a:gridCol>
                <a:gridCol w="233609">
                  <a:extLst>
                    <a:ext uri="{9D8B030D-6E8A-4147-A177-3AD203B41FA5}">
                      <a16:colId xmlns:a16="http://schemas.microsoft.com/office/drawing/2014/main" val="980931055"/>
                    </a:ext>
                  </a:extLst>
                </a:gridCol>
                <a:gridCol w="303372">
                  <a:extLst>
                    <a:ext uri="{9D8B030D-6E8A-4147-A177-3AD203B41FA5}">
                      <a16:colId xmlns:a16="http://schemas.microsoft.com/office/drawing/2014/main" val="3215172607"/>
                    </a:ext>
                  </a:extLst>
                </a:gridCol>
                <a:gridCol w="233609">
                  <a:extLst>
                    <a:ext uri="{9D8B030D-6E8A-4147-A177-3AD203B41FA5}">
                      <a16:colId xmlns:a16="http://schemas.microsoft.com/office/drawing/2014/main" val="378782520"/>
                    </a:ext>
                  </a:extLst>
                </a:gridCol>
                <a:gridCol w="233609">
                  <a:extLst>
                    <a:ext uri="{9D8B030D-6E8A-4147-A177-3AD203B41FA5}">
                      <a16:colId xmlns:a16="http://schemas.microsoft.com/office/drawing/2014/main" val="1539953755"/>
                    </a:ext>
                  </a:extLst>
                </a:gridCol>
                <a:gridCol w="233609">
                  <a:extLst>
                    <a:ext uri="{9D8B030D-6E8A-4147-A177-3AD203B41FA5}">
                      <a16:colId xmlns:a16="http://schemas.microsoft.com/office/drawing/2014/main" val="1285649520"/>
                    </a:ext>
                  </a:extLst>
                </a:gridCol>
                <a:gridCol w="233609">
                  <a:extLst>
                    <a:ext uri="{9D8B030D-6E8A-4147-A177-3AD203B41FA5}">
                      <a16:colId xmlns:a16="http://schemas.microsoft.com/office/drawing/2014/main" val="2478904610"/>
                    </a:ext>
                  </a:extLst>
                </a:gridCol>
                <a:gridCol w="233609">
                  <a:extLst>
                    <a:ext uri="{9D8B030D-6E8A-4147-A177-3AD203B41FA5}">
                      <a16:colId xmlns:a16="http://schemas.microsoft.com/office/drawing/2014/main" val="2987203738"/>
                    </a:ext>
                  </a:extLst>
                </a:gridCol>
                <a:gridCol w="233609">
                  <a:extLst>
                    <a:ext uri="{9D8B030D-6E8A-4147-A177-3AD203B41FA5}">
                      <a16:colId xmlns:a16="http://schemas.microsoft.com/office/drawing/2014/main" val="3627423477"/>
                    </a:ext>
                  </a:extLst>
                </a:gridCol>
                <a:gridCol w="233609">
                  <a:extLst>
                    <a:ext uri="{9D8B030D-6E8A-4147-A177-3AD203B41FA5}">
                      <a16:colId xmlns:a16="http://schemas.microsoft.com/office/drawing/2014/main" val="3257536171"/>
                    </a:ext>
                  </a:extLst>
                </a:gridCol>
                <a:gridCol w="233609">
                  <a:extLst>
                    <a:ext uri="{9D8B030D-6E8A-4147-A177-3AD203B41FA5}">
                      <a16:colId xmlns:a16="http://schemas.microsoft.com/office/drawing/2014/main" val="1786578820"/>
                    </a:ext>
                  </a:extLst>
                </a:gridCol>
                <a:gridCol w="233609">
                  <a:extLst>
                    <a:ext uri="{9D8B030D-6E8A-4147-A177-3AD203B41FA5}">
                      <a16:colId xmlns:a16="http://schemas.microsoft.com/office/drawing/2014/main" val="926100766"/>
                    </a:ext>
                  </a:extLst>
                </a:gridCol>
                <a:gridCol w="233609">
                  <a:extLst>
                    <a:ext uri="{9D8B030D-6E8A-4147-A177-3AD203B41FA5}">
                      <a16:colId xmlns:a16="http://schemas.microsoft.com/office/drawing/2014/main" val="1717143101"/>
                    </a:ext>
                  </a:extLst>
                </a:gridCol>
                <a:gridCol w="233609">
                  <a:extLst>
                    <a:ext uri="{9D8B030D-6E8A-4147-A177-3AD203B41FA5}">
                      <a16:colId xmlns:a16="http://schemas.microsoft.com/office/drawing/2014/main" val="716505241"/>
                    </a:ext>
                  </a:extLst>
                </a:gridCol>
                <a:gridCol w="233609">
                  <a:extLst>
                    <a:ext uri="{9D8B030D-6E8A-4147-A177-3AD203B41FA5}">
                      <a16:colId xmlns:a16="http://schemas.microsoft.com/office/drawing/2014/main" val="1787505688"/>
                    </a:ext>
                  </a:extLst>
                </a:gridCol>
                <a:gridCol w="233609">
                  <a:extLst>
                    <a:ext uri="{9D8B030D-6E8A-4147-A177-3AD203B41FA5}">
                      <a16:colId xmlns:a16="http://schemas.microsoft.com/office/drawing/2014/main" val="1425769014"/>
                    </a:ext>
                  </a:extLst>
                </a:gridCol>
                <a:gridCol w="233609">
                  <a:extLst>
                    <a:ext uri="{9D8B030D-6E8A-4147-A177-3AD203B41FA5}">
                      <a16:colId xmlns:a16="http://schemas.microsoft.com/office/drawing/2014/main" val="2314768877"/>
                    </a:ext>
                  </a:extLst>
                </a:gridCol>
                <a:gridCol w="233609">
                  <a:extLst>
                    <a:ext uri="{9D8B030D-6E8A-4147-A177-3AD203B41FA5}">
                      <a16:colId xmlns:a16="http://schemas.microsoft.com/office/drawing/2014/main" val="4215847437"/>
                    </a:ext>
                  </a:extLst>
                </a:gridCol>
                <a:gridCol w="233609">
                  <a:extLst>
                    <a:ext uri="{9D8B030D-6E8A-4147-A177-3AD203B41FA5}">
                      <a16:colId xmlns:a16="http://schemas.microsoft.com/office/drawing/2014/main" val="2242149506"/>
                    </a:ext>
                  </a:extLst>
                </a:gridCol>
                <a:gridCol w="233609">
                  <a:extLst>
                    <a:ext uri="{9D8B030D-6E8A-4147-A177-3AD203B41FA5}">
                      <a16:colId xmlns:a16="http://schemas.microsoft.com/office/drawing/2014/main" val="2409183505"/>
                    </a:ext>
                  </a:extLst>
                </a:gridCol>
                <a:gridCol w="233609">
                  <a:extLst>
                    <a:ext uri="{9D8B030D-6E8A-4147-A177-3AD203B41FA5}">
                      <a16:colId xmlns:a16="http://schemas.microsoft.com/office/drawing/2014/main" val="3095289338"/>
                    </a:ext>
                  </a:extLst>
                </a:gridCol>
                <a:gridCol w="233609">
                  <a:extLst>
                    <a:ext uri="{9D8B030D-6E8A-4147-A177-3AD203B41FA5}">
                      <a16:colId xmlns:a16="http://schemas.microsoft.com/office/drawing/2014/main" val="1362648338"/>
                    </a:ext>
                  </a:extLst>
                </a:gridCol>
                <a:gridCol w="233609">
                  <a:extLst>
                    <a:ext uri="{9D8B030D-6E8A-4147-A177-3AD203B41FA5}">
                      <a16:colId xmlns:a16="http://schemas.microsoft.com/office/drawing/2014/main" val="1133185274"/>
                    </a:ext>
                  </a:extLst>
                </a:gridCol>
                <a:gridCol w="233609">
                  <a:extLst>
                    <a:ext uri="{9D8B030D-6E8A-4147-A177-3AD203B41FA5}">
                      <a16:colId xmlns:a16="http://schemas.microsoft.com/office/drawing/2014/main" val="2411129017"/>
                    </a:ext>
                  </a:extLst>
                </a:gridCol>
                <a:gridCol w="233609">
                  <a:extLst>
                    <a:ext uri="{9D8B030D-6E8A-4147-A177-3AD203B41FA5}">
                      <a16:colId xmlns:a16="http://schemas.microsoft.com/office/drawing/2014/main" val="3874348656"/>
                    </a:ext>
                  </a:extLst>
                </a:gridCol>
                <a:gridCol w="233609">
                  <a:extLst>
                    <a:ext uri="{9D8B030D-6E8A-4147-A177-3AD203B41FA5}">
                      <a16:colId xmlns:a16="http://schemas.microsoft.com/office/drawing/2014/main" val="2316352632"/>
                    </a:ext>
                  </a:extLst>
                </a:gridCol>
                <a:gridCol w="233609">
                  <a:extLst>
                    <a:ext uri="{9D8B030D-6E8A-4147-A177-3AD203B41FA5}">
                      <a16:colId xmlns:a16="http://schemas.microsoft.com/office/drawing/2014/main" val="1270472690"/>
                    </a:ext>
                  </a:extLst>
                </a:gridCol>
                <a:gridCol w="233609">
                  <a:extLst>
                    <a:ext uri="{9D8B030D-6E8A-4147-A177-3AD203B41FA5}">
                      <a16:colId xmlns:a16="http://schemas.microsoft.com/office/drawing/2014/main" val="3171666278"/>
                    </a:ext>
                  </a:extLst>
                </a:gridCol>
                <a:gridCol w="233609">
                  <a:extLst>
                    <a:ext uri="{9D8B030D-6E8A-4147-A177-3AD203B41FA5}">
                      <a16:colId xmlns:a16="http://schemas.microsoft.com/office/drawing/2014/main" val="853998819"/>
                    </a:ext>
                  </a:extLst>
                </a:gridCol>
                <a:gridCol w="233609">
                  <a:extLst>
                    <a:ext uri="{9D8B030D-6E8A-4147-A177-3AD203B41FA5}">
                      <a16:colId xmlns:a16="http://schemas.microsoft.com/office/drawing/2014/main" val="2459198176"/>
                    </a:ext>
                  </a:extLst>
                </a:gridCol>
                <a:gridCol w="233609">
                  <a:extLst>
                    <a:ext uri="{9D8B030D-6E8A-4147-A177-3AD203B41FA5}">
                      <a16:colId xmlns:a16="http://schemas.microsoft.com/office/drawing/2014/main" val="3582031010"/>
                    </a:ext>
                  </a:extLst>
                </a:gridCol>
                <a:gridCol w="233609">
                  <a:extLst>
                    <a:ext uri="{9D8B030D-6E8A-4147-A177-3AD203B41FA5}">
                      <a16:colId xmlns:a16="http://schemas.microsoft.com/office/drawing/2014/main" val="2840115094"/>
                    </a:ext>
                  </a:extLst>
                </a:gridCol>
              </a:tblGrid>
              <a:tr h="348635">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9,1</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8,6</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8,0</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6,7</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7,6</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6,9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7,2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7,3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8,1</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7,4</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mn-lt"/>
                          <a:ea typeface="+mn-ea"/>
                          <a:cs typeface="Calibri" pitchFamily="34" charset="0"/>
                        </a:rPr>
                        <a:t>7,3</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9,9</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9,8</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mn-lt"/>
                          <a:ea typeface="+mn-ea"/>
                          <a:cs typeface="Calibri" pitchFamily="34" charset="0"/>
                        </a:rPr>
                        <a:t>8,9</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9,9</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8,1</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mn-lt"/>
                          <a:ea typeface="+mn-ea"/>
                          <a:cs typeface="Calibri" pitchFamily="34" charset="0"/>
                        </a:rPr>
                        <a:t>8,6</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9,7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kumimoji="0" lang="es-ES" sz="85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11,3</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10,1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ES" sz="850" b="0"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9,7</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8,8</a:t>
                      </a:r>
                      <a:endParaRPr lang="es-ES" sz="700" b="0"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mn-lt"/>
                          <a:ea typeface="+mn-ea"/>
                          <a:cs typeface="Calibri" pitchFamily="34" charset="0"/>
                        </a:rPr>
                        <a:t>7,6</a:t>
                      </a:r>
                      <a:endParaRPr lang="es-ES" sz="700" b="0"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s-ES" sz="700" b="0" dirty="0">
                          <a:solidFill>
                            <a:schemeClr val="tx1"/>
                          </a:solidFill>
                        </a:rPr>
                        <a:t>8,9</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s-ES" sz="700" b="1" dirty="0">
                          <a:solidFill>
                            <a:schemeClr val="tx1"/>
                          </a:solidFill>
                        </a:rPr>
                        <a:t>8,0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7455229"/>
                  </a:ext>
                </a:extLst>
              </a:tr>
            </a:tbl>
          </a:graphicData>
        </a:graphic>
      </p:graphicFrame>
      <p:sp>
        <p:nvSpPr>
          <p:cNvPr id="34" name="Rectangle 10">
            <a:extLst>
              <a:ext uri="{FF2B5EF4-FFF2-40B4-BE49-F238E27FC236}">
                <a16:creationId xmlns:a16="http://schemas.microsoft.com/office/drawing/2014/main" id="{EAF26953-B034-4F3C-8904-2A19D3355D27}"/>
              </a:ext>
            </a:extLst>
          </p:cNvPr>
          <p:cNvSpPr>
            <a:spLocks noChangeArrowheads="1"/>
          </p:cNvSpPr>
          <p:nvPr/>
        </p:nvSpPr>
        <p:spPr bwMode="auto">
          <a:xfrm>
            <a:off x="884868" y="3998797"/>
            <a:ext cx="1228071" cy="266700"/>
          </a:xfrm>
          <a:prstGeom prst="rect">
            <a:avLst/>
          </a:prstGeom>
          <a:noFill/>
          <a:ln w="9525">
            <a:noFill/>
            <a:miter lim="800000"/>
            <a:headEnd/>
            <a:tailEnd/>
          </a:ln>
          <a:effectLst/>
        </p:spPr>
        <p:txBody>
          <a:bodyPr anchor="ctr"/>
          <a:lstStyle/>
          <a:p>
            <a:pPr algn="r"/>
            <a:r>
              <a:rPr lang="es-ES" sz="1000" dirty="0">
                <a:solidFill>
                  <a:schemeClr val="tx1">
                    <a:lumMod val="75000"/>
                    <a:lumOff val="25000"/>
                  </a:schemeClr>
                </a:solidFill>
              </a:rPr>
              <a:t>Media de libros comprados</a:t>
            </a:r>
          </a:p>
        </p:txBody>
      </p:sp>
      <p:sp>
        <p:nvSpPr>
          <p:cNvPr id="35" name="Rectangle 8">
            <a:extLst>
              <a:ext uri="{FF2B5EF4-FFF2-40B4-BE49-F238E27FC236}">
                <a16:creationId xmlns:a16="http://schemas.microsoft.com/office/drawing/2014/main" id="{10D3EF73-316B-4183-94BF-CB8183071631}"/>
              </a:ext>
            </a:extLst>
          </p:cNvPr>
          <p:cNvSpPr>
            <a:spLocks noChangeArrowheads="1"/>
          </p:cNvSpPr>
          <p:nvPr/>
        </p:nvSpPr>
        <p:spPr bwMode="auto">
          <a:xfrm>
            <a:off x="292346" y="2643038"/>
            <a:ext cx="1459345" cy="355600"/>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EDAD</a:t>
            </a:r>
          </a:p>
        </p:txBody>
      </p:sp>
      <p:pic>
        <p:nvPicPr>
          <p:cNvPr id="36" name="Picture 8" descr="https://d30y9cdsu7xlg0.cloudfront.net/png/848124-200.png">
            <a:extLst>
              <a:ext uri="{FF2B5EF4-FFF2-40B4-BE49-F238E27FC236}">
                <a16:creationId xmlns:a16="http://schemas.microsoft.com/office/drawing/2014/main" id="{AD159751-D0C2-440C-A831-E2FE132659AE}"/>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552" y="2998638"/>
            <a:ext cx="619125" cy="61912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ector recto 36">
            <a:extLst>
              <a:ext uri="{FF2B5EF4-FFF2-40B4-BE49-F238E27FC236}">
                <a16:creationId xmlns:a16="http://schemas.microsoft.com/office/drawing/2014/main" id="{480A95CE-ED49-48FF-88FA-9E259639F4BC}"/>
              </a:ext>
            </a:extLst>
          </p:cNvPr>
          <p:cNvCxnSpPr>
            <a:cxnSpLocks/>
          </p:cNvCxnSpPr>
          <p:nvPr/>
        </p:nvCxnSpPr>
        <p:spPr>
          <a:xfrm>
            <a:off x="3455055" y="2165500"/>
            <a:ext cx="0" cy="2209027"/>
          </a:xfrm>
          <a:prstGeom prst="line">
            <a:avLst/>
          </a:prstGeom>
          <a:noFill/>
          <a:ln w="19050" cap="flat" cmpd="sng" algn="ctr">
            <a:solidFill>
              <a:sysClr val="windowText" lastClr="000000">
                <a:lumMod val="75000"/>
                <a:lumOff val="25000"/>
              </a:sysClr>
            </a:solidFill>
            <a:prstDash val="dashDot"/>
            <a:miter lim="800000"/>
          </a:ln>
          <a:effectLst/>
        </p:spPr>
      </p:cxnSp>
      <p:sp>
        <p:nvSpPr>
          <p:cNvPr id="38" name="Rectangle 8">
            <a:extLst>
              <a:ext uri="{FF2B5EF4-FFF2-40B4-BE49-F238E27FC236}">
                <a16:creationId xmlns:a16="http://schemas.microsoft.com/office/drawing/2014/main" id="{68DAA12A-2A22-4082-BDC3-1786F7953D4D}"/>
              </a:ext>
            </a:extLst>
          </p:cNvPr>
          <p:cNvSpPr>
            <a:spLocks noChangeArrowheads="1"/>
          </p:cNvSpPr>
          <p:nvPr/>
        </p:nvSpPr>
        <p:spPr bwMode="auto">
          <a:xfrm>
            <a:off x="292346" y="4995529"/>
            <a:ext cx="1459345" cy="434275"/>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NIVEL DE ESTUDIOS</a:t>
            </a:r>
          </a:p>
        </p:txBody>
      </p:sp>
      <p:pic>
        <p:nvPicPr>
          <p:cNvPr id="39" name="Picture 4" descr="https://d30y9cdsu7xlg0.cloudfront.net/png/816723-200.png">
            <a:extLst>
              <a:ext uri="{FF2B5EF4-FFF2-40B4-BE49-F238E27FC236}">
                <a16:creationId xmlns:a16="http://schemas.microsoft.com/office/drawing/2014/main" id="{C6DAE0E6-D52D-47B4-BC52-56CEF3746D3F}"/>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592" y="5542802"/>
            <a:ext cx="434275" cy="434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Object 2">
            <a:extLst>
              <a:ext uri="{FF2B5EF4-FFF2-40B4-BE49-F238E27FC236}">
                <a16:creationId xmlns:a16="http://schemas.microsoft.com/office/drawing/2014/main" id="{0AFEE109-275B-430F-B5D7-83910F150B97}"/>
              </a:ext>
            </a:extLst>
          </p:cNvPr>
          <p:cNvGraphicFramePr>
            <a:graphicFrameLocks noChangeAspect="1"/>
          </p:cNvGraphicFramePr>
          <p:nvPr>
            <p:extLst>
              <p:ext uri="{D42A27DB-BD31-4B8C-83A1-F6EECF244321}">
                <p14:modId xmlns:p14="http://schemas.microsoft.com/office/powerpoint/2010/main" val="3130682142"/>
              </p:ext>
            </p:extLst>
          </p:nvPr>
        </p:nvGraphicFramePr>
        <p:xfrm>
          <a:off x="3378855" y="4414439"/>
          <a:ext cx="6395670" cy="18770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Tabla 40">
            <a:extLst>
              <a:ext uri="{FF2B5EF4-FFF2-40B4-BE49-F238E27FC236}">
                <a16:creationId xmlns:a16="http://schemas.microsoft.com/office/drawing/2014/main" id="{D8CBFAF7-B04D-4D25-8EF0-FAFFF8B603AA}"/>
              </a:ext>
            </a:extLst>
          </p:cNvPr>
          <p:cNvGraphicFramePr>
            <a:graphicFrameLocks noGrp="1"/>
          </p:cNvGraphicFramePr>
          <p:nvPr>
            <p:extLst>
              <p:ext uri="{D42A27DB-BD31-4B8C-83A1-F6EECF244321}">
                <p14:modId xmlns:p14="http://schemas.microsoft.com/office/powerpoint/2010/main" val="4155891042"/>
              </p:ext>
            </p:extLst>
          </p:nvPr>
        </p:nvGraphicFramePr>
        <p:xfrm>
          <a:off x="3655978" y="6212400"/>
          <a:ext cx="5975991" cy="348635"/>
        </p:xfrm>
        <a:graphic>
          <a:graphicData uri="http://schemas.openxmlformats.org/drawingml/2006/table">
            <a:tbl>
              <a:tblPr firstRow="1" bandRow="1">
                <a:tableStyleId>{5C22544A-7EE6-4342-B048-85BDC9FD1C3A}</a:tableStyleId>
              </a:tblPr>
              <a:tblGrid>
                <a:gridCol w="266257">
                  <a:extLst>
                    <a:ext uri="{9D8B030D-6E8A-4147-A177-3AD203B41FA5}">
                      <a16:colId xmlns:a16="http://schemas.microsoft.com/office/drawing/2014/main" val="1546967256"/>
                    </a:ext>
                  </a:extLst>
                </a:gridCol>
                <a:gridCol w="266257">
                  <a:extLst>
                    <a:ext uri="{9D8B030D-6E8A-4147-A177-3AD203B41FA5}">
                      <a16:colId xmlns:a16="http://schemas.microsoft.com/office/drawing/2014/main" val="3453267021"/>
                    </a:ext>
                  </a:extLst>
                </a:gridCol>
                <a:gridCol w="266257">
                  <a:extLst>
                    <a:ext uri="{9D8B030D-6E8A-4147-A177-3AD203B41FA5}">
                      <a16:colId xmlns:a16="http://schemas.microsoft.com/office/drawing/2014/main" val="3231115257"/>
                    </a:ext>
                  </a:extLst>
                </a:gridCol>
                <a:gridCol w="266257">
                  <a:extLst>
                    <a:ext uri="{9D8B030D-6E8A-4147-A177-3AD203B41FA5}">
                      <a16:colId xmlns:a16="http://schemas.microsoft.com/office/drawing/2014/main" val="730666960"/>
                    </a:ext>
                  </a:extLst>
                </a:gridCol>
                <a:gridCol w="266257">
                  <a:extLst>
                    <a:ext uri="{9D8B030D-6E8A-4147-A177-3AD203B41FA5}">
                      <a16:colId xmlns:a16="http://schemas.microsoft.com/office/drawing/2014/main" val="2422215664"/>
                    </a:ext>
                  </a:extLst>
                </a:gridCol>
                <a:gridCol w="207089">
                  <a:extLst>
                    <a:ext uri="{9D8B030D-6E8A-4147-A177-3AD203B41FA5}">
                      <a16:colId xmlns:a16="http://schemas.microsoft.com/office/drawing/2014/main" val="787559546"/>
                    </a:ext>
                  </a:extLst>
                </a:gridCol>
                <a:gridCol w="266257">
                  <a:extLst>
                    <a:ext uri="{9D8B030D-6E8A-4147-A177-3AD203B41FA5}">
                      <a16:colId xmlns:a16="http://schemas.microsoft.com/office/drawing/2014/main" val="642620054"/>
                    </a:ext>
                  </a:extLst>
                </a:gridCol>
                <a:gridCol w="266257">
                  <a:extLst>
                    <a:ext uri="{9D8B030D-6E8A-4147-A177-3AD203B41FA5}">
                      <a16:colId xmlns:a16="http://schemas.microsoft.com/office/drawing/2014/main" val="4286210558"/>
                    </a:ext>
                  </a:extLst>
                </a:gridCol>
                <a:gridCol w="266257">
                  <a:extLst>
                    <a:ext uri="{9D8B030D-6E8A-4147-A177-3AD203B41FA5}">
                      <a16:colId xmlns:a16="http://schemas.microsoft.com/office/drawing/2014/main" val="2074940279"/>
                    </a:ext>
                  </a:extLst>
                </a:gridCol>
                <a:gridCol w="266257">
                  <a:extLst>
                    <a:ext uri="{9D8B030D-6E8A-4147-A177-3AD203B41FA5}">
                      <a16:colId xmlns:a16="http://schemas.microsoft.com/office/drawing/2014/main" val="3689174185"/>
                    </a:ext>
                  </a:extLst>
                </a:gridCol>
                <a:gridCol w="266257">
                  <a:extLst>
                    <a:ext uri="{9D8B030D-6E8A-4147-A177-3AD203B41FA5}">
                      <a16:colId xmlns:a16="http://schemas.microsoft.com/office/drawing/2014/main" val="2186830578"/>
                    </a:ext>
                  </a:extLst>
                </a:gridCol>
                <a:gridCol w="236673">
                  <a:extLst>
                    <a:ext uri="{9D8B030D-6E8A-4147-A177-3AD203B41FA5}">
                      <a16:colId xmlns:a16="http://schemas.microsoft.com/office/drawing/2014/main" val="3215172607"/>
                    </a:ext>
                  </a:extLst>
                </a:gridCol>
                <a:gridCol w="266257">
                  <a:extLst>
                    <a:ext uri="{9D8B030D-6E8A-4147-A177-3AD203B41FA5}">
                      <a16:colId xmlns:a16="http://schemas.microsoft.com/office/drawing/2014/main" val="378782520"/>
                    </a:ext>
                  </a:extLst>
                </a:gridCol>
                <a:gridCol w="266257">
                  <a:extLst>
                    <a:ext uri="{9D8B030D-6E8A-4147-A177-3AD203B41FA5}">
                      <a16:colId xmlns:a16="http://schemas.microsoft.com/office/drawing/2014/main" val="1539953755"/>
                    </a:ext>
                  </a:extLst>
                </a:gridCol>
                <a:gridCol w="266257">
                  <a:extLst>
                    <a:ext uri="{9D8B030D-6E8A-4147-A177-3AD203B41FA5}">
                      <a16:colId xmlns:a16="http://schemas.microsoft.com/office/drawing/2014/main" val="1285649520"/>
                    </a:ext>
                  </a:extLst>
                </a:gridCol>
                <a:gridCol w="266257">
                  <a:extLst>
                    <a:ext uri="{9D8B030D-6E8A-4147-A177-3AD203B41FA5}">
                      <a16:colId xmlns:a16="http://schemas.microsoft.com/office/drawing/2014/main" val="2478904610"/>
                    </a:ext>
                  </a:extLst>
                </a:gridCol>
                <a:gridCol w="266257">
                  <a:extLst>
                    <a:ext uri="{9D8B030D-6E8A-4147-A177-3AD203B41FA5}">
                      <a16:colId xmlns:a16="http://schemas.microsoft.com/office/drawing/2014/main" val="2705187712"/>
                    </a:ext>
                  </a:extLst>
                </a:gridCol>
                <a:gridCol w="207089">
                  <a:extLst>
                    <a:ext uri="{9D8B030D-6E8A-4147-A177-3AD203B41FA5}">
                      <a16:colId xmlns:a16="http://schemas.microsoft.com/office/drawing/2014/main" val="3627423477"/>
                    </a:ext>
                  </a:extLst>
                </a:gridCol>
                <a:gridCol w="266257">
                  <a:extLst>
                    <a:ext uri="{9D8B030D-6E8A-4147-A177-3AD203B41FA5}">
                      <a16:colId xmlns:a16="http://schemas.microsoft.com/office/drawing/2014/main" val="3257536171"/>
                    </a:ext>
                  </a:extLst>
                </a:gridCol>
                <a:gridCol w="266257">
                  <a:extLst>
                    <a:ext uri="{9D8B030D-6E8A-4147-A177-3AD203B41FA5}">
                      <a16:colId xmlns:a16="http://schemas.microsoft.com/office/drawing/2014/main" val="1786578820"/>
                    </a:ext>
                  </a:extLst>
                </a:gridCol>
                <a:gridCol w="266257">
                  <a:extLst>
                    <a:ext uri="{9D8B030D-6E8A-4147-A177-3AD203B41FA5}">
                      <a16:colId xmlns:a16="http://schemas.microsoft.com/office/drawing/2014/main" val="926100766"/>
                    </a:ext>
                  </a:extLst>
                </a:gridCol>
                <a:gridCol w="266257">
                  <a:extLst>
                    <a:ext uri="{9D8B030D-6E8A-4147-A177-3AD203B41FA5}">
                      <a16:colId xmlns:a16="http://schemas.microsoft.com/office/drawing/2014/main" val="1717143101"/>
                    </a:ext>
                  </a:extLst>
                </a:gridCol>
                <a:gridCol w="266257">
                  <a:extLst>
                    <a:ext uri="{9D8B030D-6E8A-4147-A177-3AD203B41FA5}">
                      <a16:colId xmlns:a16="http://schemas.microsoft.com/office/drawing/2014/main" val="840067151"/>
                    </a:ext>
                  </a:extLst>
                </a:gridCol>
              </a:tblGrid>
              <a:tr h="348635">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9,1</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8,6</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8,0</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8,3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ES" sz="700" b="0"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6,1</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6,4</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6,4</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7,4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6,7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ES" sz="700" b="0"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cs typeface="Calibri" pitchFamily="34" charset="0"/>
                        </a:rPr>
                        <a:t>8,0</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7,8</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rPr>
                        <a:t>6,9</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8,2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7,6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s-ES" sz="700" b="0" dirty="0">
                        <a:solidFill>
                          <a:schemeClr val="tx1"/>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noProof="0" dirty="0">
                          <a:ln>
                            <a:noFill/>
                          </a:ln>
                          <a:solidFill>
                            <a:schemeClr val="tx1"/>
                          </a:solidFill>
                          <a:effectLst/>
                          <a:uLnTx/>
                          <a:uFillTx/>
                          <a:latin typeface="Verdana"/>
                          <a:ea typeface="+mn-ea"/>
                          <a:cs typeface="Calibri" pitchFamily="34" charset="0"/>
                        </a:rPr>
                        <a:t>11,3</a:t>
                      </a:r>
                      <a:endParaRPr kumimoji="0" lang="es-ES" sz="700" b="0" i="0" u="none" strike="noStrike" kern="1200" cap="none" spc="0" normalizeH="0" baseline="0" dirty="0">
                        <a:ln>
                          <a:noFill/>
                        </a:ln>
                        <a:solidFill>
                          <a:schemeClr val="tx1"/>
                        </a:solidFill>
                        <a:effectLst/>
                        <a:uLnTx/>
                        <a:uFillTx/>
                        <a:latin typeface="Verdan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10,1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9,8</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0" i="0" u="none" strike="noStrike" kern="1200" cap="none" spc="0" normalizeH="0" baseline="0" dirty="0">
                          <a:ln>
                            <a:noFill/>
                          </a:ln>
                          <a:solidFill>
                            <a:schemeClr val="tx1"/>
                          </a:solidFill>
                          <a:effectLst/>
                          <a:uLnTx/>
                          <a:uFillTx/>
                          <a:latin typeface="Verdana"/>
                          <a:ea typeface="+mn-ea"/>
                        </a:rPr>
                        <a:t>9,7</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kumimoji="0" lang="es-ES" sz="700" b="1" i="0" u="none" strike="noStrike" kern="1200" cap="none" spc="0" normalizeH="0" baseline="0" dirty="0">
                          <a:ln>
                            <a:noFill/>
                          </a:ln>
                          <a:solidFill>
                            <a:schemeClr val="tx1"/>
                          </a:solidFill>
                          <a:effectLst/>
                          <a:uLnTx/>
                          <a:uFillTx/>
                          <a:latin typeface="Verdana"/>
                          <a:ea typeface="+mn-ea"/>
                        </a:rPr>
                        <a:t>9,6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7455229"/>
                  </a:ext>
                </a:extLst>
              </a:tr>
            </a:tbl>
          </a:graphicData>
        </a:graphic>
      </p:graphicFrame>
      <p:sp>
        <p:nvSpPr>
          <p:cNvPr id="42" name="Rectangle 10">
            <a:extLst>
              <a:ext uri="{FF2B5EF4-FFF2-40B4-BE49-F238E27FC236}">
                <a16:creationId xmlns:a16="http://schemas.microsoft.com/office/drawing/2014/main" id="{DCA88F49-36B8-4F4E-983E-14522CC686C4}"/>
              </a:ext>
            </a:extLst>
          </p:cNvPr>
          <p:cNvSpPr>
            <a:spLocks noChangeArrowheads="1"/>
          </p:cNvSpPr>
          <p:nvPr/>
        </p:nvSpPr>
        <p:spPr bwMode="auto">
          <a:xfrm>
            <a:off x="2024682" y="6251395"/>
            <a:ext cx="1571627" cy="266700"/>
          </a:xfrm>
          <a:prstGeom prst="rect">
            <a:avLst/>
          </a:prstGeom>
          <a:noFill/>
          <a:ln w="9525">
            <a:noFill/>
            <a:miter lim="800000"/>
            <a:headEnd/>
            <a:tailEnd/>
          </a:ln>
          <a:effectLst/>
        </p:spPr>
        <p:txBody>
          <a:bodyPr anchor="ctr"/>
          <a:lstStyle/>
          <a:p>
            <a:pPr algn="r"/>
            <a:r>
              <a:rPr lang="es-ES" sz="1000" dirty="0">
                <a:solidFill>
                  <a:schemeClr val="tx1">
                    <a:lumMod val="75000"/>
                    <a:lumOff val="25000"/>
                  </a:schemeClr>
                </a:solidFill>
              </a:rPr>
              <a:t>Media de libros comprados</a:t>
            </a:r>
          </a:p>
        </p:txBody>
      </p:sp>
      <p:cxnSp>
        <p:nvCxnSpPr>
          <p:cNvPr id="43" name="Conector recto 42">
            <a:extLst>
              <a:ext uri="{FF2B5EF4-FFF2-40B4-BE49-F238E27FC236}">
                <a16:creationId xmlns:a16="http://schemas.microsoft.com/office/drawing/2014/main" id="{A370BF13-77FB-42F1-AF0C-F75E784386A5}"/>
              </a:ext>
            </a:extLst>
          </p:cNvPr>
          <p:cNvCxnSpPr>
            <a:cxnSpLocks/>
          </p:cNvCxnSpPr>
          <p:nvPr/>
        </p:nvCxnSpPr>
        <p:spPr>
          <a:xfrm>
            <a:off x="5086399" y="4885513"/>
            <a:ext cx="0" cy="1675522"/>
          </a:xfrm>
          <a:prstGeom prst="line">
            <a:avLst/>
          </a:prstGeom>
          <a:noFill/>
          <a:ln w="19050" cap="flat" cmpd="sng" algn="ctr">
            <a:solidFill>
              <a:sysClr val="windowText" lastClr="000000">
                <a:lumMod val="75000"/>
                <a:lumOff val="25000"/>
              </a:sysClr>
            </a:solidFill>
            <a:prstDash val="dashDot"/>
            <a:miter lim="800000"/>
          </a:ln>
          <a:effectLst/>
        </p:spPr>
      </p:cxnSp>
      <p:pic>
        <p:nvPicPr>
          <p:cNvPr id="23" name="Picture 2" descr="https://d30y9cdsu7xlg0.cloudfront.net/png/207099-200.png">
            <a:extLst>
              <a:ext uri="{FF2B5EF4-FFF2-40B4-BE49-F238E27FC236}">
                <a16:creationId xmlns:a16="http://schemas.microsoft.com/office/drawing/2014/main" id="{A45A9CFA-A477-49ED-A12C-7B02D77376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87802A17-B21F-4C04-9B10-174B7B2A4B27}"/>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26" name="Rectangle 3">
            <a:extLst>
              <a:ext uri="{FF2B5EF4-FFF2-40B4-BE49-F238E27FC236}">
                <a16:creationId xmlns:a16="http://schemas.microsoft.com/office/drawing/2014/main" id="{E9749D55-8F7E-40AE-BD77-019A7720E820}"/>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pic>
        <p:nvPicPr>
          <p:cNvPr id="27" name="Imagen 26">
            <a:extLst>
              <a:ext uri="{FF2B5EF4-FFF2-40B4-BE49-F238E27FC236}">
                <a16:creationId xmlns:a16="http://schemas.microsoft.com/office/drawing/2014/main" id="{FE9D74F3-AA58-4B15-A88E-68DC9E8E7CF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472" b="18611"/>
          <a:stretch/>
        </p:blipFill>
        <p:spPr>
          <a:xfrm>
            <a:off x="318472" y="1762179"/>
            <a:ext cx="519113" cy="326609"/>
          </a:xfrm>
          <a:prstGeom prst="rect">
            <a:avLst/>
          </a:prstGeom>
        </p:spPr>
      </p:pic>
      <p:sp>
        <p:nvSpPr>
          <p:cNvPr id="28" name="Rectángulo 27">
            <a:extLst>
              <a:ext uri="{FF2B5EF4-FFF2-40B4-BE49-F238E27FC236}">
                <a16:creationId xmlns:a16="http://schemas.microsoft.com/office/drawing/2014/main" id="{D5983389-FF10-44C7-805A-4048F9F190BA}"/>
              </a:ext>
            </a:extLst>
          </p:cNvPr>
          <p:cNvSpPr/>
          <p:nvPr/>
        </p:nvSpPr>
        <p:spPr>
          <a:xfrm>
            <a:off x="910561" y="1776782"/>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cxnSp>
        <p:nvCxnSpPr>
          <p:cNvPr id="30" name="32 Conector recto de flecha">
            <a:extLst>
              <a:ext uri="{FF2B5EF4-FFF2-40B4-BE49-F238E27FC236}">
                <a16:creationId xmlns:a16="http://schemas.microsoft.com/office/drawing/2014/main" id="{C7AAA7FB-8EC3-4BF3-B89C-0E1121EC0FFF}"/>
              </a:ext>
            </a:extLst>
          </p:cNvPr>
          <p:cNvCxnSpPr>
            <a:cxnSpLocks/>
          </p:cNvCxnSpPr>
          <p:nvPr/>
        </p:nvCxnSpPr>
        <p:spPr bwMode="auto">
          <a:xfrm flipV="1">
            <a:off x="6885181" y="5202000"/>
            <a:ext cx="1090562" cy="216981"/>
          </a:xfrm>
          <a:prstGeom prst="straightConnector1">
            <a:avLst/>
          </a:prstGeom>
          <a:solidFill>
            <a:schemeClr val="accent1"/>
          </a:solidFill>
          <a:ln w="19050" cap="flat" cmpd="sng" algn="ctr">
            <a:solidFill>
              <a:schemeClr val="accent2">
                <a:lumMod val="50000"/>
              </a:schemeClr>
            </a:solidFill>
            <a:prstDash val="solid"/>
            <a:round/>
            <a:headEnd type="none" w="med" len="med"/>
            <a:tailEnd type="arrow"/>
          </a:ln>
          <a:effectLst/>
        </p:spPr>
      </p:cxnSp>
      <p:cxnSp>
        <p:nvCxnSpPr>
          <p:cNvPr id="44" name="32 Conector recto de flecha">
            <a:extLst>
              <a:ext uri="{FF2B5EF4-FFF2-40B4-BE49-F238E27FC236}">
                <a16:creationId xmlns:a16="http://schemas.microsoft.com/office/drawing/2014/main" id="{1EE08C7D-99D4-4789-87BB-C558BE9C84CF}"/>
              </a:ext>
            </a:extLst>
          </p:cNvPr>
          <p:cNvCxnSpPr>
            <a:cxnSpLocks/>
          </p:cNvCxnSpPr>
          <p:nvPr/>
        </p:nvCxnSpPr>
        <p:spPr bwMode="auto">
          <a:xfrm flipV="1">
            <a:off x="9293623" y="4864369"/>
            <a:ext cx="248816" cy="108492"/>
          </a:xfrm>
          <a:prstGeom prst="straightConnector1">
            <a:avLst/>
          </a:prstGeom>
          <a:solidFill>
            <a:schemeClr val="accent1"/>
          </a:solidFill>
          <a:ln w="19050" cap="flat" cmpd="sng" algn="ctr">
            <a:solidFill>
              <a:schemeClr val="accent2">
                <a:lumMod val="50000"/>
              </a:schemeClr>
            </a:solidFill>
            <a:prstDash val="solid"/>
            <a:round/>
            <a:headEnd type="none" w="med" len="med"/>
            <a:tailEnd type="arrow"/>
          </a:ln>
          <a:effectLst/>
        </p:spPr>
      </p:cxnSp>
      <p:pic>
        <p:nvPicPr>
          <p:cNvPr id="47" name="Imagen 46">
            <a:extLst>
              <a:ext uri="{FF2B5EF4-FFF2-40B4-BE49-F238E27FC236}">
                <a16:creationId xmlns:a16="http://schemas.microsoft.com/office/drawing/2014/main" id="{5EFC389F-EAC2-4433-858F-14C1D019C5B7}"/>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242078" y="4484432"/>
            <a:ext cx="543572" cy="261216"/>
          </a:xfrm>
          <a:prstGeom prst="rect">
            <a:avLst/>
          </a:prstGeom>
          <a:ln>
            <a:noFill/>
          </a:ln>
        </p:spPr>
      </p:pic>
      <p:pic>
        <p:nvPicPr>
          <p:cNvPr id="48" name="Imagen 47">
            <a:extLst>
              <a:ext uri="{FF2B5EF4-FFF2-40B4-BE49-F238E27FC236}">
                <a16:creationId xmlns:a16="http://schemas.microsoft.com/office/drawing/2014/main" id="{AA4B6389-7331-4855-ADC3-EABEE9B3C492}"/>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295264" y="6280698"/>
            <a:ext cx="437200" cy="210098"/>
          </a:xfrm>
          <a:prstGeom prst="rect">
            <a:avLst/>
          </a:prstGeom>
          <a:ln>
            <a:noFill/>
          </a:ln>
        </p:spPr>
      </p:pic>
      <p:pic>
        <p:nvPicPr>
          <p:cNvPr id="49" name="Imagen 48">
            <a:extLst>
              <a:ext uri="{FF2B5EF4-FFF2-40B4-BE49-F238E27FC236}">
                <a16:creationId xmlns:a16="http://schemas.microsoft.com/office/drawing/2014/main" id="{825326AD-AAB6-4E08-9104-6C98C53F08CC}"/>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86464" y="4043892"/>
            <a:ext cx="437200" cy="210098"/>
          </a:xfrm>
          <a:prstGeom prst="rect">
            <a:avLst/>
          </a:prstGeom>
          <a:ln>
            <a:noFill/>
          </a:ln>
        </p:spPr>
      </p:pic>
      <p:pic>
        <p:nvPicPr>
          <p:cNvPr id="50" name="Imagen 49">
            <a:extLst>
              <a:ext uri="{FF2B5EF4-FFF2-40B4-BE49-F238E27FC236}">
                <a16:creationId xmlns:a16="http://schemas.microsoft.com/office/drawing/2014/main" id="{F17764F6-6D97-41F3-8FAB-3F503EA5A427}"/>
              </a:ext>
            </a:extLst>
          </p:cNvPr>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286061" y="4051811"/>
            <a:ext cx="437200" cy="210098"/>
          </a:xfrm>
          <a:prstGeom prst="rect">
            <a:avLst/>
          </a:prstGeom>
          <a:ln>
            <a:noFill/>
          </a:ln>
        </p:spPr>
      </p:pic>
    </p:spTree>
    <p:extLst>
      <p:ext uri="{BB962C8B-B14F-4D97-AF65-F5344CB8AC3E}">
        <p14:creationId xmlns:p14="http://schemas.microsoft.com/office/powerpoint/2010/main" val="2087427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72</a:t>
            </a:fld>
            <a:endParaRPr lang="es-ES_tradnl" dirty="0"/>
          </a:p>
        </p:txBody>
      </p:sp>
      <p:sp>
        <p:nvSpPr>
          <p:cNvPr id="17" name="CuadroTexto 16">
            <a:extLst>
              <a:ext uri="{FF2B5EF4-FFF2-40B4-BE49-F238E27FC236}">
                <a16:creationId xmlns:a16="http://schemas.microsoft.com/office/drawing/2014/main" id="{DF2EF7CC-A6EC-485E-9495-6DC392813496}"/>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
        <p:nvSpPr>
          <p:cNvPr id="31" name="Rectangle 6">
            <a:extLst>
              <a:ext uri="{FF2B5EF4-FFF2-40B4-BE49-F238E27FC236}">
                <a16:creationId xmlns:a16="http://schemas.microsoft.com/office/drawing/2014/main" id="{8D0125D5-9359-4880-8169-25E1E7BE279B}"/>
              </a:ext>
            </a:extLst>
          </p:cNvPr>
          <p:cNvSpPr>
            <a:spLocks noChangeArrowheads="1"/>
          </p:cNvSpPr>
          <p:nvPr/>
        </p:nvSpPr>
        <p:spPr bwMode="auto">
          <a:xfrm>
            <a:off x="225933" y="87101"/>
            <a:ext cx="11161015" cy="963827"/>
          </a:xfrm>
          <a:prstGeom prst="rect">
            <a:avLst/>
          </a:prstGeom>
          <a:noFill/>
          <a:ln w="12700" cap="flat" cmpd="sng" algn="ctr">
            <a:noFill/>
            <a:prstDash val="solid"/>
            <a:miter lim="800000"/>
          </a:ln>
          <a:effectLst/>
        </p:spPr>
        <p:txBody>
          <a:bodyPr rtlCol="0" anchor="ctr"/>
          <a:lstStyle/>
          <a:p>
            <a:pPr marL="171450" lvl="0" indent="-171450" algn="just">
              <a:lnSpc>
                <a:spcPct val="110000"/>
              </a:lnSpc>
              <a:spcBef>
                <a:spcPct val="20000"/>
              </a:spcBef>
              <a:buFont typeface="Wingdings" panose="05000000000000000000" pitchFamily="2" charset="2"/>
              <a:buChar char="§"/>
            </a:pPr>
            <a:r>
              <a:rPr lang="es-ES" sz="1400" dirty="0">
                <a:ea typeface="Verdana" panose="020B0604030504040204" pitchFamily="34" charset="0"/>
                <a:cs typeface="Verdana" panose="020B0604030504040204" pitchFamily="34" charset="0"/>
              </a:rPr>
              <a:t>Madrid, País Vasco, La Rioja, Baleares, Cantabria, Castilla y León, Aragón, Castilla- La Mancha y Asturias, son las comunidades con un porcentaje de compradores de libros no de texto superior a la media. C. Valenciana, Navarra, Murcia, Andalucía, Cataluña, Galicia, Canarias y Extremadura están por debajo de la media. </a:t>
            </a:r>
          </a:p>
        </p:txBody>
      </p:sp>
      <p:graphicFrame>
        <p:nvGraphicFramePr>
          <p:cNvPr id="18" name="3 Gráfico">
            <a:extLst>
              <a:ext uri="{FF2B5EF4-FFF2-40B4-BE49-F238E27FC236}">
                <a16:creationId xmlns:a16="http://schemas.microsoft.com/office/drawing/2014/main" id="{10A4310B-805D-4028-8AA9-8C4DF7E8A46F}"/>
              </a:ext>
            </a:extLst>
          </p:cNvPr>
          <p:cNvGraphicFramePr/>
          <p:nvPr>
            <p:extLst>
              <p:ext uri="{D42A27DB-BD31-4B8C-83A1-F6EECF244321}">
                <p14:modId xmlns:p14="http://schemas.microsoft.com/office/powerpoint/2010/main" val="6171640"/>
              </p:ext>
            </p:extLst>
          </p:nvPr>
        </p:nvGraphicFramePr>
        <p:xfrm>
          <a:off x="1045548" y="2303177"/>
          <a:ext cx="4384235" cy="4487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13 Tabla">
            <a:extLst>
              <a:ext uri="{FF2B5EF4-FFF2-40B4-BE49-F238E27FC236}">
                <a16:creationId xmlns:a16="http://schemas.microsoft.com/office/drawing/2014/main" id="{F1C08E74-7327-4DDF-8C01-42F6EFAE7657}"/>
              </a:ext>
            </a:extLst>
          </p:cNvPr>
          <p:cNvGraphicFramePr>
            <a:graphicFrameLocks noGrp="1"/>
          </p:cNvGraphicFramePr>
          <p:nvPr>
            <p:extLst>
              <p:ext uri="{D42A27DB-BD31-4B8C-83A1-F6EECF244321}">
                <p14:modId xmlns:p14="http://schemas.microsoft.com/office/powerpoint/2010/main" val="432923178"/>
              </p:ext>
            </p:extLst>
          </p:nvPr>
        </p:nvGraphicFramePr>
        <p:xfrm>
          <a:off x="5477149" y="2377177"/>
          <a:ext cx="762000" cy="4270068"/>
        </p:xfrm>
        <a:graphic>
          <a:graphicData uri="http://schemas.openxmlformats.org/drawingml/2006/table">
            <a:tbl>
              <a:tblPr/>
              <a:tblGrid>
                <a:gridCol w="762000">
                  <a:extLst>
                    <a:ext uri="{9D8B030D-6E8A-4147-A177-3AD203B41FA5}">
                      <a16:colId xmlns:a16="http://schemas.microsoft.com/office/drawing/2014/main" val="20000"/>
                    </a:ext>
                  </a:extLst>
                </a:gridCol>
              </a:tblGrid>
              <a:tr h="237226">
                <a:tc>
                  <a:txBody>
                    <a:bodyPr/>
                    <a:lstStyle/>
                    <a:p>
                      <a:pPr algn="ctr" fontAlgn="b"/>
                      <a:r>
                        <a:rPr lang="es-ES" sz="1000" b="0" i="0" u="none" strike="noStrike" dirty="0">
                          <a:solidFill>
                            <a:schemeClr val="tx1"/>
                          </a:solidFill>
                          <a:effectLst/>
                          <a:latin typeface="+mj-lt"/>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37226">
                <a:tc>
                  <a:txBody>
                    <a:bodyPr/>
                    <a:lstStyle/>
                    <a:p>
                      <a:pPr algn="ctr" fontAlgn="b"/>
                      <a:r>
                        <a:rPr lang="es-ES" sz="1000" b="0" i="0" u="none" strike="noStrike" dirty="0">
                          <a:solidFill>
                            <a:schemeClr val="tx1"/>
                          </a:solidFill>
                          <a:effectLst/>
                          <a:latin typeface="+mj-lt"/>
                        </a:rPr>
                        <a:t>9,0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37226">
                <a:tc>
                  <a:txBody>
                    <a:bodyPr/>
                    <a:lstStyle/>
                    <a:p>
                      <a:pPr algn="ctr" fontAlgn="b"/>
                      <a:r>
                        <a:rPr lang="es-ES" sz="1000" b="0" i="0" u="none" strike="noStrike" dirty="0">
                          <a:solidFill>
                            <a:schemeClr val="tx1"/>
                          </a:solidFill>
                          <a:effectLst/>
                          <a:latin typeface="+mj-lt"/>
                        </a:rPr>
                        <a:t>9,0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37226">
                <a:tc>
                  <a:txBody>
                    <a:bodyPr/>
                    <a:lstStyle/>
                    <a:p>
                      <a:pPr algn="ctr" fontAlgn="b"/>
                      <a:r>
                        <a:rPr lang="es-ES" sz="1000" b="0" i="0" u="none" strike="noStrike" dirty="0">
                          <a:solidFill>
                            <a:schemeClr val="tx1"/>
                          </a:solidFill>
                          <a:effectLst/>
                          <a:latin typeface="+mj-lt"/>
                        </a:rPr>
                        <a:t>8,1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37226">
                <a:tc>
                  <a:txBody>
                    <a:bodyPr/>
                    <a:lstStyle/>
                    <a:p>
                      <a:pPr algn="ctr" fontAlgn="b"/>
                      <a:r>
                        <a:rPr lang="es-ES" sz="1000" b="0" i="0" u="none" strike="noStrike" dirty="0">
                          <a:solidFill>
                            <a:schemeClr val="tx1"/>
                          </a:solidFill>
                          <a:effectLst/>
                          <a:latin typeface="+mj-lt"/>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37226">
                <a:tc>
                  <a:txBody>
                    <a:bodyPr/>
                    <a:lstStyle/>
                    <a:p>
                      <a:pPr algn="ctr" fontAlgn="b"/>
                      <a:r>
                        <a:rPr lang="es-ES" sz="1000" b="0" i="0" u="none" strike="noStrike" dirty="0">
                          <a:solidFill>
                            <a:schemeClr val="tx1"/>
                          </a:solidFill>
                          <a:effectLst/>
                          <a:latin typeface="+mj-lt"/>
                        </a:rPr>
                        <a:t>7,6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37226">
                <a:tc>
                  <a:txBody>
                    <a:bodyPr/>
                    <a:lstStyle/>
                    <a:p>
                      <a:pPr algn="ctr" fontAlgn="b"/>
                      <a:r>
                        <a:rPr lang="es-ES" sz="1000" b="0" i="0" u="none" strike="noStrike" dirty="0">
                          <a:solidFill>
                            <a:schemeClr val="tx1"/>
                          </a:solidFill>
                          <a:effectLst/>
                          <a:latin typeface="+mj-lt"/>
                        </a:rPr>
                        <a:t>8,2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237226">
                <a:tc>
                  <a:txBody>
                    <a:bodyPr/>
                    <a:lstStyle/>
                    <a:p>
                      <a:pPr algn="ctr" fontAlgn="b"/>
                      <a:r>
                        <a:rPr lang="es-ES" sz="1000" b="0" i="0" u="none" strike="noStrike" dirty="0">
                          <a:solidFill>
                            <a:schemeClr val="tx1"/>
                          </a:solidFill>
                          <a:effectLst/>
                          <a:latin typeface="+mj-lt"/>
                        </a:rPr>
                        <a:t>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237226">
                <a:tc>
                  <a:txBody>
                    <a:bodyPr/>
                    <a:lstStyle/>
                    <a:p>
                      <a:pPr algn="ctr" fontAlgn="b"/>
                      <a:r>
                        <a:rPr lang="es-ES" sz="1000" b="0" i="0" u="none" strike="noStrike" dirty="0">
                          <a:solidFill>
                            <a:schemeClr val="tx1"/>
                          </a:solidFill>
                          <a:effectLst/>
                          <a:latin typeface="+mj-lt"/>
                        </a:rPr>
                        <a:t>7,7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8"/>
                  </a:ext>
                </a:extLst>
              </a:tr>
              <a:tr h="237226">
                <a:tc>
                  <a:txBody>
                    <a:bodyPr/>
                    <a:lstStyle/>
                    <a:p>
                      <a:pPr algn="ctr" fontAlgn="b"/>
                      <a:r>
                        <a:rPr lang="es-ES" sz="1000" b="1" i="0" u="none" strike="noStrike" dirty="0">
                          <a:solidFill>
                            <a:schemeClr val="tx1"/>
                          </a:solidFill>
                          <a:effectLst/>
                          <a:latin typeface="+mj-lt"/>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237226">
                <a:tc>
                  <a:txBody>
                    <a:bodyPr/>
                    <a:lstStyle/>
                    <a:p>
                      <a:pPr algn="ctr" fontAlgn="b"/>
                      <a:r>
                        <a:rPr lang="es-ES" sz="1000" b="0" i="0" u="none" strike="noStrike" dirty="0">
                          <a:solidFill>
                            <a:schemeClr val="tx1"/>
                          </a:solidFill>
                          <a:effectLst/>
                          <a:latin typeface="+mj-lt"/>
                        </a:rPr>
                        <a:t>8,9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237226">
                <a:tc>
                  <a:txBody>
                    <a:bodyPr/>
                    <a:lstStyle/>
                    <a:p>
                      <a:pPr algn="ctr" fontAlgn="b"/>
                      <a:r>
                        <a:rPr lang="es-ES" sz="1000" b="0" i="0" u="none" strike="noStrike" dirty="0">
                          <a:solidFill>
                            <a:schemeClr val="tx1"/>
                          </a:solidFill>
                          <a:effectLst/>
                          <a:latin typeface="+mj-lt"/>
                        </a:rPr>
                        <a:t>8,9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1"/>
                  </a:ext>
                </a:extLst>
              </a:tr>
              <a:tr h="237226">
                <a:tc>
                  <a:txBody>
                    <a:bodyPr/>
                    <a:lstStyle/>
                    <a:p>
                      <a:pPr algn="ctr" fontAlgn="b"/>
                      <a:r>
                        <a:rPr lang="es-ES" sz="1000" b="0" i="0" u="none" strike="noStrike" dirty="0">
                          <a:solidFill>
                            <a:schemeClr val="tx1"/>
                          </a:solidFill>
                          <a:effectLst/>
                          <a:latin typeface="+mj-lt"/>
                        </a:rPr>
                        <a:t>6,3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237226">
                <a:tc>
                  <a:txBody>
                    <a:bodyPr/>
                    <a:lstStyle/>
                    <a:p>
                      <a:pPr algn="ctr" fontAlgn="b"/>
                      <a:r>
                        <a:rPr lang="es-ES" sz="1000" b="0" i="0" u="none" strike="noStrike" dirty="0">
                          <a:solidFill>
                            <a:schemeClr val="tx1"/>
                          </a:solidFill>
                          <a:effectLst/>
                          <a:latin typeface="+mj-lt"/>
                        </a:rPr>
                        <a:t>8,8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3"/>
                  </a:ext>
                </a:extLst>
              </a:tr>
              <a:tr h="237226">
                <a:tc>
                  <a:txBody>
                    <a:bodyPr/>
                    <a:lstStyle/>
                    <a:p>
                      <a:pPr algn="ctr" fontAlgn="b"/>
                      <a:r>
                        <a:rPr lang="es-ES" sz="1000" b="0" i="0" u="none" strike="noStrike" dirty="0">
                          <a:solidFill>
                            <a:schemeClr val="tx1"/>
                          </a:solidFill>
                          <a:effectLst/>
                          <a:latin typeface="+mj-lt"/>
                        </a:rPr>
                        <a:t>7,9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4"/>
                  </a:ext>
                </a:extLst>
              </a:tr>
              <a:tr h="237226">
                <a:tc>
                  <a:txBody>
                    <a:bodyPr/>
                    <a:lstStyle/>
                    <a:p>
                      <a:pPr algn="ctr" fontAlgn="b"/>
                      <a:r>
                        <a:rPr lang="es-ES" sz="1000" b="0" i="0" u="none" strike="noStrike" dirty="0">
                          <a:solidFill>
                            <a:schemeClr val="tx1"/>
                          </a:solidFill>
                          <a:effectLst/>
                          <a:latin typeface="+mj-lt"/>
                        </a:rPr>
                        <a:t>9,2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237226">
                <a:tc>
                  <a:txBody>
                    <a:bodyPr/>
                    <a:lstStyle/>
                    <a:p>
                      <a:pPr algn="ctr" fontAlgn="b"/>
                      <a:r>
                        <a:rPr lang="es-ES" sz="1000" b="0" i="0" u="none" strike="noStrike" dirty="0">
                          <a:solidFill>
                            <a:schemeClr val="tx1"/>
                          </a:solidFill>
                          <a:effectLst/>
                          <a:latin typeface="+mj-lt"/>
                        </a:rPr>
                        <a:t>8,3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6"/>
                  </a:ext>
                </a:extLst>
              </a:tr>
              <a:tr h="237226">
                <a:tc>
                  <a:txBody>
                    <a:bodyPr/>
                    <a:lstStyle/>
                    <a:p>
                      <a:pPr algn="ctr" fontAlgn="b"/>
                      <a:r>
                        <a:rPr lang="es-ES" sz="1000" b="0" i="0" u="none" strike="noStrike" dirty="0">
                          <a:solidFill>
                            <a:schemeClr val="tx1"/>
                          </a:solidFill>
                          <a:effectLst/>
                          <a:latin typeface="+mj-lt"/>
                        </a:rPr>
                        <a:t>7,5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22" name="15 Rectángulo">
            <a:extLst>
              <a:ext uri="{FF2B5EF4-FFF2-40B4-BE49-F238E27FC236}">
                <a16:creationId xmlns:a16="http://schemas.microsoft.com/office/drawing/2014/main" id="{390F5242-D1F2-4C8F-8C36-158A93DDCF1B}"/>
              </a:ext>
            </a:extLst>
          </p:cNvPr>
          <p:cNvSpPr/>
          <p:nvPr/>
        </p:nvSpPr>
        <p:spPr bwMode="auto">
          <a:xfrm>
            <a:off x="5392876" y="1863568"/>
            <a:ext cx="994934" cy="4904163"/>
          </a:xfrm>
          <a:prstGeom prst="rect">
            <a:avLst/>
          </a:prstGeom>
          <a:noFill/>
          <a:ln w="285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400" b="1" i="0" u="none" strike="noStrike" cap="none" normalizeH="0" baseline="0">
              <a:ln>
                <a:noFill/>
              </a:ln>
              <a:solidFill>
                <a:schemeClr val="tx1"/>
              </a:solidFill>
              <a:effectLst/>
              <a:latin typeface="Arial" charset="0"/>
            </a:endParaRPr>
          </a:p>
        </p:txBody>
      </p:sp>
      <p:sp>
        <p:nvSpPr>
          <p:cNvPr id="32" name="Rectangle 10">
            <a:extLst>
              <a:ext uri="{FF2B5EF4-FFF2-40B4-BE49-F238E27FC236}">
                <a16:creationId xmlns:a16="http://schemas.microsoft.com/office/drawing/2014/main" id="{C19E560E-75C5-4B65-87E2-7B64D864BAB4}"/>
              </a:ext>
            </a:extLst>
          </p:cNvPr>
          <p:cNvSpPr>
            <a:spLocks noChangeArrowheads="1"/>
          </p:cNvSpPr>
          <p:nvPr/>
        </p:nvSpPr>
        <p:spPr bwMode="auto">
          <a:xfrm>
            <a:off x="5119647" y="1909118"/>
            <a:ext cx="1477005" cy="479474"/>
          </a:xfrm>
          <a:prstGeom prst="rect">
            <a:avLst/>
          </a:prstGeom>
          <a:noFill/>
          <a:ln w="9525">
            <a:noFill/>
            <a:miter lim="800000"/>
            <a:headEnd/>
            <a:tailEnd/>
          </a:ln>
          <a:effectLst/>
        </p:spPr>
        <p:txBody>
          <a:bodyPr anchor="ctr"/>
          <a:lstStyle/>
          <a:p>
            <a:pPr algn="ctr"/>
            <a:r>
              <a:rPr lang="es-ES" sz="900" dirty="0">
                <a:solidFill>
                  <a:srgbClr val="002A61"/>
                </a:solidFill>
                <a:latin typeface="+mj-lt"/>
              </a:rPr>
              <a:t>Media de libros comprados</a:t>
            </a:r>
          </a:p>
          <a:p>
            <a:pPr algn="ctr"/>
            <a:r>
              <a:rPr lang="es-ES" sz="1200" b="1" dirty="0">
                <a:solidFill>
                  <a:srgbClr val="002A61"/>
                </a:solidFill>
                <a:latin typeface="+mj-lt"/>
              </a:rPr>
              <a:t>2020</a:t>
            </a:r>
            <a:endParaRPr lang="es-ES" sz="900" b="1" dirty="0">
              <a:solidFill>
                <a:srgbClr val="002A61"/>
              </a:solidFill>
              <a:latin typeface="+mj-lt"/>
            </a:endParaRPr>
          </a:p>
        </p:txBody>
      </p:sp>
      <p:sp>
        <p:nvSpPr>
          <p:cNvPr id="33" name="Rectangle 8">
            <a:extLst>
              <a:ext uri="{FF2B5EF4-FFF2-40B4-BE49-F238E27FC236}">
                <a16:creationId xmlns:a16="http://schemas.microsoft.com/office/drawing/2014/main" id="{79AC162B-4E4A-4811-A98E-5540A83FB794}"/>
              </a:ext>
            </a:extLst>
          </p:cNvPr>
          <p:cNvSpPr>
            <a:spLocks noChangeArrowheads="1"/>
          </p:cNvSpPr>
          <p:nvPr/>
        </p:nvSpPr>
        <p:spPr bwMode="auto">
          <a:xfrm>
            <a:off x="2520013" y="1901797"/>
            <a:ext cx="2030528" cy="355600"/>
          </a:xfrm>
          <a:prstGeom prst="roundRect">
            <a:avLst/>
          </a:prstGeom>
          <a:solidFill>
            <a:schemeClr val="accent4"/>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CC.AA.</a:t>
            </a:r>
          </a:p>
        </p:txBody>
      </p:sp>
      <p:pic>
        <p:nvPicPr>
          <p:cNvPr id="34" name="Imagen 33">
            <a:extLst>
              <a:ext uri="{FF2B5EF4-FFF2-40B4-BE49-F238E27FC236}">
                <a16:creationId xmlns:a16="http://schemas.microsoft.com/office/drawing/2014/main" id="{096D9554-AE31-4CD6-8F17-8346CB153FAD}"/>
              </a:ext>
            </a:extLst>
          </p:cNvPr>
          <p:cNvPicPr>
            <a:picLocks noChangeAspect="1"/>
          </p:cNvPicPr>
          <p:nvPr/>
        </p:nvPicPr>
        <p:blipFill>
          <a:blip r:embed="rId3" cstate="email">
            <a:biLevel thresh="75000"/>
            <a:extLst>
              <a:ext uri="{28A0092B-C50C-407E-A947-70E740481C1C}">
                <a14:useLocalDpi xmlns:a14="http://schemas.microsoft.com/office/drawing/2010/main" val="0"/>
              </a:ext>
            </a:extLst>
          </a:blip>
          <a:stretch>
            <a:fillRect/>
          </a:stretch>
        </p:blipFill>
        <p:spPr>
          <a:xfrm>
            <a:off x="1940176" y="1879654"/>
            <a:ext cx="518298" cy="396822"/>
          </a:xfrm>
          <a:prstGeom prst="rect">
            <a:avLst/>
          </a:prstGeom>
        </p:spPr>
      </p:pic>
      <p:sp>
        <p:nvSpPr>
          <p:cNvPr id="35" name="11 Rectángulo">
            <a:extLst>
              <a:ext uri="{FF2B5EF4-FFF2-40B4-BE49-F238E27FC236}">
                <a16:creationId xmlns:a16="http://schemas.microsoft.com/office/drawing/2014/main" id="{96407D80-7950-45F6-9303-4AC97A15755D}"/>
              </a:ext>
            </a:extLst>
          </p:cNvPr>
          <p:cNvSpPr/>
          <p:nvPr/>
        </p:nvSpPr>
        <p:spPr bwMode="auto">
          <a:xfrm>
            <a:off x="1033521" y="4538007"/>
            <a:ext cx="5589362" cy="26587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400" b="1" i="0" u="none" strike="noStrike" cap="none" normalizeH="0" baseline="0">
              <a:ln>
                <a:noFill/>
              </a:ln>
              <a:solidFill>
                <a:schemeClr val="tx1"/>
              </a:solidFill>
              <a:effectLst/>
              <a:latin typeface="Arial" charset="0"/>
            </a:endParaRPr>
          </a:p>
        </p:txBody>
      </p:sp>
      <p:grpSp>
        <p:nvGrpSpPr>
          <p:cNvPr id="7" name="Grupo 6">
            <a:extLst>
              <a:ext uri="{FF2B5EF4-FFF2-40B4-BE49-F238E27FC236}">
                <a16:creationId xmlns:a16="http://schemas.microsoft.com/office/drawing/2014/main" id="{0C1576A0-7C85-4B64-B9A3-35889CDB33A7}"/>
              </a:ext>
            </a:extLst>
          </p:cNvPr>
          <p:cNvGrpSpPr/>
          <p:nvPr/>
        </p:nvGrpSpPr>
        <p:grpSpPr>
          <a:xfrm>
            <a:off x="7398715" y="2828522"/>
            <a:ext cx="3768615" cy="2947647"/>
            <a:chOff x="7001545" y="1731977"/>
            <a:chExt cx="5016955" cy="3924044"/>
          </a:xfrm>
        </p:grpSpPr>
        <p:sp>
          <p:nvSpPr>
            <p:cNvPr id="37" name="Freeform 5">
              <a:extLst>
                <a:ext uri="{FF2B5EF4-FFF2-40B4-BE49-F238E27FC236}">
                  <a16:creationId xmlns:a16="http://schemas.microsoft.com/office/drawing/2014/main" id="{7B09A214-F35F-44E1-B761-93AB9B480376}"/>
                </a:ext>
              </a:extLst>
            </p:cNvPr>
            <p:cNvSpPr>
              <a:spLocks/>
            </p:cNvSpPr>
            <p:nvPr/>
          </p:nvSpPr>
          <p:spPr bwMode="auto">
            <a:xfrm>
              <a:off x="10721503" y="3872749"/>
              <a:ext cx="144971" cy="114005"/>
            </a:xfrm>
            <a:custGeom>
              <a:avLst/>
              <a:gdLst>
                <a:gd name="T0" fmla="*/ 0 w 184"/>
                <a:gd name="T1" fmla="*/ 104281 h 164"/>
                <a:gd name="T2" fmla="*/ 0 w 184"/>
                <a:gd name="T3" fmla="*/ 81543 h 164"/>
                <a:gd name="T4" fmla="*/ 18662 w 184"/>
                <a:gd name="T5" fmla="*/ 75270 h 164"/>
                <a:gd name="T6" fmla="*/ 31103 w 184"/>
                <a:gd name="T7" fmla="*/ 34499 h 164"/>
                <a:gd name="T8" fmla="*/ 67538 w 184"/>
                <a:gd name="T9" fmla="*/ 6273 h 164"/>
                <a:gd name="T10" fmla="*/ 108416 w 184"/>
                <a:gd name="T11" fmla="*/ 0 h 164"/>
                <a:gd name="T12" fmla="*/ 152849 w 184"/>
                <a:gd name="T13" fmla="*/ 6273 h 164"/>
                <a:gd name="T14" fmla="*/ 159070 w 184"/>
                <a:gd name="T15" fmla="*/ 11761 h 164"/>
                <a:gd name="T16" fmla="*/ 152849 w 184"/>
                <a:gd name="T17" fmla="*/ 29010 h 164"/>
                <a:gd name="T18" fmla="*/ 163513 w 184"/>
                <a:gd name="T19" fmla="*/ 40771 h 164"/>
                <a:gd name="T20" fmla="*/ 140408 w 184"/>
                <a:gd name="T21" fmla="*/ 65078 h 164"/>
                <a:gd name="T22" fmla="*/ 120857 w 184"/>
                <a:gd name="T23" fmla="*/ 93304 h 164"/>
                <a:gd name="T24" fmla="*/ 91532 w 184"/>
                <a:gd name="T25" fmla="*/ 104281 h 164"/>
                <a:gd name="T26" fmla="*/ 85311 w 184"/>
                <a:gd name="T27" fmla="*/ 128587 h 164"/>
                <a:gd name="T28" fmla="*/ 18662 w 184"/>
                <a:gd name="T29" fmla="*/ 122314 h 164"/>
                <a:gd name="T30" fmla="*/ 0 w 184"/>
                <a:gd name="T31" fmla="*/ 1042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 h="164">
                  <a:moveTo>
                    <a:pt x="0" y="133"/>
                  </a:moveTo>
                  <a:lnTo>
                    <a:pt x="0" y="104"/>
                  </a:lnTo>
                  <a:lnTo>
                    <a:pt x="21" y="96"/>
                  </a:lnTo>
                  <a:lnTo>
                    <a:pt x="35" y="44"/>
                  </a:lnTo>
                  <a:lnTo>
                    <a:pt x="76" y="8"/>
                  </a:lnTo>
                  <a:lnTo>
                    <a:pt x="122" y="0"/>
                  </a:lnTo>
                  <a:lnTo>
                    <a:pt x="172" y="8"/>
                  </a:lnTo>
                  <a:lnTo>
                    <a:pt x="179" y="15"/>
                  </a:lnTo>
                  <a:lnTo>
                    <a:pt x="172" y="37"/>
                  </a:lnTo>
                  <a:lnTo>
                    <a:pt x="184" y="52"/>
                  </a:lnTo>
                  <a:lnTo>
                    <a:pt x="158" y="83"/>
                  </a:lnTo>
                  <a:lnTo>
                    <a:pt x="136" y="119"/>
                  </a:lnTo>
                  <a:lnTo>
                    <a:pt x="103" y="133"/>
                  </a:lnTo>
                  <a:lnTo>
                    <a:pt x="96" y="164"/>
                  </a:lnTo>
                  <a:lnTo>
                    <a:pt x="21" y="156"/>
                  </a:lnTo>
                  <a:lnTo>
                    <a:pt x="0" y="133"/>
                  </a:lnTo>
                  <a:close/>
                </a:path>
              </a:pathLst>
            </a:custGeom>
            <a:solidFill>
              <a:srgbClr val="BFC7D7"/>
            </a:solidFill>
            <a:ln w="1651">
              <a:solidFill>
                <a:schemeClr val="bg1">
                  <a:lumMod val="50000"/>
                </a:schemeClr>
              </a:solidFill>
              <a:prstDash val="solid"/>
              <a:round/>
              <a:headEnd/>
              <a:tailEnd/>
            </a:ln>
          </p:spPr>
          <p:txBody>
            <a:bodyPr/>
            <a:lstStyle/>
            <a:p>
              <a:pPr>
                <a:defRPr/>
              </a:pPr>
              <a:endParaRPr lang="es-ES_tradnl"/>
            </a:p>
          </p:txBody>
        </p:sp>
        <p:sp>
          <p:nvSpPr>
            <p:cNvPr id="38" name="Freeform 6">
              <a:extLst>
                <a:ext uri="{FF2B5EF4-FFF2-40B4-BE49-F238E27FC236}">
                  <a16:creationId xmlns:a16="http://schemas.microsoft.com/office/drawing/2014/main" id="{55B48AF1-5306-4711-A52F-DC19336E18F6}"/>
                </a:ext>
              </a:extLst>
            </p:cNvPr>
            <p:cNvSpPr>
              <a:spLocks/>
            </p:cNvSpPr>
            <p:nvPr/>
          </p:nvSpPr>
          <p:spPr bwMode="auto">
            <a:xfrm>
              <a:off x="10787655" y="4028978"/>
              <a:ext cx="90079" cy="56300"/>
            </a:xfrm>
            <a:custGeom>
              <a:avLst/>
              <a:gdLst>
                <a:gd name="T0" fmla="*/ 0 w 115"/>
                <a:gd name="T1" fmla="*/ 34494 h 81"/>
                <a:gd name="T2" fmla="*/ 11485 w 115"/>
                <a:gd name="T3" fmla="*/ 57228 h 81"/>
                <a:gd name="T4" fmla="*/ 42407 w 115"/>
                <a:gd name="T5" fmla="*/ 45469 h 81"/>
                <a:gd name="T6" fmla="*/ 72445 w 115"/>
                <a:gd name="T7" fmla="*/ 63500 h 81"/>
                <a:gd name="T8" fmla="*/ 101600 w 115"/>
                <a:gd name="T9" fmla="*/ 63500 h 81"/>
                <a:gd name="T10" fmla="*/ 84814 w 115"/>
                <a:gd name="T11" fmla="*/ 34494 h 81"/>
                <a:gd name="T12" fmla="*/ 17670 w 115"/>
                <a:gd name="T13" fmla="*/ 0 h 81"/>
                <a:gd name="T14" fmla="*/ 0 w 115"/>
                <a:gd name="T15" fmla="*/ 34494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81">
                  <a:moveTo>
                    <a:pt x="0" y="44"/>
                  </a:moveTo>
                  <a:lnTo>
                    <a:pt x="13" y="73"/>
                  </a:lnTo>
                  <a:lnTo>
                    <a:pt x="48" y="58"/>
                  </a:lnTo>
                  <a:lnTo>
                    <a:pt x="82" y="81"/>
                  </a:lnTo>
                  <a:lnTo>
                    <a:pt x="115" y="81"/>
                  </a:lnTo>
                  <a:lnTo>
                    <a:pt x="96" y="44"/>
                  </a:lnTo>
                  <a:lnTo>
                    <a:pt x="20" y="0"/>
                  </a:lnTo>
                  <a:lnTo>
                    <a:pt x="0" y="44"/>
                  </a:lnTo>
                  <a:close/>
                </a:path>
              </a:pathLst>
            </a:custGeom>
            <a:solidFill>
              <a:srgbClr val="BFC7D7"/>
            </a:solidFill>
            <a:ln w="1651">
              <a:solidFill>
                <a:schemeClr val="bg1">
                  <a:lumMod val="50000"/>
                </a:schemeClr>
              </a:solidFill>
              <a:prstDash val="solid"/>
              <a:round/>
              <a:headEnd/>
              <a:tailEnd/>
            </a:ln>
          </p:spPr>
          <p:txBody>
            <a:bodyPr/>
            <a:lstStyle/>
            <a:p>
              <a:pPr>
                <a:defRPr/>
              </a:pPr>
              <a:endParaRPr lang="es-ES_tradnl"/>
            </a:p>
          </p:txBody>
        </p:sp>
        <p:sp>
          <p:nvSpPr>
            <p:cNvPr id="39" name="Freeform 7">
              <a:extLst>
                <a:ext uri="{FF2B5EF4-FFF2-40B4-BE49-F238E27FC236}">
                  <a16:creationId xmlns:a16="http://schemas.microsoft.com/office/drawing/2014/main" id="{096DB679-88BE-446F-87D6-6819C4D64F1D}"/>
                </a:ext>
              </a:extLst>
            </p:cNvPr>
            <p:cNvSpPr>
              <a:spLocks/>
            </p:cNvSpPr>
            <p:nvPr/>
          </p:nvSpPr>
          <p:spPr bwMode="auto">
            <a:xfrm>
              <a:off x="11122634" y="3433616"/>
              <a:ext cx="392685" cy="329350"/>
            </a:xfrm>
            <a:custGeom>
              <a:avLst/>
              <a:gdLst>
                <a:gd name="T0" fmla="*/ 0 w 499"/>
                <a:gd name="T1" fmla="*/ 212385 h 467"/>
                <a:gd name="T2" fmla="*/ 7988 w 499"/>
                <a:gd name="T3" fmla="*/ 253748 h 467"/>
                <a:gd name="T4" fmla="*/ 31066 w 499"/>
                <a:gd name="T5" fmla="*/ 253748 h 467"/>
                <a:gd name="T6" fmla="*/ 48818 w 499"/>
                <a:gd name="T7" fmla="*/ 288748 h 467"/>
                <a:gd name="T8" fmla="*/ 67458 w 499"/>
                <a:gd name="T9" fmla="*/ 283180 h 467"/>
                <a:gd name="T10" fmla="*/ 110062 w 499"/>
                <a:gd name="T11" fmla="*/ 237044 h 467"/>
                <a:gd name="T12" fmla="*/ 116275 w 499"/>
                <a:gd name="T13" fmla="*/ 237044 h 467"/>
                <a:gd name="T14" fmla="*/ 145566 w 499"/>
                <a:gd name="T15" fmla="*/ 253748 h 467"/>
                <a:gd name="T16" fmla="*/ 158880 w 499"/>
                <a:gd name="T17" fmla="*/ 288748 h 467"/>
                <a:gd name="T18" fmla="*/ 151779 w 499"/>
                <a:gd name="T19" fmla="*/ 324543 h 467"/>
                <a:gd name="T20" fmla="*/ 158880 w 499"/>
                <a:gd name="T21" fmla="*/ 330112 h 467"/>
                <a:gd name="T22" fmla="*/ 249415 w 499"/>
                <a:gd name="T23" fmla="*/ 324543 h 467"/>
                <a:gd name="T24" fmla="*/ 260954 w 499"/>
                <a:gd name="T25" fmla="*/ 353180 h 467"/>
                <a:gd name="T26" fmla="*/ 296458 w 499"/>
                <a:gd name="T27" fmla="*/ 371475 h 467"/>
                <a:gd name="T28" fmla="*/ 387881 w 499"/>
                <a:gd name="T29" fmla="*/ 247385 h 467"/>
                <a:gd name="T30" fmla="*/ 418059 w 499"/>
                <a:gd name="T31" fmla="*/ 175794 h 467"/>
                <a:gd name="T32" fmla="*/ 442912 w 499"/>
                <a:gd name="T33" fmla="*/ 147954 h 467"/>
                <a:gd name="T34" fmla="*/ 442912 w 499"/>
                <a:gd name="T35" fmla="*/ 124090 h 467"/>
                <a:gd name="T36" fmla="*/ 400307 w 499"/>
                <a:gd name="T37" fmla="*/ 107386 h 467"/>
                <a:gd name="T38" fmla="*/ 364803 w 499"/>
                <a:gd name="T39" fmla="*/ 124090 h 467"/>
                <a:gd name="T40" fmla="*/ 339063 w 499"/>
                <a:gd name="T41" fmla="*/ 124090 h 467"/>
                <a:gd name="T42" fmla="*/ 322199 w 499"/>
                <a:gd name="T43" fmla="*/ 107386 h 467"/>
                <a:gd name="T44" fmla="*/ 309772 w 499"/>
                <a:gd name="T45" fmla="*/ 76363 h 467"/>
                <a:gd name="T46" fmla="*/ 326637 w 499"/>
                <a:gd name="T47" fmla="*/ 59659 h 467"/>
                <a:gd name="T48" fmla="*/ 326637 w 499"/>
                <a:gd name="T49" fmla="*/ 46932 h 467"/>
                <a:gd name="T50" fmla="*/ 322199 w 499"/>
                <a:gd name="T51" fmla="*/ 35000 h 467"/>
                <a:gd name="T52" fmla="*/ 290245 w 499"/>
                <a:gd name="T53" fmla="*/ 59659 h 467"/>
                <a:gd name="T54" fmla="*/ 279594 w 499"/>
                <a:gd name="T55" fmla="*/ 51704 h 467"/>
                <a:gd name="T56" fmla="*/ 290245 w 499"/>
                <a:gd name="T57" fmla="*/ 35000 h 467"/>
                <a:gd name="T58" fmla="*/ 315985 w 499"/>
                <a:gd name="T59" fmla="*/ 28636 h 467"/>
                <a:gd name="T60" fmla="*/ 322199 w 499"/>
                <a:gd name="T61" fmla="*/ 0 h 467"/>
                <a:gd name="T62" fmla="*/ 194384 w 499"/>
                <a:gd name="T63" fmla="*/ 51704 h 467"/>
                <a:gd name="T64" fmla="*/ 139353 w 499"/>
                <a:gd name="T65" fmla="*/ 117727 h 467"/>
                <a:gd name="T66" fmla="*/ 96748 w 499"/>
                <a:gd name="T67" fmla="*/ 136022 h 467"/>
                <a:gd name="T68" fmla="*/ 73671 w 499"/>
                <a:gd name="T69" fmla="*/ 165454 h 467"/>
                <a:gd name="T70" fmla="*/ 0 w 499"/>
                <a:gd name="T71" fmla="*/ 212385 h 4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9" h="467">
                  <a:moveTo>
                    <a:pt x="0" y="267"/>
                  </a:moveTo>
                  <a:lnTo>
                    <a:pt x="9" y="319"/>
                  </a:lnTo>
                  <a:lnTo>
                    <a:pt x="35" y="319"/>
                  </a:lnTo>
                  <a:lnTo>
                    <a:pt x="55" y="363"/>
                  </a:lnTo>
                  <a:lnTo>
                    <a:pt x="76" y="356"/>
                  </a:lnTo>
                  <a:lnTo>
                    <a:pt x="124" y="298"/>
                  </a:lnTo>
                  <a:lnTo>
                    <a:pt x="131" y="298"/>
                  </a:lnTo>
                  <a:lnTo>
                    <a:pt x="164" y="319"/>
                  </a:lnTo>
                  <a:lnTo>
                    <a:pt x="179" y="363"/>
                  </a:lnTo>
                  <a:lnTo>
                    <a:pt x="171" y="408"/>
                  </a:lnTo>
                  <a:lnTo>
                    <a:pt x="179" y="415"/>
                  </a:lnTo>
                  <a:lnTo>
                    <a:pt x="281" y="408"/>
                  </a:lnTo>
                  <a:lnTo>
                    <a:pt x="294" y="444"/>
                  </a:lnTo>
                  <a:lnTo>
                    <a:pt x="334" y="467"/>
                  </a:lnTo>
                  <a:lnTo>
                    <a:pt x="437" y="311"/>
                  </a:lnTo>
                  <a:lnTo>
                    <a:pt x="471" y="221"/>
                  </a:lnTo>
                  <a:lnTo>
                    <a:pt x="499" y="186"/>
                  </a:lnTo>
                  <a:lnTo>
                    <a:pt x="499" y="156"/>
                  </a:lnTo>
                  <a:lnTo>
                    <a:pt x="451" y="135"/>
                  </a:lnTo>
                  <a:lnTo>
                    <a:pt x="411" y="156"/>
                  </a:lnTo>
                  <a:lnTo>
                    <a:pt x="382" y="156"/>
                  </a:lnTo>
                  <a:lnTo>
                    <a:pt x="363" y="135"/>
                  </a:lnTo>
                  <a:lnTo>
                    <a:pt x="349" y="96"/>
                  </a:lnTo>
                  <a:lnTo>
                    <a:pt x="368" y="75"/>
                  </a:lnTo>
                  <a:lnTo>
                    <a:pt x="368" y="59"/>
                  </a:lnTo>
                  <a:lnTo>
                    <a:pt x="363" y="44"/>
                  </a:lnTo>
                  <a:lnTo>
                    <a:pt x="327" y="75"/>
                  </a:lnTo>
                  <a:lnTo>
                    <a:pt x="315" y="65"/>
                  </a:lnTo>
                  <a:lnTo>
                    <a:pt x="327" y="44"/>
                  </a:lnTo>
                  <a:lnTo>
                    <a:pt x="356" y="36"/>
                  </a:lnTo>
                  <a:lnTo>
                    <a:pt x="363" y="0"/>
                  </a:lnTo>
                  <a:lnTo>
                    <a:pt x="219" y="65"/>
                  </a:lnTo>
                  <a:lnTo>
                    <a:pt x="157" y="148"/>
                  </a:lnTo>
                  <a:lnTo>
                    <a:pt x="109" y="171"/>
                  </a:lnTo>
                  <a:lnTo>
                    <a:pt x="83" y="208"/>
                  </a:lnTo>
                  <a:lnTo>
                    <a:pt x="0" y="267"/>
                  </a:lnTo>
                  <a:close/>
                </a:path>
              </a:pathLst>
            </a:custGeom>
            <a:solidFill>
              <a:srgbClr val="BFC7D7"/>
            </a:solidFill>
            <a:ln w="1651">
              <a:solidFill>
                <a:schemeClr val="bg1">
                  <a:lumMod val="50000"/>
                </a:schemeClr>
              </a:solidFill>
              <a:prstDash val="solid"/>
              <a:round/>
              <a:headEnd/>
              <a:tailEnd/>
            </a:ln>
          </p:spPr>
          <p:txBody>
            <a:bodyPr/>
            <a:lstStyle/>
            <a:p>
              <a:pPr>
                <a:defRPr/>
              </a:pPr>
              <a:endParaRPr lang="es-ES_tradnl"/>
            </a:p>
          </p:txBody>
        </p:sp>
        <p:sp>
          <p:nvSpPr>
            <p:cNvPr id="40" name="Freeform 8">
              <a:extLst>
                <a:ext uri="{FF2B5EF4-FFF2-40B4-BE49-F238E27FC236}">
                  <a16:creationId xmlns:a16="http://schemas.microsoft.com/office/drawing/2014/main" id="{1F326F72-AD9C-4598-B424-68259325B955}"/>
                </a:ext>
              </a:extLst>
            </p:cNvPr>
            <p:cNvSpPr>
              <a:spLocks/>
            </p:cNvSpPr>
            <p:nvPr/>
          </p:nvSpPr>
          <p:spPr bwMode="auto">
            <a:xfrm>
              <a:off x="11622288" y="3354797"/>
              <a:ext cx="192824" cy="130895"/>
            </a:xfrm>
            <a:custGeom>
              <a:avLst/>
              <a:gdLst>
                <a:gd name="T0" fmla="*/ 0 w 247"/>
                <a:gd name="T1" fmla="*/ 42633 h 187"/>
                <a:gd name="T2" fmla="*/ 0 w 247"/>
                <a:gd name="T3" fmla="*/ 59213 h 187"/>
                <a:gd name="T4" fmla="*/ 19371 w 247"/>
                <a:gd name="T5" fmla="*/ 88424 h 187"/>
                <a:gd name="T6" fmla="*/ 72202 w 247"/>
                <a:gd name="T7" fmla="*/ 82108 h 187"/>
                <a:gd name="T8" fmla="*/ 108304 w 247"/>
                <a:gd name="T9" fmla="*/ 94740 h 187"/>
                <a:gd name="T10" fmla="*/ 169059 w 247"/>
                <a:gd name="T11" fmla="*/ 139742 h 187"/>
                <a:gd name="T12" fmla="*/ 204280 w 247"/>
                <a:gd name="T13" fmla="*/ 147637 h 187"/>
                <a:gd name="T14" fmla="*/ 210444 w 247"/>
                <a:gd name="T15" fmla="*/ 139742 h 187"/>
                <a:gd name="T16" fmla="*/ 204280 w 247"/>
                <a:gd name="T17" fmla="*/ 116846 h 187"/>
                <a:gd name="T18" fmla="*/ 217488 w 247"/>
                <a:gd name="T19" fmla="*/ 100267 h 187"/>
                <a:gd name="T20" fmla="*/ 187550 w 247"/>
                <a:gd name="T21" fmla="*/ 52107 h 187"/>
                <a:gd name="T22" fmla="*/ 151449 w 247"/>
                <a:gd name="T23" fmla="*/ 42633 h 187"/>
                <a:gd name="T24" fmla="*/ 151449 w 247"/>
                <a:gd name="T25" fmla="*/ 0 h 187"/>
                <a:gd name="T26" fmla="*/ 132958 w 247"/>
                <a:gd name="T27" fmla="*/ 0 h 187"/>
                <a:gd name="T28" fmla="*/ 126795 w 247"/>
                <a:gd name="T29" fmla="*/ 24475 h 187"/>
                <a:gd name="T30" fmla="*/ 114467 w 247"/>
                <a:gd name="T31" fmla="*/ 24475 h 187"/>
                <a:gd name="T32" fmla="*/ 96857 w 247"/>
                <a:gd name="T33" fmla="*/ 0 h 187"/>
                <a:gd name="T34" fmla="*/ 84530 w 247"/>
                <a:gd name="T35" fmla="*/ 12632 h 187"/>
                <a:gd name="T36" fmla="*/ 60756 w 247"/>
                <a:gd name="T37" fmla="*/ 7895 h 187"/>
                <a:gd name="T38" fmla="*/ 36101 w 247"/>
                <a:gd name="T39" fmla="*/ 24475 h 187"/>
                <a:gd name="T40" fmla="*/ 6164 w 247"/>
                <a:gd name="T41" fmla="*/ 30791 h 187"/>
                <a:gd name="T42" fmla="*/ 0 w 247"/>
                <a:gd name="T43" fmla="*/ 42633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 h="187">
                  <a:moveTo>
                    <a:pt x="0" y="54"/>
                  </a:moveTo>
                  <a:lnTo>
                    <a:pt x="0" y="75"/>
                  </a:lnTo>
                  <a:lnTo>
                    <a:pt x="22" y="112"/>
                  </a:lnTo>
                  <a:lnTo>
                    <a:pt x="82" y="104"/>
                  </a:lnTo>
                  <a:lnTo>
                    <a:pt x="123" y="120"/>
                  </a:lnTo>
                  <a:lnTo>
                    <a:pt x="192" y="177"/>
                  </a:lnTo>
                  <a:lnTo>
                    <a:pt x="232" y="187"/>
                  </a:lnTo>
                  <a:lnTo>
                    <a:pt x="239" y="177"/>
                  </a:lnTo>
                  <a:lnTo>
                    <a:pt x="232" y="148"/>
                  </a:lnTo>
                  <a:lnTo>
                    <a:pt x="247" y="127"/>
                  </a:lnTo>
                  <a:lnTo>
                    <a:pt x="213" y="66"/>
                  </a:lnTo>
                  <a:lnTo>
                    <a:pt x="172" y="54"/>
                  </a:lnTo>
                  <a:lnTo>
                    <a:pt x="172" y="0"/>
                  </a:lnTo>
                  <a:lnTo>
                    <a:pt x="151" y="0"/>
                  </a:lnTo>
                  <a:lnTo>
                    <a:pt x="144" y="31"/>
                  </a:lnTo>
                  <a:lnTo>
                    <a:pt x="130" y="31"/>
                  </a:lnTo>
                  <a:lnTo>
                    <a:pt x="110" y="0"/>
                  </a:lnTo>
                  <a:lnTo>
                    <a:pt x="96" y="16"/>
                  </a:lnTo>
                  <a:lnTo>
                    <a:pt x="69" y="10"/>
                  </a:lnTo>
                  <a:lnTo>
                    <a:pt x="41" y="31"/>
                  </a:lnTo>
                  <a:lnTo>
                    <a:pt x="7" y="39"/>
                  </a:lnTo>
                  <a:lnTo>
                    <a:pt x="0" y="54"/>
                  </a:lnTo>
                  <a:close/>
                </a:path>
              </a:pathLst>
            </a:custGeom>
            <a:solidFill>
              <a:srgbClr val="BFC7D7"/>
            </a:solidFill>
            <a:ln w="1651">
              <a:solidFill>
                <a:schemeClr val="bg1">
                  <a:lumMod val="50000"/>
                </a:schemeClr>
              </a:solidFill>
              <a:prstDash val="solid"/>
              <a:round/>
              <a:headEnd/>
              <a:tailEnd/>
            </a:ln>
          </p:spPr>
          <p:txBody>
            <a:bodyPr/>
            <a:lstStyle/>
            <a:p>
              <a:pPr>
                <a:defRPr/>
              </a:pPr>
              <a:endParaRPr lang="es-ES_tradnl"/>
            </a:p>
          </p:txBody>
        </p:sp>
        <p:sp>
          <p:nvSpPr>
            <p:cNvPr id="41" name="Freeform 14">
              <a:extLst>
                <a:ext uri="{FF2B5EF4-FFF2-40B4-BE49-F238E27FC236}">
                  <a16:creationId xmlns:a16="http://schemas.microsoft.com/office/drawing/2014/main" id="{84F6D89A-6EB5-438D-91B7-0F7D8D31075D}"/>
                </a:ext>
              </a:extLst>
            </p:cNvPr>
            <p:cNvSpPr>
              <a:spLocks/>
            </p:cNvSpPr>
            <p:nvPr/>
          </p:nvSpPr>
          <p:spPr bwMode="auto">
            <a:xfrm>
              <a:off x="9839728" y="4770718"/>
              <a:ext cx="2178772" cy="885303"/>
            </a:xfrm>
            <a:custGeom>
              <a:avLst/>
              <a:gdLst>
                <a:gd name="T0" fmla="*/ 0 w 2780"/>
                <a:gd name="T1" fmla="*/ 251216311 h 1260"/>
                <a:gd name="T2" fmla="*/ 160970931 w 2780"/>
                <a:gd name="T3" fmla="*/ 87926026 h 1260"/>
                <a:gd name="T4" fmla="*/ 1676127640 w 2780"/>
                <a:gd name="T5" fmla="*/ 87926026 h 1260"/>
                <a:gd name="T6" fmla="*/ 1676127640 w 2780"/>
                <a:gd name="T7" fmla="*/ 5024390 h 1260"/>
                <a:gd name="T8" fmla="*/ 2147483646 w 2780"/>
                <a:gd name="T9" fmla="*/ 0 h 1260"/>
                <a:gd name="T10" fmla="*/ 2147483646 w 2780"/>
                <a:gd name="T11" fmla="*/ 791331855 h 1260"/>
                <a:gd name="T12" fmla="*/ 0 w 2780"/>
                <a:gd name="T13" fmla="*/ 791331855 h 1260"/>
                <a:gd name="T14" fmla="*/ 0 w 2780"/>
                <a:gd name="T15" fmla="*/ 251216311 h 1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0" h="1260">
                  <a:moveTo>
                    <a:pt x="0" y="400"/>
                  </a:moveTo>
                  <a:lnTo>
                    <a:pt x="206" y="140"/>
                  </a:lnTo>
                  <a:lnTo>
                    <a:pt x="2145" y="140"/>
                  </a:lnTo>
                  <a:lnTo>
                    <a:pt x="2145" y="8"/>
                  </a:lnTo>
                  <a:lnTo>
                    <a:pt x="2780" y="0"/>
                  </a:lnTo>
                  <a:lnTo>
                    <a:pt x="2780" y="1260"/>
                  </a:lnTo>
                  <a:lnTo>
                    <a:pt x="0" y="1260"/>
                  </a:lnTo>
                  <a:lnTo>
                    <a:pt x="0" y="400"/>
                  </a:lnTo>
                  <a:close/>
                </a:path>
              </a:pathLst>
            </a:custGeom>
            <a:noFill/>
            <a:ln w="1588">
              <a:solidFill>
                <a:schemeClr val="bg1">
                  <a:lumMod val="50000"/>
                </a:schemeClr>
              </a:solidFill>
              <a:prstDash val="solid"/>
              <a:round/>
              <a:headEnd/>
              <a:tailEnd/>
            </a:ln>
          </p:spPr>
          <p:txBody>
            <a:bodyPr/>
            <a:lstStyle/>
            <a:p>
              <a:endParaRPr lang="es-ES"/>
            </a:p>
          </p:txBody>
        </p:sp>
        <p:sp>
          <p:nvSpPr>
            <p:cNvPr id="42" name="Freeform 15">
              <a:extLst>
                <a:ext uri="{FF2B5EF4-FFF2-40B4-BE49-F238E27FC236}">
                  <a16:creationId xmlns:a16="http://schemas.microsoft.com/office/drawing/2014/main" id="{C78D0AB8-FA17-49F7-963A-32E0AE455035}"/>
                </a:ext>
              </a:extLst>
            </p:cNvPr>
            <p:cNvSpPr>
              <a:spLocks/>
            </p:cNvSpPr>
            <p:nvPr/>
          </p:nvSpPr>
          <p:spPr bwMode="auto">
            <a:xfrm>
              <a:off x="10905187" y="5292893"/>
              <a:ext cx="188602" cy="201269"/>
            </a:xfrm>
            <a:custGeom>
              <a:avLst/>
              <a:gdLst>
                <a:gd name="T0" fmla="*/ 0 w 239"/>
                <a:gd name="T1" fmla="*/ 98873 h 287"/>
                <a:gd name="T2" fmla="*/ 6230 w 239"/>
                <a:gd name="T3" fmla="*/ 128139 h 287"/>
                <a:gd name="T4" fmla="*/ 60524 w 239"/>
                <a:gd name="T5" fmla="*/ 204074 h 287"/>
                <a:gd name="T6" fmla="*/ 122829 w 239"/>
                <a:gd name="T7" fmla="*/ 227012 h 287"/>
                <a:gd name="T8" fmla="*/ 146860 w 239"/>
                <a:gd name="T9" fmla="*/ 204074 h 287"/>
                <a:gd name="T10" fmla="*/ 189583 w 239"/>
                <a:gd name="T11" fmla="*/ 197746 h 287"/>
                <a:gd name="T12" fmla="*/ 212725 w 239"/>
                <a:gd name="T13" fmla="*/ 162942 h 287"/>
                <a:gd name="T14" fmla="*/ 200264 w 239"/>
                <a:gd name="T15" fmla="*/ 0 h 287"/>
                <a:gd name="T16" fmla="*/ 183353 w 239"/>
                <a:gd name="T17" fmla="*/ 0 h 287"/>
                <a:gd name="T18" fmla="*/ 169112 w 239"/>
                <a:gd name="T19" fmla="*/ 22938 h 287"/>
                <a:gd name="T20" fmla="*/ 104137 w 239"/>
                <a:gd name="T21" fmla="*/ 22938 h 287"/>
                <a:gd name="T22" fmla="*/ 72985 w 239"/>
                <a:gd name="T23" fmla="*/ 4746 h 287"/>
                <a:gd name="T24" fmla="*/ 48953 w 239"/>
                <a:gd name="T25" fmla="*/ 64070 h 287"/>
                <a:gd name="T26" fmla="*/ 0 w 239"/>
                <a:gd name="T27" fmla="*/ 98873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87">
                  <a:moveTo>
                    <a:pt x="0" y="125"/>
                  </a:moveTo>
                  <a:lnTo>
                    <a:pt x="7" y="162"/>
                  </a:lnTo>
                  <a:lnTo>
                    <a:pt x="68" y="258"/>
                  </a:lnTo>
                  <a:lnTo>
                    <a:pt x="138" y="287"/>
                  </a:lnTo>
                  <a:lnTo>
                    <a:pt x="165" y="258"/>
                  </a:lnTo>
                  <a:lnTo>
                    <a:pt x="213" y="250"/>
                  </a:lnTo>
                  <a:lnTo>
                    <a:pt x="239" y="206"/>
                  </a:lnTo>
                  <a:lnTo>
                    <a:pt x="225" y="0"/>
                  </a:lnTo>
                  <a:lnTo>
                    <a:pt x="206" y="0"/>
                  </a:lnTo>
                  <a:lnTo>
                    <a:pt x="190" y="29"/>
                  </a:lnTo>
                  <a:lnTo>
                    <a:pt x="117" y="29"/>
                  </a:lnTo>
                  <a:lnTo>
                    <a:pt x="82" y="6"/>
                  </a:lnTo>
                  <a:lnTo>
                    <a:pt x="55" y="81"/>
                  </a:lnTo>
                  <a:lnTo>
                    <a:pt x="0" y="125"/>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43" name="Freeform 16">
              <a:extLst>
                <a:ext uri="{FF2B5EF4-FFF2-40B4-BE49-F238E27FC236}">
                  <a16:creationId xmlns:a16="http://schemas.microsoft.com/office/drawing/2014/main" id="{0AAD929B-3F82-4414-9949-433C89AD9814}"/>
                </a:ext>
              </a:extLst>
            </p:cNvPr>
            <p:cNvSpPr>
              <a:spLocks/>
            </p:cNvSpPr>
            <p:nvPr/>
          </p:nvSpPr>
          <p:spPr bwMode="auto">
            <a:xfrm>
              <a:off x="11462548" y="5029694"/>
              <a:ext cx="274457" cy="329350"/>
            </a:xfrm>
            <a:custGeom>
              <a:avLst/>
              <a:gdLst>
                <a:gd name="T0" fmla="*/ 0 w 349"/>
                <a:gd name="T1" fmla="*/ 342106 h 468"/>
                <a:gd name="T2" fmla="*/ 11531 w 349"/>
                <a:gd name="T3" fmla="*/ 354806 h 468"/>
                <a:gd name="T4" fmla="*/ 48785 w 349"/>
                <a:gd name="T5" fmla="*/ 354806 h 468"/>
                <a:gd name="T6" fmla="*/ 78943 w 349"/>
                <a:gd name="T7" fmla="*/ 371475 h 468"/>
                <a:gd name="T8" fmla="*/ 108214 w 349"/>
                <a:gd name="T9" fmla="*/ 354806 h 468"/>
                <a:gd name="T10" fmla="*/ 138372 w 349"/>
                <a:gd name="T11" fmla="*/ 305594 h 468"/>
                <a:gd name="T12" fmla="*/ 242150 w 349"/>
                <a:gd name="T13" fmla="*/ 296069 h 468"/>
                <a:gd name="T14" fmla="*/ 260777 w 349"/>
                <a:gd name="T15" fmla="*/ 282575 h 468"/>
                <a:gd name="T16" fmla="*/ 290935 w 349"/>
                <a:gd name="T17" fmla="*/ 212725 h 468"/>
                <a:gd name="T18" fmla="*/ 309562 w 349"/>
                <a:gd name="T19" fmla="*/ 76200 h 468"/>
                <a:gd name="T20" fmla="*/ 309562 w 349"/>
                <a:gd name="T21" fmla="*/ 11113 h 468"/>
                <a:gd name="T22" fmla="*/ 303353 w 349"/>
                <a:gd name="T23" fmla="*/ 6350 h 468"/>
                <a:gd name="T24" fmla="*/ 260777 w 349"/>
                <a:gd name="T25" fmla="*/ 0 h 468"/>
                <a:gd name="T26" fmla="*/ 229732 w 349"/>
                <a:gd name="T27" fmla="*/ 24606 h 468"/>
                <a:gd name="T28" fmla="*/ 138372 w 349"/>
                <a:gd name="T29" fmla="*/ 212725 h 468"/>
                <a:gd name="T30" fmla="*/ 127728 w 349"/>
                <a:gd name="T31" fmla="*/ 276225 h 468"/>
                <a:gd name="T32" fmla="*/ 91361 w 349"/>
                <a:gd name="T33" fmla="*/ 311944 h 468"/>
                <a:gd name="T34" fmla="*/ 66525 w 349"/>
                <a:gd name="T35" fmla="*/ 323850 h 468"/>
                <a:gd name="T36" fmla="*/ 25723 w 349"/>
                <a:gd name="T37" fmla="*/ 323850 h 468"/>
                <a:gd name="T38" fmla="*/ 0 w 349"/>
                <a:gd name="T39" fmla="*/ 342106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468">
                  <a:moveTo>
                    <a:pt x="0" y="431"/>
                  </a:moveTo>
                  <a:lnTo>
                    <a:pt x="13" y="447"/>
                  </a:lnTo>
                  <a:lnTo>
                    <a:pt x="55" y="447"/>
                  </a:lnTo>
                  <a:lnTo>
                    <a:pt x="89" y="468"/>
                  </a:lnTo>
                  <a:lnTo>
                    <a:pt x="122" y="447"/>
                  </a:lnTo>
                  <a:lnTo>
                    <a:pt x="156" y="385"/>
                  </a:lnTo>
                  <a:lnTo>
                    <a:pt x="273" y="373"/>
                  </a:lnTo>
                  <a:lnTo>
                    <a:pt x="294" y="356"/>
                  </a:lnTo>
                  <a:lnTo>
                    <a:pt x="328" y="268"/>
                  </a:lnTo>
                  <a:lnTo>
                    <a:pt x="349" y="96"/>
                  </a:lnTo>
                  <a:lnTo>
                    <a:pt x="349" y="14"/>
                  </a:lnTo>
                  <a:lnTo>
                    <a:pt x="342" y="8"/>
                  </a:lnTo>
                  <a:lnTo>
                    <a:pt x="294" y="0"/>
                  </a:lnTo>
                  <a:lnTo>
                    <a:pt x="259" y="31"/>
                  </a:lnTo>
                  <a:lnTo>
                    <a:pt x="156" y="268"/>
                  </a:lnTo>
                  <a:lnTo>
                    <a:pt x="144" y="348"/>
                  </a:lnTo>
                  <a:lnTo>
                    <a:pt x="103" y="393"/>
                  </a:lnTo>
                  <a:lnTo>
                    <a:pt x="75" y="408"/>
                  </a:lnTo>
                  <a:lnTo>
                    <a:pt x="29" y="408"/>
                  </a:lnTo>
                  <a:lnTo>
                    <a:pt x="0" y="431"/>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47" name="Freeform 17">
              <a:extLst>
                <a:ext uri="{FF2B5EF4-FFF2-40B4-BE49-F238E27FC236}">
                  <a16:creationId xmlns:a16="http://schemas.microsoft.com/office/drawing/2014/main" id="{33F28890-46CC-482D-8DA1-9CD2AB08CD5B}"/>
                </a:ext>
              </a:extLst>
            </p:cNvPr>
            <p:cNvSpPr>
              <a:spLocks/>
            </p:cNvSpPr>
            <p:nvPr/>
          </p:nvSpPr>
          <p:spPr bwMode="auto">
            <a:xfrm>
              <a:off x="11718708" y="4805906"/>
              <a:ext cx="177342" cy="177342"/>
            </a:xfrm>
            <a:custGeom>
              <a:avLst/>
              <a:gdLst>
                <a:gd name="T0" fmla="*/ 0 w 227"/>
                <a:gd name="T1" fmla="*/ 193675 h 252"/>
                <a:gd name="T2" fmla="*/ 6168 w 227"/>
                <a:gd name="T3" fmla="*/ 200025 h 252"/>
                <a:gd name="T4" fmla="*/ 36128 w 227"/>
                <a:gd name="T5" fmla="*/ 200025 h 252"/>
                <a:gd name="T6" fmla="*/ 54632 w 227"/>
                <a:gd name="T7" fmla="*/ 181769 h 252"/>
                <a:gd name="T8" fmla="*/ 149798 w 227"/>
                <a:gd name="T9" fmla="*/ 134144 h 252"/>
                <a:gd name="T10" fmla="*/ 186807 w 227"/>
                <a:gd name="T11" fmla="*/ 111125 h 252"/>
                <a:gd name="T12" fmla="*/ 200025 w 227"/>
                <a:gd name="T13" fmla="*/ 28575 h 252"/>
                <a:gd name="T14" fmla="*/ 192094 w 227"/>
                <a:gd name="T15" fmla="*/ 6350 h 252"/>
                <a:gd name="T16" fmla="*/ 186807 w 227"/>
                <a:gd name="T17" fmla="*/ 0 h 252"/>
                <a:gd name="T18" fmla="*/ 172709 w 227"/>
                <a:gd name="T19" fmla="*/ 6350 h 252"/>
                <a:gd name="T20" fmla="*/ 149798 w 227"/>
                <a:gd name="T21" fmla="*/ 46038 h 252"/>
                <a:gd name="T22" fmla="*/ 138343 w 227"/>
                <a:gd name="T23" fmla="*/ 53181 h 252"/>
                <a:gd name="T24" fmla="*/ 83711 w 227"/>
                <a:gd name="T25" fmla="*/ 57944 h 252"/>
                <a:gd name="T26" fmla="*/ 42296 w 227"/>
                <a:gd name="T27" fmla="*/ 76200 h 252"/>
                <a:gd name="T28" fmla="*/ 6168 w 227"/>
                <a:gd name="T29" fmla="*/ 157163 h 252"/>
                <a:gd name="T30" fmla="*/ 0 w 227"/>
                <a:gd name="T31" fmla="*/ 19367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 h="252">
                  <a:moveTo>
                    <a:pt x="0" y="244"/>
                  </a:moveTo>
                  <a:lnTo>
                    <a:pt x="7" y="252"/>
                  </a:lnTo>
                  <a:lnTo>
                    <a:pt x="41" y="252"/>
                  </a:lnTo>
                  <a:lnTo>
                    <a:pt x="62" y="229"/>
                  </a:lnTo>
                  <a:lnTo>
                    <a:pt x="170" y="169"/>
                  </a:lnTo>
                  <a:lnTo>
                    <a:pt x="212" y="140"/>
                  </a:lnTo>
                  <a:lnTo>
                    <a:pt x="227" y="36"/>
                  </a:lnTo>
                  <a:lnTo>
                    <a:pt x="218" y="8"/>
                  </a:lnTo>
                  <a:lnTo>
                    <a:pt x="212" y="0"/>
                  </a:lnTo>
                  <a:lnTo>
                    <a:pt x="196" y="8"/>
                  </a:lnTo>
                  <a:lnTo>
                    <a:pt x="170" y="58"/>
                  </a:lnTo>
                  <a:lnTo>
                    <a:pt x="157" y="67"/>
                  </a:lnTo>
                  <a:lnTo>
                    <a:pt x="95" y="73"/>
                  </a:lnTo>
                  <a:lnTo>
                    <a:pt x="48" y="96"/>
                  </a:lnTo>
                  <a:lnTo>
                    <a:pt x="7" y="198"/>
                  </a:lnTo>
                  <a:lnTo>
                    <a:pt x="0" y="244"/>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48" name="Freeform 18">
              <a:extLst>
                <a:ext uri="{FF2B5EF4-FFF2-40B4-BE49-F238E27FC236}">
                  <a16:creationId xmlns:a16="http://schemas.microsoft.com/office/drawing/2014/main" id="{CD46A692-2768-478B-91C6-A4B16C98D978}"/>
                </a:ext>
              </a:extLst>
            </p:cNvPr>
            <p:cNvSpPr>
              <a:spLocks/>
            </p:cNvSpPr>
            <p:nvPr/>
          </p:nvSpPr>
          <p:spPr bwMode="auto">
            <a:xfrm>
              <a:off x="9936844" y="5447715"/>
              <a:ext cx="123858" cy="77411"/>
            </a:xfrm>
            <a:custGeom>
              <a:avLst/>
              <a:gdLst>
                <a:gd name="T0" fmla="*/ 0 w 158"/>
                <a:gd name="T1" fmla="*/ 35245 h 109"/>
                <a:gd name="T2" fmla="*/ 19452 w 158"/>
                <a:gd name="T3" fmla="*/ 22429 h 109"/>
                <a:gd name="T4" fmla="*/ 48630 w 158"/>
                <a:gd name="T5" fmla="*/ 41653 h 109"/>
                <a:gd name="T6" fmla="*/ 72503 w 158"/>
                <a:gd name="T7" fmla="*/ 41653 h 109"/>
                <a:gd name="T8" fmla="*/ 125553 w 158"/>
                <a:gd name="T9" fmla="*/ 0 h 109"/>
                <a:gd name="T10" fmla="*/ 139700 w 158"/>
                <a:gd name="T11" fmla="*/ 0 h 109"/>
                <a:gd name="T12" fmla="*/ 84881 w 158"/>
                <a:gd name="T13" fmla="*/ 87312 h 109"/>
                <a:gd name="T14" fmla="*/ 54819 w 158"/>
                <a:gd name="T15" fmla="*/ 70490 h 109"/>
                <a:gd name="T16" fmla="*/ 23873 w 158"/>
                <a:gd name="T17" fmla="*/ 64082 h 109"/>
                <a:gd name="T18" fmla="*/ 0 w 158"/>
                <a:gd name="T19" fmla="*/ 3524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09">
                  <a:moveTo>
                    <a:pt x="0" y="44"/>
                  </a:moveTo>
                  <a:lnTo>
                    <a:pt x="22" y="28"/>
                  </a:lnTo>
                  <a:lnTo>
                    <a:pt x="55" y="52"/>
                  </a:lnTo>
                  <a:lnTo>
                    <a:pt x="82" y="52"/>
                  </a:lnTo>
                  <a:lnTo>
                    <a:pt x="142" y="0"/>
                  </a:lnTo>
                  <a:lnTo>
                    <a:pt x="158" y="0"/>
                  </a:lnTo>
                  <a:lnTo>
                    <a:pt x="96" y="109"/>
                  </a:lnTo>
                  <a:lnTo>
                    <a:pt x="62" y="88"/>
                  </a:lnTo>
                  <a:lnTo>
                    <a:pt x="27" y="80"/>
                  </a:lnTo>
                  <a:lnTo>
                    <a:pt x="0" y="44"/>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49" name="Freeform 19">
              <a:extLst>
                <a:ext uri="{FF2B5EF4-FFF2-40B4-BE49-F238E27FC236}">
                  <a16:creationId xmlns:a16="http://schemas.microsoft.com/office/drawing/2014/main" id="{92D46E84-F1BD-490E-A8B0-9083F70916D9}"/>
                </a:ext>
              </a:extLst>
            </p:cNvPr>
            <p:cNvSpPr>
              <a:spLocks/>
            </p:cNvSpPr>
            <p:nvPr/>
          </p:nvSpPr>
          <p:spPr bwMode="auto">
            <a:xfrm>
              <a:off x="10011439" y="4983248"/>
              <a:ext cx="112598" cy="173119"/>
            </a:xfrm>
            <a:custGeom>
              <a:avLst/>
              <a:gdLst>
                <a:gd name="T0" fmla="*/ 0 w 143"/>
                <a:gd name="T1" fmla="*/ 41613 h 244"/>
                <a:gd name="T2" fmla="*/ 30196 w 143"/>
                <a:gd name="T3" fmla="*/ 112036 h 244"/>
                <a:gd name="T4" fmla="*/ 55063 w 143"/>
                <a:gd name="T5" fmla="*/ 143245 h 244"/>
                <a:gd name="T6" fmla="*/ 65720 w 143"/>
                <a:gd name="T7" fmla="*/ 183258 h 244"/>
                <a:gd name="T8" fmla="*/ 78154 w 143"/>
                <a:gd name="T9" fmla="*/ 195262 h 244"/>
                <a:gd name="T10" fmla="*/ 103909 w 143"/>
                <a:gd name="T11" fmla="*/ 160051 h 244"/>
                <a:gd name="T12" fmla="*/ 127000 w 143"/>
                <a:gd name="T13" fmla="*/ 84827 h 244"/>
                <a:gd name="T14" fmla="*/ 120783 w 143"/>
                <a:gd name="T15" fmla="*/ 35211 h 244"/>
                <a:gd name="T16" fmla="*/ 103909 w 143"/>
                <a:gd name="T17" fmla="*/ 18406 h 244"/>
                <a:gd name="T18" fmla="*/ 48846 w 143"/>
                <a:gd name="T19" fmla="*/ 0 h 244"/>
                <a:gd name="T20" fmla="*/ 0 w 143"/>
                <a:gd name="T21" fmla="*/ 41613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244">
                  <a:moveTo>
                    <a:pt x="0" y="52"/>
                  </a:moveTo>
                  <a:lnTo>
                    <a:pt x="34" y="140"/>
                  </a:lnTo>
                  <a:lnTo>
                    <a:pt x="62" y="179"/>
                  </a:lnTo>
                  <a:lnTo>
                    <a:pt x="74" y="229"/>
                  </a:lnTo>
                  <a:lnTo>
                    <a:pt x="88" y="244"/>
                  </a:lnTo>
                  <a:lnTo>
                    <a:pt x="117" y="200"/>
                  </a:lnTo>
                  <a:lnTo>
                    <a:pt x="143" y="106"/>
                  </a:lnTo>
                  <a:lnTo>
                    <a:pt x="136" y="44"/>
                  </a:lnTo>
                  <a:lnTo>
                    <a:pt x="117" y="23"/>
                  </a:lnTo>
                  <a:lnTo>
                    <a:pt x="55" y="0"/>
                  </a:lnTo>
                  <a:lnTo>
                    <a:pt x="0" y="52"/>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50" name="Freeform 20">
              <a:extLst>
                <a:ext uri="{FF2B5EF4-FFF2-40B4-BE49-F238E27FC236}">
                  <a16:creationId xmlns:a16="http://schemas.microsoft.com/office/drawing/2014/main" id="{1DECF6A0-7F0D-4242-B38D-A997B66912B0}"/>
                </a:ext>
              </a:extLst>
            </p:cNvPr>
            <p:cNvSpPr>
              <a:spLocks/>
            </p:cNvSpPr>
            <p:nvPr/>
          </p:nvSpPr>
          <p:spPr bwMode="auto">
            <a:xfrm>
              <a:off x="10280268" y="5264743"/>
              <a:ext cx="99930" cy="94301"/>
            </a:xfrm>
            <a:custGeom>
              <a:avLst/>
              <a:gdLst>
                <a:gd name="T0" fmla="*/ 0 w 129"/>
                <a:gd name="T1" fmla="*/ 39986 h 133"/>
                <a:gd name="T2" fmla="*/ 6116 w 129"/>
                <a:gd name="T3" fmla="*/ 81571 h 133"/>
                <a:gd name="T4" fmla="*/ 28833 w 129"/>
                <a:gd name="T5" fmla="*/ 106362 h 133"/>
                <a:gd name="T6" fmla="*/ 58540 w 129"/>
                <a:gd name="T7" fmla="*/ 106362 h 133"/>
                <a:gd name="T8" fmla="*/ 102227 w 129"/>
                <a:gd name="T9" fmla="*/ 76773 h 133"/>
                <a:gd name="T10" fmla="*/ 112712 w 129"/>
                <a:gd name="T11" fmla="*/ 58379 h 133"/>
                <a:gd name="T12" fmla="*/ 54172 w 129"/>
                <a:gd name="T13" fmla="*/ 0 h 133"/>
                <a:gd name="T14" fmla="*/ 22717 w 129"/>
                <a:gd name="T15" fmla="*/ 10396 h 133"/>
                <a:gd name="T16" fmla="*/ 0 w 129"/>
                <a:gd name="T17" fmla="*/ 3998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3">
                  <a:moveTo>
                    <a:pt x="0" y="50"/>
                  </a:moveTo>
                  <a:lnTo>
                    <a:pt x="7" y="102"/>
                  </a:lnTo>
                  <a:lnTo>
                    <a:pt x="33" y="133"/>
                  </a:lnTo>
                  <a:lnTo>
                    <a:pt x="67" y="133"/>
                  </a:lnTo>
                  <a:lnTo>
                    <a:pt x="117" y="96"/>
                  </a:lnTo>
                  <a:lnTo>
                    <a:pt x="129" y="73"/>
                  </a:lnTo>
                  <a:lnTo>
                    <a:pt x="62" y="0"/>
                  </a:lnTo>
                  <a:lnTo>
                    <a:pt x="26" y="13"/>
                  </a:lnTo>
                  <a:lnTo>
                    <a:pt x="0" y="50"/>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51" name="Freeform 21">
              <a:extLst>
                <a:ext uri="{FF2B5EF4-FFF2-40B4-BE49-F238E27FC236}">
                  <a16:creationId xmlns:a16="http://schemas.microsoft.com/office/drawing/2014/main" id="{6C3202DD-E4D3-4F6E-9BD5-C47BD00BC307}"/>
                </a:ext>
              </a:extLst>
            </p:cNvPr>
            <p:cNvSpPr>
              <a:spLocks/>
            </p:cNvSpPr>
            <p:nvPr/>
          </p:nvSpPr>
          <p:spPr bwMode="auto">
            <a:xfrm>
              <a:off x="10461832" y="5109922"/>
              <a:ext cx="319497" cy="264606"/>
            </a:xfrm>
            <a:custGeom>
              <a:avLst/>
              <a:gdLst>
                <a:gd name="T0" fmla="*/ 0 w 409"/>
                <a:gd name="T1" fmla="*/ 127455 h 377"/>
                <a:gd name="T2" fmla="*/ 0 w 409"/>
                <a:gd name="T3" fmla="*/ 117163 h 377"/>
                <a:gd name="T4" fmla="*/ 30838 w 409"/>
                <a:gd name="T5" fmla="*/ 104497 h 377"/>
                <a:gd name="T6" fmla="*/ 119827 w 409"/>
                <a:gd name="T7" fmla="*/ 92622 h 377"/>
                <a:gd name="T8" fmla="*/ 174454 w 409"/>
                <a:gd name="T9" fmla="*/ 92622 h 377"/>
                <a:gd name="T10" fmla="*/ 204411 w 409"/>
                <a:gd name="T11" fmla="*/ 82331 h 377"/>
                <a:gd name="T12" fmla="*/ 233487 w 409"/>
                <a:gd name="T13" fmla="*/ 28499 h 377"/>
                <a:gd name="T14" fmla="*/ 265206 w 409"/>
                <a:gd name="T15" fmla="*/ 16625 h 377"/>
                <a:gd name="T16" fmla="*/ 347147 w 409"/>
                <a:gd name="T17" fmla="*/ 0 h 377"/>
                <a:gd name="T18" fmla="*/ 360363 w 409"/>
                <a:gd name="T19" fmla="*/ 8708 h 377"/>
                <a:gd name="T20" fmla="*/ 360363 w 409"/>
                <a:gd name="T21" fmla="*/ 39582 h 377"/>
                <a:gd name="T22" fmla="*/ 324239 w 409"/>
                <a:gd name="T23" fmla="*/ 51457 h 377"/>
                <a:gd name="T24" fmla="*/ 271374 w 409"/>
                <a:gd name="T25" fmla="*/ 92622 h 377"/>
                <a:gd name="T26" fmla="*/ 251990 w 409"/>
                <a:gd name="T27" fmla="*/ 156746 h 377"/>
                <a:gd name="T28" fmla="*/ 186790 w 409"/>
                <a:gd name="T29" fmla="*/ 280242 h 377"/>
                <a:gd name="T30" fmla="*/ 95157 w 409"/>
                <a:gd name="T31" fmla="*/ 298450 h 377"/>
                <a:gd name="T32" fmla="*/ 77535 w 409"/>
                <a:gd name="T33" fmla="*/ 244618 h 377"/>
                <a:gd name="T34" fmla="*/ 47578 w 409"/>
                <a:gd name="T35" fmla="*/ 214536 h 377"/>
                <a:gd name="T36" fmla="*/ 30838 w 409"/>
                <a:gd name="T37" fmla="*/ 163079 h 377"/>
                <a:gd name="T38" fmla="*/ 0 w 409"/>
                <a:gd name="T39" fmla="*/ 127455 h 3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 h="377">
                  <a:moveTo>
                    <a:pt x="0" y="161"/>
                  </a:moveTo>
                  <a:lnTo>
                    <a:pt x="0" y="148"/>
                  </a:lnTo>
                  <a:lnTo>
                    <a:pt x="35" y="132"/>
                  </a:lnTo>
                  <a:lnTo>
                    <a:pt x="136" y="117"/>
                  </a:lnTo>
                  <a:lnTo>
                    <a:pt x="198" y="117"/>
                  </a:lnTo>
                  <a:lnTo>
                    <a:pt x="232" y="104"/>
                  </a:lnTo>
                  <a:lnTo>
                    <a:pt x="265" y="36"/>
                  </a:lnTo>
                  <a:lnTo>
                    <a:pt x="301" y="21"/>
                  </a:lnTo>
                  <a:lnTo>
                    <a:pt x="394" y="0"/>
                  </a:lnTo>
                  <a:lnTo>
                    <a:pt x="409" y="11"/>
                  </a:lnTo>
                  <a:lnTo>
                    <a:pt x="409" y="50"/>
                  </a:lnTo>
                  <a:lnTo>
                    <a:pt x="368" y="65"/>
                  </a:lnTo>
                  <a:lnTo>
                    <a:pt x="308" y="117"/>
                  </a:lnTo>
                  <a:lnTo>
                    <a:pt x="286" y="198"/>
                  </a:lnTo>
                  <a:lnTo>
                    <a:pt x="212" y="354"/>
                  </a:lnTo>
                  <a:lnTo>
                    <a:pt x="108" y="377"/>
                  </a:lnTo>
                  <a:lnTo>
                    <a:pt x="88" y="309"/>
                  </a:lnTo>
                  <a:lnTo>
                    <a:pt x="54" y="271"/>
                  </a:lnTo>
                  <a:lnTo>
                    <a:pt x="35" y="206"/>
                  </a:lnTo>
                  <a:lnTo>
                    <a:pt x="0" y="161"/>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52" name="Freeform 28">
              <a:extLst>
                <a:ext uri="{FF2B5EF4-FFF2-40B4-BE49-F238E27FC236}">
                  <a16:creationId xmlns:a16="http://schemas.microsoft.com/office/drawing/2014/main" id="{5341A10F-3EEA-4599-8463-92E89EEE9999}"/>
                </a:ext>
              </a:extLst>
            </p:cNvPr>
            <p:cNvSpPr>
              <a:spLocks/>
            </p:cNvSpPr>
            <p:nvPr/>
          </p:nvSpPr>
          <p:spPr bwMode="auto">
            <a:xfrm>
              <a:off x="9083201" y="2030362"/>
              <a:ext cx="337795" cy="327942"/>
            </a:xfrm>
            <a:custGeom>
              <a:avLst/>
              <a:gdLst>
                <a:gd name="T0" fmla="*/ 0 w 430"/>
                <a:gd name="T1" fmla="*/ 170718 h 468"/>
                <a:gd name="T2" fmla="*/ 0 w 430"/>
                <a:gd name="T3" fmla="*/ 141474 h 468"/>
                <a:gd name="T4" fmla="*/ 31012 w 430"/>
                <a:gd name="T5" fmla="*/ 135151 h 468"/>
                <a:gd name="T6" fmla="*/ 73542 w 430"/>
                <a:gd name="T7" fmla="*/ 146216 h 468"/>
                <a:gd name="T8" fmla="*/ 79744 w 430"/>
                <a:gd name="T9" fmla="*/ 141474 h 468"/>
                <a:gd name="T10" fmla="*/ 79744 w 430"/>
                <a:gd name="T11" fmla="*/ 123296 h 468"/>
                <a:gd name="T12" fmla="*/ 31012 w 430"/>
                <a:gd name="T13" fmla="*/ 59277 h 468"/>
                <a:gd name="T14" fmla="*/ 31012 w 430"/>
                <a:gd name="T15" fmla="*/ 22920 h 468"/>
                <a:gd name="T16" fmla="*/ 73542 w 430"/>
                <a:gd name="T17" fmla="*/ 36357 h 468"/>
                <a:gd name="T18" fmla="*/ 84174 w 430"/>
                <a:gd name="T19" fmla="*/ 0 h 468"/>
                <a:gd name="T20" fmla="*/ 108984 w 430"/>
                <a:gd name="T21" fmla="*/ 0 h 468"/>
                <a:gd name="T22" fmla="*/ 145312 w 430"/>
                <a:gd name="T23" fmla="*/ 70342 h 468"/>
                <a:gd name="T24" fmla="*/ 175437 w 430"/>
                <a:gd name="T25" fmla="*/ 70342 h 468"/>
                <a:gd name="T26" fmla="*/ 200247 w 430"/>
                <a:gd name="T27" fmla="*/ 88520 h 468"/>
                <a:gd name="T28" fmla="*/ 217967 w 430"/>
                <a:gd name="T29" fmla="*/ 88520 h 468"/>
                <a:gd name="T30" fmla="*/ 248979 w 430"/>
                <a:gd name="T31" fmla="*/ 47422 h 468"/>
                <a:gd name="T32" fmla="*/ 266700 w 430"/>
                <a:gd name="T33" fmla="*/ 53744 h 468"/>
                <a:gd name="T34" fmla="*/ 266700 w 430"/>
                <a:gd name="T35" fmla="*/ 82197 h 468"/>
                <a:gd name="T36" fmla="*/ 253409 w 430"/>
                <a:gd name="T37" fmla="*/ 105118 h 468"/>
                <a:gd name="T38" fmla="*/ 259612 w 430"/>
                <a:gd name="T39" fmla="*/ 116973 h 468"/>
                <a:gd name="T40" fmla="*/ 285307 w 430"/>
                <a:gd name="T41" fmla="*/ 129619 h 468"/>
                <a:gd name="T42" fmla="*/ 340242 w 430"/>
                <a:gd name="T43" fmla="*/ 129619 h 468"/>
                <a:gd name="T44" fmla="*/ 362393 w 430"/>
                <a:gd name="T45" fmla="*/ 141474 h 468"/>
                <a:gd name="T46" fmla="*/ 381000 w 430"/>
                <a:gd name="T47" fmla="*/ 205493 h 468"/>
                <a:gd name="T48" fmla="*/ 362393 w 430"/>
                <a:gd name="T49" fmla="*/ 275045 h 468"/>
                <a:gd name="T50" fmla="*/ 302142 w 430"/>
                <a:gd name="T51" fmla="*/ 294014 h 468"/>
                <a:gd name="T52" fmla="*/ 326065 w 430"/>
                <a:gd name="T53" fmla="*/ 322466 h 468"/>
                <a:gd name="T54" fmla="*/ 321635 w 430"/>
                <a:gd name="T55" fmla="*/ 339064 h 468"/>
                <a:gd name="T56" fmla="*/ 285307 w 430"/>
                <a:gd name="T57" fmla="*/ 369888 h 468"/>
                <a:gd name="T58" fmla="*/ 217967 w 430"/>
                <a:gd name="T59" fmla="*/ 357242 h 468"/>
                <a:gd name="T60" fmla="*/ 217967 w 430"/>
                <a:gd name="T61" fmla="*/ 316144 h 468"/>
                <a:gd name="T62" fmla="*/ 200247 w 430"/>
                <a:gd name="T63" fmla="*/ 304288 h 468"/>
                <a:gd name="T64" fmla="*/ 163919 w 430"/>
                <a:gd name="T65" fmla="*/ 316144 h 468"/>
                <a:gd name="T66" fmla="*/ 149742 w 430"/>
                <a:gd name="T67" fmla="*/ 310611 h 468"/>
                <a:gd name="T68" fmla="*/ 126705 w 430"/>
                <a:gd name="T69" fmla="*/ 264770 h 468"/>
                <a:gd name="T70" fmla="*/ 84174 w 430"/>
                <a:gd name="T71" fmla="*/ 252915 h 468"/>
                <a:gd name="T72" fmla="*/ 54049 w 430"/>
                <a:gd name="T73" fmla="*/ 222091 h 468"/>
                <a:gd name="T74" fmla="*/ 35442 w 430"/>
                <a:gd name="T75" fmla="*/ 222091 h 468"/>
                <a:gd name="T76" fmla="*/ 23037 w 430"/>
                <a:gd name="T77" fmla="*/ 211816 h 468"/>
                <a:gd name="T78" fmla="*/ 41644 w 430"/>
                <a:gd name="T79" fmla="*/ 170718 h 468"/>
                <a:gd name="T80" fmla="*/ 6202 w 430"/>
                <a:gd name="T81" fmla="*/ 176250 h 468"/>
                <a:gd name="T82" fmla="*/ 0 w 430"/>
                <a:gd name="T83" fmla="*/ 170718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468">
                  <a:moveTo>
                    <a:pt x="0" y="216"/>
                  </a:moveTo>
                  <a:lnTo>
                    <a:pt x="0" y="179"/>
                  </a:lnTo>
                  <a:lnTo>
                    <a:pt x="35" y="171"/>
                  </a:lnTo>
                  <a:lnTo>
                    <a:pt x="83" y="185"/>
                  </a:lnTo>
                  <a:lnTo>
                    <a:pt x="90" y="179"/>
                  </a:lnTo>
                  <a:lnTo>
                    <a:pt x="90" y="156"/>
                  </a:lnTo>
                  <a:lnTo>
                    <a:pt x="35" y="75"/>
                  </a:lnTo>
                  <a:lnTo>
                    <a:pt x="35" y="29"/>
                  </a:lnTo>
                  <a:lnTo>
                    <a:pt x="83" y="46"/>
                  </a:lnTo>
                  <a:lnTo>
                    <a:pt x="95" y="0"/>
                  </a:lnTo>
                  <a:lnTo>
                    <a:pt x="123" y="0"/>
                  </a:lnTo>
                  <a:lnTo>
                    <a:pt x="164" y="89"/>
                  </a:lnTo>
                  <a:lnTo>
                    <a:pt x="198" y="89"/>
                  </a:lnTo>
                  <a:lnTo>
                    <a:pt x="226" y="112"/>
                  </a:lnTo>
                  <a:lnTo>
                    <a:pt x="246" y="112"/>
                  </a:lnTo>
                  <a:lnTo>
                    <a:pt x="281" y="60"/>
                  </a:lnTo>
                  <a:lnTo>
                    <a:pt x="301" y="68"/>
                  </a:lnTo>
                  <a:lnTo>
                    <a:pt x="301" y="104"/>
                  </a:lnTo>
                  <a:lnTo>
                    <a:pt x="286" y="133"/>
                  </a:lnTo>
                  <a:lnTo>
                    <a:pt x="293" y="148"/>
                  </a:lnTo>
                  <a:lnTo>
                    <a:pt x="322" y="164"/>
                  </a:lnTo>
                  <a:lnTo>
                    <a:pt x="384" y="164"/>
                  </a:lnTo>
                  <a:lnTo>
                    <a:pt x="409" y="179"/>
                  </a:lnTo>
                  <a:lnTo>
                    <a:pt x="430" y="260"/>
                  </a:lnTo>
                  <a:lnTo>
                    <a:pt x="409" y="348"/>
                  </a:lnTo>
                  <a:lnTo>
                    <a:pt x="341" y="372"/>
                  </a:lnTo>
                  <a:lnTo>
                    <a:pt x="368" y="408"/>
                  </a:lnTo>
                  <a:lnTo>
                    <a:pt x="363" y="429"/>
                  </a:lnTo>
                  <a:lnTo>
                    <a:pt x="322" y="468"/>
                  </a:lnTo>
                  <a:lnTo>
                    <a:pt x="246" y="452"/>
                  </a:lnTo>
                  <a:lnTo>
                    <a:pt x="246" y="400"/>
                  </a:lnTo>
                  <a:lnTo>
                    <a:pt x="226" y="385"/>
                  </a:lnTo>
                  <a:lnTo>
                    <a:pt x="185" y="400"/>
                  </a:lnTo>
                  <a:lnTo>
                    <a:pt x="169" y="393"/>
                  </a:lnTo>
                  <a:lnTo>
                    <a:pt x="143" y="335"/>
                  </a:lnTo>
                  <a:lnTo>
                    <a:pt x="95" y="320"/>
                  </a:lnTo>
                  <a:lnTo>
                    <a:pt x="61" y="281"/>
                  </a:lnTo>
                  <a:lnTo>
                    <a:pt x="40" y="281"/>
                  </a:lnTo>
                  <a:lnTo>
                    <a:pt x="26" y="268"/>
                  </a:lnTo>
                  <a:lnTo>
                    <a:pt x="47" y="216"/>
                  </a:lnTo>
                  <a:lnTo>
                    <a:pt x="7" y="223"/>
                  </a:lnTo>
                  <a:lnTo>
                    <a:pt x="0" y="216"/>
                  </a:lnTo>
                  <a:close/>
                </a:path>
              </a:pathLst>
            </a:custGeom>
            <a:solidFill>
              <a:srgbClr val="8C9AB7"/>
            </a:solidFill>
            <a:ln>
              <a:solidFill>
                <a:schemeClr val="bg1">
                  <a:lumMod val="50000"/>
                </a:schemeClr>
              </a:solidFill>
            </a:ln>
          </p:spPr>
          <p:txBody>
            <a:bodyPr/>
            <a:lstStyle/>
            <a:p>
              <a:pPr>
                <a:defRPr/>
              </a:pPr>
              <a:endParaRPr lang="es-ES_tradnl"/>
            </a:p>
          </p:txBody>
        </p:sp>
        <p:sp>
          <p:nvSpPr>
            <p:cNvPr id="53" name="Freeform 29">
              <a:extLst>
                <a:ext uri="{FF2B5EF4-FFF2-40B4-BE49-F238E27FC236}">
                  <a16:creationId xmlns:a16="http://schemas.microsoft.com/office/drawing/2014/main" id="{2D935896-24F9-4690-8533-0647411CD205}"/>
                </a:ext>
              </a:extLst>
            </p:cNvPr>
            <p:cNvSpPr>
              <a:spLocks/>
            </p:cNvSpPr>
            <p:nvPr/>
          </p:nvSpPr>
          <p:spPr bwMode="auto">
            <a:xfrm>
              <a:off x="7747507" y="1800944"/>
              <a:ext cx="893747" cy="333572"/>
            </a:xfrm>
            <a:custGeom>
              <a:avLst/>
              <a:gdLst>
                <a:gd name="T0" fmla="*/ 17670 w 1141"/>
                <a:gd name="T1" fmla="*/ 140791 h 473"/>
                <a:gd name="T2" fmla="*/ 60077 w 1141"/>
                <a:gd name="T3" fmla="*/ 235446 h 473"/>
                <a:gd name="T4" fmla="*/ 90999 w 1141"/>
                <a:gd name="T5" fmla="*/ 258514 h 473"/>
                <a:gd name="T6" fmla="*/ 133407 w 1141"/>
                <a:gd name="T7" fmla="*/ 240219 h 473"/>
                <a:gd name="T8" fmla="*/ 133407 w 1141"/>
                <a:gd name="T9" fmla="*/ 276809 h 473"/>
                <a:gd name="T10" fmla="*/ 72446 w 1141"/>
                <a:gd name="T11" fmla="*/ 334875 h 473"/>
                <a:gd name="T12" fmla="*/ 114854 w 1141"/>
                <a:gd name="T13" fmla="*/ 376237 h 473"/>
                <a:gd name="T14" fmla="*/ 222639 w 1141"/>
                <a:gd name="T15" fmla="*/ 357942 h 473"/>
                <a:gd name="T16" fmla="*/ 259746 w 1141"/>
                <a:gd name="T17" fmla="*/ 329307 h 473"/>
                <a:gd name="T18" fmla="*/ 350745 w 1141"/>
                <a:gd name="T19" fmla="*/ 312603 h 473"/>
                <a:gd name="T20" fmla="*/ 409939 w 1141"/>
                <a:gd name="T21" fmla="*/ 318171 h 473"/>
                <a:gd name="T22" fmla="*/ 517725 w 1141"/>
                <a:gd name="T23" fmla="*/ 341238 h 473"/>
                <a:gd name="T24" fmla="*/ 566317 w 1141"/>
                <a:gd name="T25" fmla="*/ 306239 h 473"/>
                <a:gd name="T26" fmla="*/ 693540 w 1141"/>
                <a:gd name="T27" fmla="*/ 295103 h 473"/>
                <a:gd name="T28" fmla="*/ 790723 w 1141"/>
                <a:gd name="T29" fmla="*/ 287945 h 473"/>
                <a:gd name="T30" fmla="*/ 862286 w 1141"/>
                <a:gd name="T31" fmla="*/ 217152 h 473"/>
                <a:gd name="T32" fmla="*/ 898509 w 1141"/>
                <a:gd name="T33" fmla="*/ 246582 h 473"/>
                <a:gd name="T34" fmla="*/ 940917 w 1141"/>
                <a:gd name="T35" fmla="*/ 206811 h 473"/>
                <a:gd name="T36" fmla="*/ 1001878 w 1141"/>
                <a:gd name="T37" fmla="*/ 188516 h 473"/>
                <a:gd name="T38" fmla="*/ 970072 w 1141"/>
                <a:gd name="T39" fmla="*/ 147154 h 473"/>
                <a:gd name="T40" fmla="*/ 887024 w 1141"/>
                <a:gd name="T41" fmla="*/ 112155 h 473"/>
                <a:gd name="T42" fmla="*/ 716510 w 1141"/>
                <a:gd name="T43" fmla="*/ 69202 h 473"/>
                <a:gd name="T44" fmla="*/ 657317 w 1141"/>
                <a:gd name="T45" fmla="*/ 89088 h 473"/>
                <a:gd name="T46" fmla="*/ 566317 w 1141"/>
                <a:gd name="T47" fmla="*/ 39771 h 473"/>
                <a:gd name="T48" fmla="*/ 505356 w 1141"/>
                <a:gd name="T49" fmla="*/ 0 h 473"/>
                <a:gd name="T50" fmla="*/ 421425 w 1141"/>
                <a:gd name="T51" fmla="*/ 52498 h 473"/>
                <a:gd name="T52" fmla="*/ 397570 w 1141"/>
                <a:gd name="T53" fmla="*/ 52498 h 473"/>
                <a:gd name="T54" fmla="*/ 283600 w 1141"/>
                <a:gd name="T55" fmla="*/ 39771 h 473"/>
                <a:gd name="T56" fmla="*/ 210271 w 1141"/>
                <a:gd name="T57" fmla="*/ 39771 h 473"/>
                <a:gd name="T58" fmla="*/ 169630 w 1141"/>
                <a:gd name="T59" fmla="*/ 66020 h 473"/>
                <a:gd name="T60" fmla="*/ 127223 w 1141"/>
                <a:gd name="T61" fmla="*/ 34999 h 473"/>
                <a:gd name="T62" fmla="*/ 42408 w 1141"/>
                <a:gd name="T63" fmla="*/ 69202 h 473"/>
                <a:gd name="T64" fmla="*/ 0 w 1141"/>
                <a:gd name="T65" fmla="*/ 112155 h 4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1" h="473">
                  <a:moveTo>
                    <a:pt x="0" y="141"/>
                  </a:moveTo>
                  <a:lnTo>
                    <a:pt x="20" y="177"/>
                  </a:lnTo>
                  <a:lnTo>
                    <a:pt x="48" y="281"/>
                  </a:lnTo>
                  <a:lnTo>
                    <a:pt x="68" y="296"/>
                  </a:lnTo>
                  <a:lnTo>
                    <a:pt x="82" y="325"/>
                  </a:lnTo>
                  <a:lnTo>
                    <a:pt x="103" y="325"/>
                  </a:lnTo>
                  <a:lnTo>
                    <a:pt x="130" y="310"/>
                  </a:lnTo>
                  <a:lnTo>
                    <a:pt x="151" y="302"/>
                  </a:lnTo>
                  <a:lnTo>
                    <a:pt x="163" y="310"/>
                  </a:lnTo>
                  <a:lnTo>
                    <a:pt x="151" y="348"/>
                  </a:lnTo>
                  <a:lnTo>
                    <a:pt x="75" y="400"/>
                  </a:lnTo>
                  <a:lnTo>
                    <a:pt x="82" y="421"/>
                  </a:lnTo>
                  <a:lnTo>
                    <a:pt x="124" y="445"/>
                  </a:lnTo>
                  <a:lnTo>
                    <a:pt x="130" y="473"/>
                  </a:lnTo>
                  <a:lnTo>
                    <a:pt x="211" y="437"/>
                  </a:lnTo>
                  <a:lnTo>
                    <a:pt x="252" y="450"/>
                  </a:lnTo>
                  <a:lnTo>
                    <a:pt x="278" y="445"/>
                  </a:lnTo>
                  <a:lnTo>
                    <a:pt x="294" y="414"/>
                  </a:lnTo>
                  <a:lnTo>
                    <a:pt x="335" y="385"/>
                  </a:lnTo>
                  <a:lnTo>
                    <a:pt x="397" y="393"/>
                  </a:lnTo>
                  <a:lnTo>
                    <a:pt x="431" y="385"/>
                  </a:lnTo>
                  <a:lnTo>
                    <a:pt x="464" y="400"/>
                  </a:lnTo>
                  <a:lnTo>
                    <a:pt x="524" y="393"/>
                  </a:lnTo>
                  <a:lnTo>
                    <a:pt x="586" y="429"/>
                  </a:lnTo>
                  <a:lnTo>
                    <a:pt x="620" y="393"/>
                  </a:lnTo>
                  <a:lnTo>
                    <a:pt x="641" y="385"/>
                  </a:lnTo>
                  <a:lnTo>
                    <a:pt x="737" y="400"/>
                  </a:lnTo>
                  <a:lnTo>
                    <a:pt x="785" y="371"/>
                  </a:lnTo>
                  <a:lnTo>
                    <a:pt x="845" y="377"/>
                  </a:lnTo>
                  <a:lnTo>
                    <a:pt x="895" y="362"/>
                  </a:lnTo>
                  <a:lnTo>
                    <a:pt x="914" y="310"/>
                  </a:lnTo>
                  <a:lnTo>
                    <a:pt x="976" y="273"/>
                  </a:lnTo>
                  <a:lnTo>
                    <a:pt x="997" y="281"/>
                  </a:lnTo>
                  <a:lnTo>
                    <a:pt x="1017" y="310"/>
                  </a:lnTo>
                  <a:lnTo>
                    <a:pt x="1045" y="296"/>
                  </a:lnTo>
                  <a:lnTo>
                    <a:pt x="1065" y="260"/>
                  </a:lnTo>
                  <a:lnTo>
                    <a:pt x="1119" y="250"/>
                  </a:lnTo>
                  <a:lnTo>
                    <a:pt x="1134" y="237"/>
                  </a:lnTo>
                  <a:lnTo>
                    <a:pt x="1141" y="193"/>
                  </a:lnTo>
                  <a:lnTo>
                    <a:pt x="1098" y="185"/>
                  </a:lnTo>
                  <a:lnTo>
                    <a:pt x="1050" y="154"/>
                  </a:lnTo>
                  <a:lnTo>
                    <a:pt x="1004" y="141"/>
                  </a:lnTo>
                  <a:lnTo>
                    <a:pt x="866" y="125"/>
                  </a:lnTo>
                  <a:lnTo>
                    <a:pt x="811" y="87"/>
                  </a:lnTo>
                  <a:lnTo>
                    <a:pt x="778" y="87"/>
                  </a:lnTo>
                  <a:lnTo>
                    <a:pt x="744" y="112"/>
                  </a:lnTo>
                  <a:lnTo>
                    <a:pt x="730" y="73"/>
                  </a:lnTo>
                  <a:lnTo>
                    <a:pt x="641" y="50"/>
                  </a:lnTo>
                  <a:lnTo>
                    <a:pt x="593" y="0"/>
                  </a:lnTo>
                  <a:lnTo>
                    <a:pt x="572" y="0"/>
                  </a:lnTo>
                  <a:lnTo>
                    <a:pt x="553" y="37"/>
                  </a:lnTo>
                  <a:lnTo>
                    <a:pt x="477" y="66"/>
                  </a:lnTo>
                  <a:lnTo>
                    <a:pt x="450" y="94"/>
                  </a:lnTo>
                  <a:lnTo>
                    <a:pt x="450" y="66"/>
                  </a:lnTo>
                  <a:lnTo>
                    <a:pt x="438" y="58"/>
                  </a:lnTo>
                  <a:lnTo>
                    <a:pt x="321" y="50"/>
                  </a:lnTo>
                  <a:lnTo>
                    <a:pt x="287" y="66"/>
                  </a:lnTo>
                  <a:lnTo>
                    <a:pt x="238" y="50"/>
                  </a:lnTo>
                  <a:lnTo>
                    <a:pt x="202" y="58"/>
                  </a:lnTo>
                  <a:lnTo>
                    <a:pt x="192" y="83"/>
                  </a:lnTo>
                  <a:lnTo>
                    <a:pt x="177" y="50"/>
                  </a:lnTo>
                  <a:lnTo>
                    <a:pt x="144" y="44"/>
                  </a:lnTo>
                  <a:lnTo>
                    <a:pt x="82" y="44"/>
                  </a:lnTo>
                  <a:lnTo>
                    <a:pt x="48" y="87"/>
                  </a:lnTo>
                  <a:lnTo>
                    <a:pt x="41" y="125"/>
                  </a:lnTo>
                  <a:lnTo>
                    <a:pt x="0" y="141"/>
                  </a:lnTo>
                  <a:close/>
                </a:path>
              </a:pathLst>
            </a:custGeom>
            <a:solidFill>
              <a:srgbClr val="E2E6ED"/>
            </a:solidFill>
            <a:ln w="1651">
              <a:solidFill>
                <a:schemeClr val="bg1">
                  <a:lumMod val="50000"/>
                </a:schemeClr>
              </a:solidFill>
              <a:prstDash val="solid"/>
              <a:round/>
              <a:headEnd/>
              <a:tailEnd/>
            </a:ln>
          </p:spPr>
          <p:txBody>
            <a:bodyPr/>
            <a:lstStyle/>
            <a:p>
              <a:pPr>
                <a:defRPr/>
              </a:pPr>
              <a:endParaRPr lang="es-ES_tradnl"/>
            </a:p>
          </p:txBody>
        </p:sp>
        <p:sp>
          <p:nvSpPr>
            <p:cNvPr id="54" name="Freeform 30">
              <a:extLst>
                <a:ext uri="{FF2B5EF4-FFF2-40B4-BE49-F238E27FC236}">
                  <a16:creationId xmlns:a16="http://schemas.microsoft.com/office/drawing/2014/main" id="{DB3284C2-F5BE-4665-9948-D0E816B96EC0}"/>
                </a:ext>
              </a:extLst>
            </p:cNvPr>
            <p:cNvSpPr>
              <a:spLocks/>
            </p:cNvSpPr>
            <p:nvPr/>
          </p:nvSpPr>
          <p:spPr bwMode="auto">
            <a:xfrm>
              <a:off x="8207752" y="2953666"/>
              <a:ext cx="571435" cy="491210"/>
            </a:xfrm>
            <a:custGeom>
              <a:avLst/>
              <a:gdLst>
                <a:gd name="T0" fmla="*/ 0 w 732"/>
                <a:gd name="T1" fmla="*/ 447370 h 696"/>
                <a:gd name="T2" fmla="*/ 25534 w 732"/>
                <a:gd name="T3" fmla="*/ 378115 h 696"/>
                <a:gd name="T4" fmla="*/ 60754 w 732"/>
                <a:gd name="T5" fmla="*/ 353438 h 696"/>
                <a:gd name="T6" fmla="*/ 96855 w 732"/>
                <a:gd name="T7" fmla="*/ 359806 h 696"/>
                <a:gd name="T8" fmla="*/ 114465 w 732"/>
                <a:gd name="T9" fmla="*/ 341498 h 696"/>
                <a:gd name="T10" fmla="*/ 114465 w 732"/>
                <a:gd name="T11" fmla="*/ 323189 h 696"/>
                <a:gd name="T12" fmla="*/ 96855 w 732"/>
                <a:gd name="T13" fmla="*/ 300104 h 696"/>
                <a:gd name="T14" fmla="*/ 132955 w 732"/>
                <a:gd name="T15" fmla="*/ 283387 h 696"/>
                <a:gd name="T16" fmla="*/ 151446 w 732"/>
                <a:gd name="T17" fmla="*/ 240402 h 696"/>
                <a:gd name="T18" fmla="*/ 198112 w 732"/>
                <a:gd name="T19" fmla="*/ 217317 h 696"/>
                <a:gd name="T20" fmla="*/ 210439 w 732"/>
                <a:gd name="T21" fmla="*/ 182291 h 696"/>
                <a:gd name="T22" fmla="*/ 252703 w 732"/>
                <a:gd name="T23" fmla="*/ 134529 h 696"/>
                <a:gd name="T24" fmla="*/ 240376 w 732"/>
                <a:gd name="T25" fmla="*/ 51742 h 696"/>
                <a:gd name="T26" fmla="*/ 246540 w 732"/>
                <a:gd name="T27" fmla="*/ 10348 h 696"/>
                <a:gd name="T28" fmla="*/ 288804 w 732"/>
                <a:gd name="T29" fmla="*/ 0 h 696"/>
                <a:gd name="T30" fmla="*/ 331067 w 732"/>
                <a:gd name="T31" fmla="*/ 35025 h 696"/>
                <a:gd name="T32" fmla="*/ 391822 w 732"/>
                <a:gd name="T33" fmla="*/ 16717 h 696"/>
                <a:gd name="T34" fmla="*/ 397985 w 732"/>
                <a:gd name="T35" fmla="*/ 41394 h 696"/>
                <a:gd name="T36" fmla="*/ 438488 w 732"/>
                <a:gd name="T37" fmla="*/ 81195 h 696"/>
                <a:gd name="T38" fmla="*/ 438488 w 732"/>
                <a:gd name="T39" fmla="*/ 111444 h 696"/>
                <a:gd name="T40" fmla="*/ 456979 w 732"/>
                <a:gd name="T41" fmla="*/ 147266 h 696"/>
                <a:gd name="T42" fmla="*/ 456979 w 732"/>
                <a:gd name="T43" fmla="*/ 175923 h 696"/>
                <a:gd name="T44" fmla="*/ 488677 w 732"/>
                <a:gd name="T45" fmla="*/ 200600 h 696"/>
                <a:gd name="T46" fmla="*/ 494840 w 732"/>
                <a:gd name="T47" fmla="*/ 217317 h 696"/>
                <a:gd name="T48" fmla="*/ 517733 w 732"/>
                <a:gd name="T49" fmla="*/ 229257 h 696"/>
                <a:gd name="T50" fmla="*/ 499243 w 732"/>
                <a:gd name="T51" fmla="*/ 253934 h 696"/>
                <a:gd name="T52" fmla="*/ 505406 w 732"/>
                <a:gd name="T53" fmla="*/ 275427 h 696"/>
                <a:gd name="T54" fmla="*/ 535343 w 732"/>
                <a:gd name="T55" fmla="*/ 270651 h 696"/>
                <a:gd name="T56" fmla="*/ 558236 w 732"/>
                <a:gd name="T57" fmla="*/ 248362 h 696"/>
                <a:gd name="T58" fmla="*/ 577607 w 732"/>
                <a:gd name="T59" fmla="*/ 240402 h 696"/>
                <a:gd name="T60" fmla="*/ 644525 w 732"/>
                <a:gd name="T61" fmla="*/ 253934 h 696"/>
                <a:gd name="T62" fmla="*/ 614588 w 732"/>
                <a:gd name="T63" fmla="*/ 283387 h 696"/>
                <a:gd name="T64" fmla="*/ 596098 w 732"/>
                <a:gd name="T65" fmla="*/ 283387 h 696"/>
                <a:gd name="T66" fmla="*/ 570563 w 732"/>
                <a:gd name="T67" fmla="*/ 312044 h 696"/>
                <a:gd name="T68" fmla="*/ 564400 w 732"/>
                <a:gd name="T69" fmla="*/ 424285 h 696"/>
                <a:gd name="T70" fmla="*/ 529180 w 732"/>
                <a:gd name="T71" fmla="*/ 411548 h 696"/>
                <a:gd name="T72" fmla="*/ 511570 w 732"/>
                <a:gd name="T73" fmla="*/ 417917 h 696"/>
                <a:gd name="T74" fmla="*/ 499243 w 732"/>
                <a:gd name="T75" fmla="*/ 447370 h 696"/>
                <a:gd name="T76" fmla="*/ 450815 w 732"/>
                <a:gd name="T77" fmla="*/ 500704 h 696"/>
                <a:gd name="T78" fmla="*/ 427922 w 732"/>
                <a:gd name="T79" fmla="*/ 495928 h 696"/>
                <a:gd name="T80" fmla="*/ 414715 w 732"/>
                <a:gd name="T81" fmla="*/ 469659 h 696"/>
                <a:gd name="T82" fmla="*/ 391822 w 732"/>
                <a:gd name="T83" fmla="*/ 460902 h 696"/>
                <a:gd name="T84" fmla="*/ 379495 w 732"/>
                <a:gd name="T85" fmla="*/ 465678 h 696"/>
                <a:gd name="T86" fmla="*/ 353960 w 732"/>
                <a:gd name="T87" fmla="*/ 500704 h 696"/>
                <a:gd name="T88" fmla="*/ 331067 w 732"/>
                <a:gd name="T89" fmla="*/ 505480 h 696"/>
                <a:gd name="T90" fmla="*/ 301131 w 732"/>
                <a:gd name="T91" fmla="*/ 535729 h 696"/>
                <a:gd name="T92" fmla="*/ 278238 w 732"/>
                <a:gd name="T93" fmla="*/ 505480 h 696"/>
                <a:gd name="T94" fmla="*/ 258867 w 732"/>
                <a:gd name="T95" fmla="*/ 512644 h 696"/>
                <a:gd name="T96" fmla="*/ 246540 w 732"/>
                <a:gd name="T97" fmla="*/ 535729 h 696"/>
                <a:gd name="T98" fmla="*/ 228049 w 732"/>
                <a:gd name="T99" fmla="*/ 542098 h 696"/>
                <a:gd name="T100" fmla="*/ 193710 w 732"/>
                <a:gd name="T101" fmla="*/ 535729 h 696"/>
                <a:gd name="T102" fmla="*/ 151446 w 732"/>
                <a:gd name="T103" fmla="*/ 554038 h 696"/>
                <a:gd name="T104" fmla="*/ 139119 w 732"/>
                <a:gd name="T105" fmla="*/ 548466 h 696"/>
                <a:gd name="T106" fmla="*/ 126792 w 732"/>
                <a:gd name="T107" fmla="*/ 519013 h 696"/>
                <a:gd name="T108" fmla="*/ 126792 w 732"/>
                <a:gd name="T109" fmla="*/ 477619 h 696"/>
                <a:gd name="T110" fmla="*/ 114465 w 732"/>
                <a:gd name="T111" fmla="*/ 469659 h 696"/>
                <a:gd name="T112" fmla="*/ 78364 w 732"/>
                <a:gd name="T113" fmla="*/ 495928 h 696"/>
                <a:gd name="T114" fmla="*/ 44025 w 732"/>
                <a:gd name="T115" fmla="*/ 495928 h 696"/>
                <a:gd name="T116" fmla="*/ 0 w 732"/>
                <a:gd name="T117" fmla="*/ 447370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2" h="696">
                  <a:moveTo>
                    <a:pt x="0" y="562"/>
                  </a:moveTo>
                  <a:lnTo>
                    <a:pt x="29" y="475"/>
                  </a:lnTo>
                  <a:lnTo>
                    <a:pt x="69" y="444"/>
                  </a:lnTo>
                  <a:lnTo>
                    <a:pt x="110" y="452"/>
                  </a:lnTo>
                  <a:lnTo>
                    <a:pt x="130" y="429"/>
                  </a:lnTo>
                  <a:lnTo>
                    <a:pt x="130" y="406"/>
                  </a:lnTo>
                  <a:lnTo>
                    <a:pt x="110" y="377"/>
                  </a:lnTo>
                  <a:lnTo>
                    <a:pt x="151" y="356"/>
                  </a:lnTo>
                  <a:lnTo>
                    <a:pt x="172" y="302"/>
                  </a:lnTo>
                  <a:lnTo>
                    <a:pt x="225" y="273"/>
                  </a:lnTo>
                  <a:lnTo>
                    <a:pt x="239" y="229"/>
                  </a:lnTo>
                  <a:lnTo>
                    <a:pt x="287" y="169"/>
                  </a:lnTo>
                  <a:lnTo>
                    <a:pt x="273" y="65"/>
                  </a:lnTo>
                  <a:lnTo>
                    <a:pt x="280" y="13"/>
                  </a:lnTo>
                  <a:lnTo>
                    <a:pt x="328" y="0"/>
                  </a:lnTo>
                  <a:lnTo>
                    <a:pt x="376" y="44"/>
                  </a:lnTo>
                  <a:lnTo>
                    <a:pt x="445" y="21"/>
                  </a:lnTo>
                  <a:lnTo>
                    <a:pt x="452" y="52"/>
                  </a:lnTo>
                  <a:lnTo>
                    <a:pt x="498" y="102"/>
                  </a:lnTo>
                  <a:lnTo>
                    <a:pt x="498" y="140"/>
                  </a:lnTo>
                  <a:lnTo>
                    <a:pt x="519" y="185"/>
                  </a:lnTo>
                  <a:lnTo>
                    <a:pt x="519" y="221"/>
                  </a:lnTo>
                  <a:lnTo>
                    <a:pt x="555" y="252"/>
                  </a:lnTo>
                  <a:lnTo>
                    <a:pt x="562" y="273"/>
                  </a:lnTo>
                  <a:lnTo>
                    <a:pt x="588" y="288"/>
                  </a:lnTo>
                  <a:lnTo>
                    <a:pt x="567" y="319"/>
                  </a:lnTo>
                  <a:lnTo>
                    <a:pt x="574" y="346"/>
                  </a:lnTo>
                  <a:lnTo>
                    <a:pt x="608" y="340"/>
                  </a:lnTo>
                  <a:lnTo>
                    <a:pt x="634" y="312"/>
                  </a:lnTo>
                  <a:lnTo>
                    <a:pt x="656" y="302"/>
                  </a:lnTo>
                  <a:lnTo>
                    <a:pt x="732" y="319"/>
                  </a:lnTo>
                  <a:lnTo>
                    <a:pt x="698" y="356"/>
                  </a:lnTo>
                  <a:lnTo>
                    <a:pt x="677" y="356"/>
                  </a:lnTo>
                  <a:lnTo>
                    <a:pt x="648" y="392"/>
                  </a:lnTo>
                  <a:lnTo>
                    <a:pt x="641" y="533"/>
                  </a:lnTo>
                  <a:lnTo>
                    <a:pt x="601" y="517"/>
                  </a:lnTo>
                  <a:lnTo>
                    <a:pt x="581" y="525"/>
                  </a:lnTo>
                  <a:lnTo>
                    <a:pt x="567" y="562"/>
                  </a:lnTo>
                  <a:lnTo>
                    <a:pt x="512" y="629"/>
                  </a:lnTo>
                  <a:lnTo>
                    <a:pt x="486" y="623"/>
                  </a:lnTo>
                  <a:lnTo>
                    <a:pt x="471" y="590"/>
                  </a:lnTo>
                  <a:lnTo>
                    <a:pt x="445" y="579"/>
                  </a:lnTo>
                  <a:lnTo>
                    <a:pt x="431" y="585"/>
                  </a:lnTo>
                  <a:lnTo>
                    <a:pt x="402" y="629"/>
                  </a:lnTo>
                  <a:lnTo>
                    <a:pt x="376" y="635"/>
                  </a:lnTo>
                  <a:lnTo>
                    <a:pt x="342" y="673"/>
                  </a:lnTo>
                  <a:lnTo>
                    <a:pt x="316" y="635"/>
                  </a:lnTo>
                  <a:lnTo>
                    <a:pt x="294" y="644"/>
                  </a:lnTo>
                  <a:lnTo>
                    <a:pt x="280" y="673"/>
                  </a:lnTo>
                  <a:lnTo>
                    <a:pt x="259" y="681"/>
                  </a:lnTo>
                  <a:lnTo>
                    <a:pt x="220" y="673"/>
                  </a:lnTo>
                  <a:lnTo>
                    <a:pt x="172" y="696"/>
                  </a:lnTo>
                  <a:lnTo>
                    <a:pt x="158" y="689"/>
                  </a:lnTo>
                  <a:lnTo>
                    <a:pt x="144" y="652"/>
                  </a:lnTo>
                  <a:lnTo>
                    <a:pt x="144" y="600"/>
                  </a:lnTo>
                  <a:lnTo>
                    <a:pt x="130" y="590"/>
                  </a:lnTo>
                  <a:lnTo>
                    <a:pt x="89" y="623"/>
                  </a:lnTo>
                  <a:lnTo>
                    <a:pt x="50" y="623"/>
                  </a:lnTo>
                  <a:lnTo>
                    <a:pt x="0" y="562"/>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55" name="Freeform 31">
              <a:extLst>
                <a:ext uri="{FF2B5EF4-FFF2-40B4-BE49-F238E27FC236}">
                  <a16:creationId xmlns:a16="http://schemas.microsoft.com/office/drawing/2014/main" id="{1ED1E85C-7590-48B3-B709-8C5E8912C72F}"/>
                </a:ext>
              </a:extLst>
            </p:cNvPr>
            <p:cNvSpPr>
              <a:spLocks/>
            </p:cNvSpPr>
            <p:nvPr/>
          </p:nvSpPr>
          <p:spPr bwMode="auto">
            <a:xfrm>
              <a:off x="7585647" y="3726371"/>
              <a:ext cx="1000716" cy="684033"/>
            </a:xfrm>
            <a:custGeom>
              <a:avLst/>
              <a:gdLst>
                <a:gd name="T0" fmla="*/ 0 w 1279"/>
                <a:gd name="T1" fmla="*/ 476856 h 974"/>
                <a:gd name="T2" fmla="*/ 24710 w 1279"/>
                <a:gd name="T3" fmla="*/ 358038 h 974"/>
                <a:gd name="T4" fmla="*/ 121785 w 1279"/>
                <a:gd name="T5" fmla="*/ 265360 h 974"/>
                <a:gd name="T6" fmla="*/ 139434 w 1279"/>
                <a:gd name="T7" fmla="*/ 194069 h 974"/>
                <a:gd name="T8" fmla="*/ 121785 w 1279"/>
                <a:gd name="T9" fmla="*/ 123571 h 974"/>
                <a:gd name="T10" fmla="*/ 67070 w 1279"/>
                <a:gd name="T11" fmla="*/ 123571 h 974"/>
                <a:gd name="T12" fmla="*/ 67070 w 1279"/>
                <a:gd name="T13" fmla="*/ 82380 h 974"/>
                <a:gd name="T14" fmla="*/ 109430 w 1279"/>
                <a:gd name="T15" fmla="*/ 0 h 974"/>
                <a:gd name="T16" fmla="*/ 165909 w 1279"/>
                <a:gd name="T17" fmla="*/ 0 h 974"/>
                <a:gd name="T18" fmla="*/ 242687 w 1279"/>
                <a:gd name="T19" fmla="*/ 30893 h 974"/>
                <a:gd name="T20" fmla="*/ 235627 w 1279"/>
                <a:gd name="T21" fmla="*/ 95054 h 974"/>
                <a:gd name="T22" fmla="*/ 326524 w 1279"/>
                <a:gd name="T23" fmla="*/ 113273 h 974"/>
                <a:gd name="T24" fmla="*/ 423598 w 1279"/>
                <a:gd name="T25" fmla="*/ 123571 h 974"/>
                <a:gd name="T26" fmla="*/ 465958 w 1279"/>
                <a:gd name="T27" fmla="*/ 181396 h 974"/>
                <a:gd name="T28" fmla="*/ 533028 w 1279"/>
                <a:gd name="T29" fmla="*/ 181396 h 974"/>
                <a:gd name="T30" fmla="*/ 563033 w 1279"/>
                <a:gd name="T31" fmla="*/ 205951 h 974"/>
                <a:gd name="T32" fmla="*/ 609805 w 1279"/>
                <a:gd name="T33" fmla="*/ 199614 h 974"/>
                <a:gd name="T34" fmla="*/ 705997 w 1279"/>
                <a:gd name="T35" fmla="*/ 194069 h 974"/>
                <a:gd name="T36" fmla="*/ 719235 w 1279"/>
                <a:gd name="T37" fmla="*/ 171098 h 974"/>
                <a:gd name="T38" fmla="*/ 754534 w 1279"/>
                <a:gd name="T39" fmla="*/ 158424 h 974"/>
                <a:gd name="T40" fmla="*/ 796894 w 1279"/>
                <a:gd name="T41" fmla="*/ 164761 h 974"/>
                <a:gd name="T42" fmla="*/ 833077 w 1279"/>
                <a:gd name="T43" fmla="*/ 82380 h 974"/>
                <a:gd name="T44" fmla="*/ 917796 w 1279"/>
                <a:gd name="T45" fmla="*/ 76044 h 974"/>
                <a:gd name="T46" fmla="*/ 978689 w 1279"/>
                <a:gd name="T47" fmla="*/ 57825 h 974"/>
                <a:gd name="T48" fmla="*/ 1006046 w 1279"/>
                <a:gd name="T49" fmla="*/ 47527 h 974"/>
                <a:gd name="T50" fmla="*/ 1068703 w 1279"/>
                <a:gd name="T51" fmla="*/ 47527 h 974"/>
                <a:gd name="T52" fmla="*/ 1128713 w 1279"/>
                <a:gd name="T53" fmla="*/ 22971 h 974"/>
                <a:gd name="T54" fmla="*/ 1109298 w 1279"/>
                <a:gd name="T55" fmla="*/ 164761 h 974"/>
                <a:gd name="T56" fmla="*/ 1025461 w 1279"/>
                <a:gd name="T57" fmla="*/ 212288 h 974"/>
                <a:gd name="T58" fmla="*/ 995456 w 1279"/>
                <a:gd name="T59" fmla="*/ 230507 h 974"/>
                <a:gd name="T60" fmla="*/ 1019283 w 1279"/>
                <a:gd name="T61" fmla="*/ 294669 h 974"/>
                <a:gd name="T62" fmla="*/ 983101 w 1279"/>
                <a:gd name="T63" fmla="*/ 370712 h 974"/>
                <a:gd name="T64" fmla="*/ 989279 w 1279"/>
                <a:gd name="T65" fmla="*/ 417447 h 974"/>
                <a:gd name="T66" fmla="*/ 917796 w 1279"/>
                <a:gd name="T67" fmla="*/ 382594 h 974"/>
                <a:gd name="T68" fmla="*/ 904559 w 1279"/>
                <a:gd name="T69" fmla="*/ 411902 h 974"/>
                <a:gd name="T70" fmla="*/ 875437 w 1279"/>
                <a:gd name="T71" fmla="*/ 435666 h 974"/>
                <a:gd name="T72" fmla="*/ 796894 w 1279"/>
                <a:gd name="T73" fmla="*/ 510917 h 974"/>
                <a:gd name="T74" fmla="*/ 719235 w 1279"/>
                <a:gd name="T75" fmla="*/ 575871 h 974"/>
                <a:gd name="T76" fmla="*/ 725412 w 1279"/>
                <a:gd name="T77" fmla="*/ 670926 h 974"/>
                <a:gd name="T78" fmla="*/ 664520 w 1279"/>
                <a:gd name="T79" fmla="*/ 722414 h 974"/>
                <a:gd name="T80" fmla="*/ 634515 w 1279"/>
                <a:gd name="T81" fmla="*/ 705779 h 974"/>
                <a:gd name="T82" fmla="*/ 645105 w 1279"/>
                <a:gd name="T83" fmla="*/ 676471 h 974"/>
                <a:gd name="T84" fmla="*/ 563033 w 1279"/>
                <a:gd name="T85" fmla="*/ 751722 h 974"/>
                <a:gd name="T86" fmla="*/ 478313 w 1279"/>
                <a:gd name="T87" fmla="*/ 771525 h 974"/>
                <a:gd name="T88" fmla="*/ 385651 w 1279"/>
                <a:gd name="T89" fmla="*/ 705779 h 974"/>
                <a:gd name="T90" fmla="*/ 315934 w 1279"/>
                <a:gd name="T91" fmla="*/ 717661 h 974"/>
                <a:gd name="T92" fmla="*/ 210917 w 1279"/>
                <a:gd name="T93" fmla="*/ 670926 h 974"/>
                <a:gd name="T94" fmla="*/ 109430 w 1279"/>
                <a:gd name="T95" fmla="*/ 617062 h 974"/>
                <a:gd name="T96" fmla="*/ 56480 w 1279"/>
                <a:gd name="T97" fmla="*/ 582208 h 974"/>
                <a:gd name="T98" fmla="*/ 12355 w 1279"/>
                <a:gd name="T99" fmla="*/ 516462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9" h="974">
                  <a:moveTo>
                    <a:pt x="0" y="624"/>
                  </a:moveTo>
                  <a:lnTo>
                    <a:pt x="0" y="602"/>
                  </a:lnTo>
                  <a:lnTo>
                    <a:pt x="14" y="572"/>
                  </a:lnTo>
                  <a:lnTo>
                    <a:pt x="28" y="452"/>
                  </a:lnTo>
                  <a:lnTo>
                    <a:pt x="138" y="364"/>
                  </a:lnTo>
                  <a:lnTo>
                    <a:pt x="138" y="335"/>
                  </a:lnTo>
                  <a:lnTo>
                    <a:pt x="119" y="312"/>
                  </a:lnTo>
                  <a:lnTo>
                    <a:pt x="158" y="245"/>
                  </a:lnTo>
                  <a:lnTo>
                    <a:pt x="167" y="216"/>
                  </a:lnTo>
                  <a:lnTo>
                    <a:pt x="138" y="156"/>
                  </a:lnTo>
                  <a:lnTo>
                    <a:pt x="90" y="164"/>
                  </a:lnTo>
                  <a:lnTo>
                    <a:pt x="76" y="156"/>
                  </a:lnTo>
                  <a:lnTo>
                    <a:pt x="71" y="135"/>
                  </a:lnTo>
                  <a:lnTo>
                    <a:pt x="76" y="104"/>
                  </a:lnTo>
                  <a:lnTo>
                    <a:pt x="98" y="89"/>
                  </a:lnTo>
                  <a:lnTo>
                    <a:pt x="124" y="0"/>
                  </a:lnTo>
                  <a:lnTo>
                    <a:pt x="172" y="29"/>
                  </a:lnTo>
                  <a:lnTo>
                    <a:pt x="188" y="0"/>
                  </a:lnTo>
                  <a:lnTo>
                    <a:pt x="234" y="29"/>
                  </a:lnTo>
                  <a:lnTo>
                    <a:pt x="275" y="39"/>
                  </a:lnTo>
                  <a:lnTo>
                    <a:pt x="282" y="73"/>
                  </a:lnTo>
                  <a:lnTo>
                    <a:pt x="267" y="120"/>
                  </a:lnTo>
                  <a:lnTo>
                    <a:pt x="310" y="143"/>
                  </a:lnTo>
                  <a:lnTo>
                    <a:pt x="370" y="143"/>
                  </a:lnTo>
                  <a:lnTo>
                    <a:pt x="445" y="164"/>
                  </a:lnTo>
                  <a:lnTo>
                    <a:pt x="480" y="156"/>
                  </a:lnTo>
                  <a:lnTo>
                    <a:pt x="501" y="216"/>
                  </a:lnTo>
                  <a:lnTo>
                    <a:pt x="528" y="229"/>
                  </a:lnTo>
                  <a:lnTo>
                    <a:pt x="561" y="275"/>
                  </a:lnTo>
                  <a:lnTo>
                    <a:pt x="604" y="229"/>
                  </a:lnTo>
                  <a:lnTo>
                    <a:pt x="616" y="229"/>
                  </a:lnTo>
                  <a:lnTo>
                    <a:pt x="638" y="260"/>
                  </a:lnTo>
                  <a:lnTo>
                    <a:pt x="678" y="245"/>
                  </a:lnTo>
                  <a:lnTo>
                    <a:pt x="691" y="252"/>
                  </a:lnTo>
                  <a:lnTo>
                    <a:pt x="740" y="200"/>
                  </a:lnTo>
                  <a:lnTo>
                    <a:pt x="800" y="245"/>
                  </a:lnTo>
                  <a:lnTo>
                    <a:pt x="822" y="245"/>
                  </a:lnTo>
                  <a:lnTo>
                    <a:pt x="815" y="216"/>
                  </a:lnTo>
                  <a:lnTo>
                    <a:pt x="827" y="200"/>
                  </a:lnTo>
                  <a:lnTo>
                    <a:pt x="855" y="200"/>
                  </a:lnTo>
                  <a:lnTo>
                    <a:pt x="882" y="185"/>
                  </a:lnTo>
                  <a:lnTo>
                    <a:pt x="903" y="208"/>
                  </a:lnTo>
                  <a:lnTo>
                    <a:pt x="916" y="208"/>
                  </a:lnTo>
                  <a:lnTo>
                    <a:pt x="944" y="104"/>
                  </a:lnTo>
                  <a:lnTo>
                    <a:pt x="992" y="112"/>
                  </a:lnTo>
                  <a:lnTo>
                    <a:pt x="1040" y="96"/>
                  </a:lnTo>
                  <a:lnTo>
                    <a:pt x="1073" y="45"/>
                  </a:lnTo>
                  <a:lnTo>
                    <a:pt x="1109" y="73"/>
                  </a:lnTo>
                  <a:lnTo>
                    <a:pt x="1135" y="52"/>
                  </a:lnTo>
                  <a:lnTo>
                    <a:pt x="1140" y="60"/>
                  </a:lnTo>
                  <a:lnTo>
                    <a:pt x="1155" y="52"/>
                  </a:lnTo>
                  <a:lnTo>
                    <a:pt x="1211" y="60"/>
                  </a:lnTo>
                  <a:lnTo>
                    <a:pt x="1252" y="29"/>
                  </a:lnTo>
                  <a:lnTo>
                    <a:pt x="1279" y="29"/>
                  </a:lnTo>
                  <a:lnTo>
                    <a:pt x="1252" y="120"/>
                  </a:lnTo>
                  <a:lnTo>
                    <a:pt x="1257" y="208"/>
                  </a:lnTo>
                  <a:lnTo>
                    <a:pt x="1195" y="229"/>
                  </a:lnTo>
                  <a:lnTo>
                    <a:pt x="1162" y="268"/>
                  </a:lnTo>
                  <a:lnTo>
                    <a:pt x="1155" y="291"/>
                  </a:lnTo>
                  <a:lnTo>
                    <a:pt x="1128" y="291"/>
                  </a:lnTo>
                  <a:lnTo>
                    <a:pt x="1155" y="364"/>
                  </a:lnTo>
                  <a:lnTo>
                    <a:pt x="1155" y="372"/>
                  </a:lnTo>
                  <a:lnTo>
                    <a:pt x="1121" y="416"/>
                  </a:lnTo>
                  <a:lnTo>
                    <a:pt x="1114" y="468"/>
                  </a:lnTo>
                  <a:lnTo>
                    <a:pt x="1135" y="520"/>
                  </a:lnTo>
                  <a:lnTo>
                    <a:pt x="1121" y="527"/>
                  </a:lnTo>
                  <a:lnTo>
                    <a:pt x="1094" y="520"/>
                  </a:lnTo>
                  <a:lnTo>
                    <a:pt x="1040" y="483"/>
                  </a:lnTo>
                  <a:lnTo>
                    <a:pt x="1018" y="483"/>
                  </a:lnTo>
                  <a:lnTo>
                    <a:pt x="1025" y="520"/>
                  </a:lnTo>
                  <a:lnTo>
                    <a:pt x="1018" y="533"/>
                  </a:lnTo>
                  <a:lnTo>
                    <a:pt x="992" y="550"/>
                  </a:lnTo>
                  <a:lnTo>
                    <a:pt x="970" y="587"/>
                  </a:lnTo>
                  <a:lnTo>
                    <a:pt x="903" y="645"/>
                  </a:lnTo>
                  <a:lnTo>
                    <a:pt x="848" y="660"/>
                  </a:lnTo>
                  <a:lnTo>
                    <a:pt x="815" y="727"/>
                  </a:lnTo>
                  <a:lnTo>
                    <a:pt x="834" y="808"/>
                  </a:lnTo>
                  <a:lnTo>
                    <a:pt x="822" y="847"/>
                  </a:lnTo>
                  <a:lnTo>
                    <a:pt x="786" y="891"/>
                  </a:lnTo>
                  <a:lnTo>
                    <a:pt x="753" y="912"/>
                  </a:lnTo>
                  <a:lnTo>
                    <a:pt x="731" y="906"/>
                  </a:lnTo>
                  <a:lnTo>
                    <a:pt x="719" y="891"/>
                  </a:lnTo>
                  <a:lnTo>
                    <a:pt x="746" y="868"/>
                  </a:lnTo>
                  <a:lnTo>
                    <a:pt x="731" y="854"/>
                  </a:lnTo>
                  <a:lnTo>
                    <a:pt x="691" y="854"/>
                  </a:lnTo>
                  <a:lnTo>
                    <a:pt x="638" y="949"/>
                  </a:lnTo>
                  <a:lnTo>
                    <a:pt x="577" y="941"/>
                  </a:lnTo>
                  <a:lnTo>
                    <a:pt x="542" y="974"/>
                  </a:lnTo>
                  <a:lnTo>
                    <a:pt x="473" y="941"/>
                  </a:lnTo>
                  <a:lnTo>
                    <a:pt x="437" y="891"/>
                  </a:lnTo>
                  <a:lnTo>
                    <a:pt x="370" y="912"/>
                  </a:lnTo>
                  <a:lnTo>
                    <a:pt x="358" y="906"/>
                  </a:lnTo>
                  <a:lnTo>
                    <a:pt x="322" y="831"/>
                  </a:lnTo>
                  <a:lnTo>
                    <a:pt x="239" y="847"/>
                  </a:lnTo>
                  <a:lnTo>
                    <a:pt x="227" y="795"/>
                  </a:lnTo>
                  <a:lnTo>
                    <a:pt x="124" y="779"/>
                  </a:lnTo>
                  <a:lnTo>
                    <a:pt x="90" y="779"/>
                  </a:lnTo>
                  <a:lnTo>
                    <a:pt x="64" y="735"/>
                  </a:lnTo>
                  <a:lnTo>
                    <a:pt x="48" y="675"/>
                  </a:lnTo>
                  <a:lnTo>
                    <a:pt x="14" y="652"/>
                  </a:lnTo>
                  <a:lnTo>
                    <a:pt x="0" y="624"/>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56" name="Freeform 32">
              <a:extLst>
                <a:ext uri="{FF2B5EF4-FFF2-40B4-BE49-F238E27FC236}">
                  <a16:creationId xmlns:a16="http://schemas.microsoft.com/office/drawing/2014/main" id="{A49A501F-6823-4981-889E-7EEC1EB4DCF9}"/>
                </a:ext>
              </a:extLst>
            </p:cNvPr>
            <p:cNvSpPr>
              <a:spLocks/>
            </p:cNvSpPr>
            <p:nvPr/>
          </p:nvSpPr>
          <p:spPr bwMode="auto">
            <a:xfrm>
              <a:off x="10690539" y="2389269"/>
              <a:ext cx="501061" cy="527803"/>
            </a:xfrm>
            <a:custGeom>
              <a:avLst/>
              <a:gdLst>
                <a:gd name="T0" fmla="*/ 0 w 641"/>
                <a:gd name="T1" fmla="*/ 291369410 h 748"/>
                <a:gd name="T2" fmla="*/ 10882444 w 641"/>
                <a:gd name="T3" fmla="*/ 273000692 h 748"/>
                <a:gd name="T4" fmla="*/ 0 w 641"/>
                <a:gd name="T5" fmla="*/ 234995433 h 748"/>
                <a:gd name="T6" fmla="*/ 5441663 w 641"/>
                <a:gd name="T7" fmla="*/ 226761344 h 748"/>
                <a:gd name="T8" fmla="*/ 53636350 w 641"/>
                <a:gd name="T9" fmla="*/ 229928118 h 748"/>
                <a:gd name="T10" fmla="*/ 59078013 w 641"/>
                <a:gd name="T11" fmla="*/ 202058284 h 748"/>
                <a:gd name="T12" fmla="*/ 85507812 w 641"/>
                <a:gd name="T13" fmla="*/ 192557168 h 748"/>
                <a:gd name="T14" fmla="*/ 90948593 w 641"/>
                <a:gd name="T15" fmla="*/ 182422539 h 748"/>
                <a:gd name="T16" fmla="*/ 74624487 w 641"/>
                <a:gd name="T17" fmla="*/ 169121136 h 748"/>
                <a:gd name="T18" fmla="*/ 90948593 w 641"/>
                <a:gd name="T19" fmla="*/ 141250506 h 748"/>
                <a:gd name="T20" fmla="*/ 74624487 w 641"/>
                <a:gd name="T21" fmla="*/ 131749390 h 748"/>
                <a:gd name="T22" fmla="*/ 90948593 w 641"/>
                <a:gd name="T23" fmla="*/ 107046330 h 748"/>
                <a:gd name="T24" fmla="*/ 70738089 w 641"/>
                <a:gd name="T25" fmla="*/ 88677612 h 748"/>
                <a:gd name="T26" fmla="*/ 90948593 w 641"/>
                <a:gd name="T27" fmla="*/ 52572894 h 748"/>
                <a:gd name="T28" fmla="*/ 80066149 w 641"/>
                <a:gd name="T29" fmla="*/ 18368718 h 748"/>
                <a:gd name="T30" fmla="*/ 126706454 w 641"/>
                <a:gd name="T31" fmla="*/ 5067315 h 748"/>
                <a:gd name="T32" fmla="*/ 206772603 w 641"/>
                <a:gd name="T33" fmla="*/ 0 h 748"/>
                <a:gd name="T34" fmla="*/ 217655047 w 641"/>
                <a:gd name="T35" fmla="*/ 5067315 h 748"/>
                <a:gd name="T36" fmla="*/ 223096710 w 641"/>
                <a:gd name="T37" fmla="*/ 13301403 h 748"/>
                <a:gd name="T38" fmla="*/ 213768649 w 641"/>
                <a:gd name="T39" fmla="*/ 22802519 h 748"/>
                <a:gd name="T40" fmla="*/ 206772603 w 641"/>
                <a:gd name="T41" fmla="*/ 47505579 h 748"/>
                <a:gd name="T42" fmla="*/ 191226129 w 641"/>
                <a:gd name="T43" fmla="*/ 52572894 h 748"/>
                <a:gd name="T44" fmla="*/ 191226129 w 641"/>
                <a:gd name="T45" fmla="*/ 60807778 h 748"/>
                <a:gd name="T46" fmla="*/ 201330940 w 641"/>
                <a:gd name="T47" fmla="*/ 65875093 h 748"/>
                <a:gd name="T48" fmla="*/ 228538372 w 641"/>
                <a:gd name="T49" fmla="*/ 60807778 h 748"/>
                <a:gd name="T50" fmla="*/ 260408953 w 641"/>
                <a:gd name="T51" fmla="*/ 75376209 h 748"/>
                <a:gd name="T52" fmla="*/ 286838753 w 641"/>
                <a:gd name="T53" fmla="*/ 70308894 h 748"/>
                <a:gd name="T54" fmla="*/ 360686489 w 641"/>
                <a:gd name="T55" fmla="*/ 84243811 h 748"/>
                <a:gd name="T56" fmla="*/ 371568932 w 641"/>
                <a:gd name="T57" fmla="*/ 93744927 h 748"/>
                <a:gd name="T58" fmla="*/ 356799209 w 641"/>
                <a:gd name="T59" fmla="*/ 131749390 h 748"/>
                <a:gd name="T60" fmla="*/ 351358428 w 641"/>
                <a:gd name="T61" fmla="*/ 169121136 h 748"/>
                <a:gd name="T62" fmla="*/ 317932583 w 641"/>
                <a:gd name="T63" fmla="*/ 177988738 h 748"/>
                <a:gd name="T64" fmla="*/ 328815026 w 641"/>
                <a:gd name="T65" fmla="*/ 197624483 h 748"/>
                <a:gd name="T66" fmla="*/ 377010595 w 641"/>
                <a:gd name="T67" fmla="*/ 220427002 h 748"/>
                <a:gd name="T68" fmla="*/ 412767574 w 641"/>
                <a:gd name="T69" fmla="*/ 226761344 h 748"/>
                <a:gd name="T70" fmla="*/ 483505663 w 641"/>
                <a:gd name="T71" fmla="*/ 215359687 h 748"/>
                <a:gd name="T72" fmla="*/ 498275386 w 641"/>
                <a:gd name="T73" fmla="*/ 258432261 h 748"/>
                <a:gd name="T74" fmla="*/ 472623219 w 641"/>
                <a:gd name="T75" fmla="*/ 276800979 h 748"/>
                <a:gd name="T76" fmla="*/ 383229009 w 641"/>
                <a:gd name="T77" fmla="*/ 315438956 h 748"/>
                <a:gd name="T78" fmla="*/ 312490920 w 641"/>
                <a:gd name="T79" fmla="*/ 366745619 h 748"/>
                <a:gd name="T80" fmla="*/ 276733059 w 641"/>
                <a:gd name="T81" fmla="*/ 432619916 h 748"/>
                <a:gd name="T82" fmla="*/ 260408953 w 641"/>
                <a:gd name="T83" fmla="*/ 432619916 h 748"/>
                <a:gd name="T84" fmla="*/ 90948593 w 641"/>
                <a:gd name="T85" fmla="*/ 473791948 h 748"/>
                <a:gd name="T86" fmla="*/ 63742043 w 641"/>
                <a:gd name="T87" fmla="*/ 404116568 h 748"/>
                <a:gd name="T88" fmla="*/ 38866626 w 641"/>
                <a:gd name="T89" fmla="*/ 389548137 h 748"/>
                <a:gd name="T90" fmla="*/ 26429800 w 641"/>
                <a:gd name="T91" fmla="*/ 328740359 h 748"/>
                <a:gd name="T92" fmla="*/ 5441663 w 641"/>
                <a:gd name="T93" fmla="*/ 319239243 h 748"/>
                <a:gd name="T94" fmla="*/ 16324106 w 641"/>
                <a:gd name="T95" fmla="*/ 299603498 h 748"/>
                <a:gd name="T96" fmla="*/ 0 w 641"/>
                <a:gd name="T97" fmla="*/ 291369410 h 7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1" h="748">
                  <a:moveTo>
                    <a:pt x="0" y="460"/>
                  </a:moveTo>
                  <a:lnTo>
                    <a:pt x="14" y="431"/>
                  </a:lnTo>
                  <a:lnTo>
                    <a:pt x="0" y="371"/>
                  </a:lnTo>
                  <a:lnTo>
                    <a:pt x="7" y="358"/>
                  </a:lnTo>
                  <a:lnTo>
                    <a:pt x="69" y="363"/>
                  </a:lnTo>
                  <a:lnTo>
                    <a:pt x="76" y="319"/>
                  </a:lnTo>
                  <a:lnTo>
                    <a:pt x="110" y="304"/>
                  </a:lnTo>
                  <a:lnTo>
                    <a:pt x="117" y="288"/>
                  </a:lnTo>
                  <a:lnTo>
                    <a:pt x="96" y="267"/>
                  </a:lnTo>
                  <a:lnTo>
                    <a:pt x="117" y="223"/>
                  </a:lnTo>
                  <a:lnTo>
                    <a:pt x="96" y="208"/>
                  </a:lnTo>
                  <a:lnTo>
                    <a:pt x="117" y="169"/>
                  </a:lnTo>
                  <a:lnTo>
                    <a:pt x="91" y="140"/>
                  </a:lnTo>
                  <a:lnTo>
                    <a:pt x="117" y="83"/>
                  </a:lnTo>
                  <a:lnTo>
                    <a:pt x="103" y="29"/>
                  </a:lnTo>
                  <a:lnTo>
                    <a:pt x="163" y="8"/>
                  </a:lnTo>
                  <a:lnTo>
                    <a:pt x="266" y="0"/>
                  </a:lnTo>
                  <a:lnTo>
                    <a:pt x="280" y="8"/>
                  </a:lnTo>
                  <a:lnTo>
                    <a:pt x="287" y="21"/>
                  </a:lnTo>
                  <a:lnTo>
                    <a:pt x="275" y="36"/>
                  </a:lnTo>
                  <a:lnTo>
                    <a:pt x="266" y="75"/>
                  </a:lnTo>
                  <a:lnTo>
                    <a:pt x="246" y="83"/>
                  </a:lnTo>
                  <a:lnTo>
                    <a:pt x="246" y="96"/>
                  </a:lnTo>
                  <a:lnTo>
                    <a:pt x="259" y="104"/>
                  </a:lnTo>
                  <a:lnTo>
                    <a:pt x="294" y="96"/>
                  </a:lnTo>
                  <a:lnTo>
                    <a:pt x="335" y="119"/>
                  </a:lnTo>
                  <a:lnTo>
                    <a:pt x="369" y="111"/>
                  </a:lnTo>
                  <a:lnTo>
                    <a:pt x="464" y="133"/>
                  </a:lnTo>
                  <a:lnTo>
                    <a:pt x="478" y="148"/>
                  </a:lnTo>
                  <a:lnTo>
                    <a:pt x="459" y="208"/>
                  </a:lnTo>
                  <a:lnTo>
                    <a:pt x="452" y="267"/>
                  </a:lnTo>
                  <a:lnTo>
                    <a:pt x="409" y="281"/>
                  </a:lnTo>
                  <a:lnTo>
                    <a:pt x="423" y="312"/>
                  </a:lnTo>
                  <a:lnTo>
                    <a:pt x="485" y="348"/>
                  </a:lnTo>
                  <a:lnTo>
                    <a:pt x="531" y="358"/>
                  </a:lnTo>
                  <a:lnTo>
                    <a:pt x="622" y="340"/>
                  </a:lnTo>
                  <a:lnTo>
                    <a:pt x="641" y="408"/>
                  </a:lnTo>
                  <a:lnTo>
                    <a:pt x="608" y="437"/>
                  </a:lnTo>
                  <a:lnTo>
                    <a:pt x="493" y="498"/>
                  </a:lnTo>
                  <a:lnTo>
                    <a:pt x="402" y="579"/>
                  </a:lnTo>
                  <a:lnTo>
                    <a:pt x="356" y="683"/>
                  </a:lnTo>
                  <a:lnTo>
                    <a:pt x="335" y="683"/>
                  </a:lnTo>
                  <a:lnTo>
                    <a:pt x="117" y="748"/>
                  </a:lnTo>
                  <a:lnTo>
                    <a:pt x="82" y="638"/>
                  </a:lnTo>
                  <a:lnTo>
                    <a:pt x="50" y="615"/>
                  </a:lnTo>
                  <a:lnTo>
                    <a:pt x="34" y="519"/>
                  </a:lnTo>
                  <a:lnTo>
                    <a:pt x="7" y="504"/>
                  </a:lnTo>
                  <a:lnTo>
                    <a:pt x="21" y="473"/>
                  </a:lnTo>
                  <a:lnTo>
                    <a:pt x="0" y="460"/>
                  </a:lnTo>
                  <a:close/>
                </a:path>
              </a:pathLst>
            </a:custGeom>
            <a:solidFill>
              <a:srgbClr val="BCBCBC"/>
            </a:solidFill>
            <a:ln w="1651">
              <a:solidFill>
                <a:schemeClr val="bg1">
                  <a:lumMod val="50000"/>
                </a:schemeClr>
              </a:solidFill>
              <a:prstDash val="solid"/>
              <a:round/>
              <a:headEnd/>
              <a:tailEnd/>
            </a:ln>
          </p:spPr>
          <p:txBody>
            <a:bodyPr/>
            <a:lstStyle/>
            <a:p>
              <a:endParaRPr lang="es-ES"/>
            </a:p>
          </p:txBody>
        </p:sp>
        <p:sp>
          <p:nvSpPr>
            <p:cNvPr id="57" name="Freeform 33">
              <a:extLst>
                <a:ext uri="{FF2B5EF4-FFF2-40B4-BE49-F238E27FC236}">
                  <a16:creationId xmlns:a16="http://schemas.microsoft.com/office/drawing/2014/main" id="{6496AABF-118A-49A9-9D8D-F78AA1039F19}"/>
                </a:ext>
              </a:extLst>
            </p:cNvPr>
            <p:cNvSpPr>
              <a:spLocks/>
            </p:cNvSpPr>
            <p:nvPr/>
          </p:nvSpPr>
          <p:spPr bwMode="auto">
            <a:xfrm>
              <a:off x="8725703" y="2040214"/>
              <a:ext cx="465874" cy="772704"/>
            </a:xfrm>
            <a:custGeom>
              <a:avLst/>
              <a:gdLst>
                <a:gd name="T0" fmla="*/ 12364 w 595"/>
                <a:gd name="T1" fmla="*/ 253668 h 1096"/>
                <a:gd name="T2" fmla="*/ 65352 w 595"/>
                <a:gd name="T3" fmla="*/ 204366 h 1096"/>
                <a:gd name="T4" fmla="*/ 168678 w 595"/>
                <a:gd name="T5" fmla="*/ 194028 h 1096"/>
                <a:gd name="T6" fmla="*/ 151015 w 595"/>
                <a:gd name="T7" fmla="*/ 164606 h 1096"/>
                <a:gd name="T8" fmla="*/ 168678 w 595"/>
                <a:gd name="T9" fmla="*/ 129617 h 1096"/>
                <a:gd name="T10" fmla="*/ 138652 w 595"/>
                <a:gd name="T11" fmla="*/ 104966 h 1096"/>
                <a:gd name="T12" fmla="*/ 223432 w 595"/>
                <a:gd name="T13" fmla="*/ 28627 h 1096"/>
                <a:gd name="T14" fmla="*/ 276420 w 595"/>
                <a:gd name="T15" fmla="*/ 5566 h 1096"/>
                <a:gd name="T16" fmla="*/ 331174 w 595"/>
                <a:gd name="T17" fmla="*/ 23856 h 1096"/>
                <a:gd name="T18" fmla="*/ 403591 w 595"/>
                <a:gd name="T19" fmla="*/ 0 h 1096"/>
                <a:gd name="T20" fmla="*/ 434500 w 595"/>
                <a:gd name="T21" fmla="*/ 46917 h 1096"/>
                <a:gd name="T22" fmla="*/ 483073 w 595"/>
                <a:gd name="T23" fmla="*/ 129617 h 1096"/>
                <a:gd name="T24" fmla="*/ 434500 w 595"/>
                <a:gd name="T25" fmla="*/ 123256 h 1096"/>
                <a:gd name="T26" fmla="*/ 403591 w 595"/>
                <a:gd name="T27" fmla="*/ 159040 h 1096"/>
                <a:gd name="T28" fmla="*/ 445098 w 595"/>
                <a:gd name="T29" fmla="*/ 159040 h 1096"/>
                <a:gd name="T30" fmla="*/ 438916 w 595"/>
                <a:gd name="T31" fmla="*/ 210727 h 1096"/>
                <a:gd name="T32" fmla="*/ 487488 w 595"/>
                <a:gd name="T33" fmla="*/ 241740 h 1096"/>
                <a:gd name="T34" fmla="*/ 525463 w 595"/>
                <a:gd name="T35" fmla="*/ 293428 h 1096"/>
                <a:gd name="T36" fmla="*/ 476891 w 595"/>
                <a:gd name="T37" fmla="*/ 311718 h 1096"/>
                <a:gd name="T38" fmla="*/ 451280 w 595"/>
                <a:gd name="T39" fmla="*/ 470757 h 1096"/>
                <a:gd name="T40" fmla="*/ 470709 w 595"/>
                <a:gd name="T41" fmla="*/ 565386 h 1096"/>
                <a:gd name="T42" fmla="*/ 512216 w 595"/>
                <a:gd name="T43" fmla="*/ 606736 h 1096"/>
                <a:gd name="T44" fmla="*/ 445098 w 595"/>
                <a:gd name="T45" fmla="*/ 702160 h 1096"/>
                <a:gd name="T46" fmla="*/ 415955 w 595"/>
                <a:gd name="T47" fmla="*/ 671147 h 1096"/>
                <a:gd name="T48" fmla="*/ 403591 w 595"/>
                <a:gd name="T49" fmla="*/ 718859 h 1096"/>
                <a:gd name="T50" fmla="*/ 307330 w 595"/>
                <a:gd name="T51" fmla="*/ 830187 h 1096"/>
                <a:gd name="T52" fmla="*/ 235796 w 595"/>
                <a:gd name="T53" fmla="*/ 836548 h 1096"/>
                <a:gd name="T54" fmla="*/ 198704 w 595"/>
                <a:gd name="T55" fmla="*/ 854838 h 1096"/>
                <a:gd name="T56" fmla="*/ 168678 w 595"/>
                <a:gd name="T57" fmla="*/ 854838 h 1096"/>
                <a:gd name="T58" fmla="*/ 132470 w 595"/>
                <a:gd name="T59" fmla="*/ 830187 h 1096"/>
                <a:gd name="T60" fmla="*/ 77716 w 595"/>
                <a:gd name="T61" fmla="*/ 702160 h 1096"/>
                <a:gd name="T62" fmla="*/ 126288 w 595"/>
                <a:gd name="T63" fmla="*/ 636158 h 1096"/>
                <a:gd name="T64" fmla="*/ 95378 w 595"/>
                <a:gd name="T65" fmla="*/ 623435 h 1096"/>
                <a:gd name="T66" fmla="*/ 107742 w 595"/>
                <a:gd name="T67" fmla="*/ 578109 h 1096"/>
                <a:gd name="T68" fmla="*/ 83897 w 595"/>
                <a:gd name="T69" fmla="*/ 512108 h 1096"/>
                <a:gd name="T70" fmla="*/ 35325 w 595"/>
                <a:gd name="T71" fmla="*/ 505746 h 1096"/>
                <a:gd name="T72" fmla="*/ 18546 w 595"/>
                <a:gd name="T73" fmla="*/ 429407 h 1096"/>
                <a:gd name="T74" fmla="*/ 0 w 595"/>
                <a:gd name="T75" fmla="*/ 276729 h 10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1096">
                  <a:moveTo>
                    <a:pt x="0" y="348"/>
                  </a:moveTo>
                  <a:lnTo>
                    <a:pt x="14" y="319"/>
                  </a:lnTo>
                  <a:lnTo>
                    <a:pt x="55" y="288"/>
                  </a:lnTo>
                  <a:lnTo>
                    <a:pt x="74" y="257"/>
                  </a:lnTo>
                  <a:lnTo>
                    <a:pt x="122" y="265"/>
                  </a:lnTo>
                  <a:lnTo>
                    <a:pt x="191" y="244"/>
                  </a:lnTo>
                  <a:lnTo>
                    <a:pt x="191" y="229"/>
                  </a:lnTo>
                  <a:lnTo>
                    <a:pt x="171" y="207"/>
                  </a:lnTo>
                  <a:lnTo>
                    <a:pt x="171" y="169"/>
                  </a:lnTo>
                  <a:lnTo>
                    <a:pt x="191" y="163"/>
                  </a:lnTo>
                  <a:lnTo>
                    <a:pt x="184" y="148"/>
                  </a:lnTo>
                  <a:lnTo>
                    <a:pt x="157" y="132"/>
                  </a:lnTo>
                  <a:lnTo>
                    <a:pt x="164" y="80"/>
                  </a:lnTo>
                  <a:lnTo>
                    <a:pt x="253" y="36"/>
                  </a:lnTo>
                  <a:lnTo>
                    <a:pt x="279" y="7"/>
                  </a:lnTo>
                  <a:lnTo>
                    <a:pt x="313" y="7"/>
                  </a:lnTo>
                  <a:lnTo>
                    <a:pt x="348" y="44"/>
                  </a:lnTo>
                  <a:lnTo>
                    <a:pt x="375" y="30"/>
                  </a:lnTo>
                  <a:lnTo>
                    <a:pt x="389" y="36"/>
                  </a:lnTo>
                  <a:lnTo>
                    <a:pt x="457" y="0"/>
                  </a:lnTo>
                  <a:lnTo>
                    <a:pt x="492" y="13"/>
                  </a:lnTo>
                  <a:lnTo>
                    <a:pt x="492" y="59"/>
                  </a:lnTo>
                  <a:lnTo>
                    <a:pt x="547" y="140"/>
                  </a:lnTo>
                  <a:lnTo>
                    <a:pt x="547" y="163"/>
                  </a:lnTo>
                  <a:lnTo>
                    <a:pt x="540" y="169"/>
                  </a:lnTo>
                  <a:lnTo>
                    <a:pt x="492" y="155"/>
                  </a:lnTo>
                  <a:lnTo>
                    <a:pt x="457" y="163"/>
                  </a:lnTo>
                  <a:lnTo>
                    <a:pt x="457" y="200"/>
                  </a:lnTo>
                  <a:lnTo>
                    <a:pt x="464" y="207"/>
                  </a:lnTo>
                  <a:lnTo>
                    <a:pt x="504" y="200"/>
                  </a:lnTo>
                  <a:lnTo>
                    <a:pt x="483" y="252"/>
                  </a:lnTo>
                  <a:lnTo>
                    <a:pt x="497" y="265"/>
                  </a:lnTo>
                  <a:lnTo>
                    <a:pt x="518" y="265"/>
                  </a:lnTo>
                  <a:lnTo>
                    <a:pt x="552" y="304"/>
                  </a:lnTo>
                  <a:lnTo>
                    <a:pt x="595" y="356"/>
                  </a:lnTo>
                  <a:lnTo>
                    <a:pt x="595" y="369"/>
                  </a:lnTo>
                  <a:lnTo>
                    <a:pt x="552" y="377"/>
                  </a:lnTo>
                  <a:lnTo>
                    <a:pt x="540" y="392"/>
                  </a:lnTo>
                  <a:lnTo>
                    <a:pt x="547" y="459"/>
                  </a:lnTo>
                  <a:lnTo>
                    <a:pt x="511" y="592"/>
                  </a:lnTo>
                  <a:lnTo>
                    <a:pt x="511" y="659"/>
                  </a:lnTo>
                  <a:lnTo>
                    <a:pt x="533" y="711"/>
                  </a:lnTo>
                  <a:lnTo>
                    <a:pt x="566" y="727"/>
                  </a:lnTo>
                  <a:lnTo>
                    <a:pt x="580" y="763"/>
                  </a:lnTo>
                  <a:lnTo>
                    <a:pt x="511" y="854"/>
                  </a:lnTo>
                  <a:lnTo>
                    <a:pt x="504" y="883"/>
                  </a:lnTo>
                  <a:lnTo>
                    <a:pt x="492" y="883"/>
                  </a:lnTo>
                  <a:lnTo>
                    <a:pt x="471" y="844"/>
                  </a:lnTo>
                  <a:lnTo>
                    <a:pt x="457" y="854"/>
                  </a:lnTo>
                  <a:lnTo>
                    <a:pt x="457" y="904"/>
                  </a:lnTo>
                  <a:lnTo>
                    <a:pt x="375" y="1023"/>
                  </a:lnTo>
                  <a:lnTo>
                    <a:pt x="348" y="1044"/>
                  </a:lnTo>
                  <a:lnTo>
                    <a:pt x="287" y="1038"/>
                  </a:lnTo>
                  <a:lnTo>
                    <a:pt x="267" y="1052"/>
                  </a:lnTo>
                  <a:lnTo>
                    <a:pt x="246" y="1096"/>
                  </a:lnTo>
                  <a:lnTo>
                    <a:pt x="225" y="1075"/>
                  </a:lnTo>
                  <a:lnTo>
                    <a:pt x="198" y="1067"/>
                  </a:lnTo>
                  <a:lnTo>
                    <a:pt x="191" y="1075"/>
                  </a:lnTo>
                  <a:lnTo>
                    <a:pt x="171" y="1044"/>
                  </a:lnTo>
                  <a:lnTo>
                    <a:pt x="150" y="1044"/>
                  </a:lnTo>
                  <a:lnTo>
                    <a:pt x="108" y="956"/>
                  </a:lnTo>
                  <a:lnTo>
                    <a:pt x="88" y="883"/>
                  </a:lnTo>
                  <a:lnTo>
                    <a:pt x="95" y="836"/>
                  </a:lnTo>
                  <a:lnTo>
                    <a:pt x="143" y="800"/>
                  </a:lnTo>
                  <a:lnTo>
                    <a:pt x="143" y="784"/>
                  </a:lnTo>
                  <a:lnTo>
                    <a:pt x="108" y="784"/>
                  </a:lnTo>
                  <a:lnTo>
                    <a:pt x="129" y="748"/>
                  </a:lnTo>
                  <a:lnTo>
                    <a:pt x="122" y="727"/>
                  </a:lnTo>
                  <a:lnTo>
                    <a:pt x="88" y="727"/>
                  </a:lnTo>
                  <a:lnTo>
                    <a:pt x="95" y="644"/>
                  </a:lnTo>
                  <a:lnTo>
                    <a:pt x="55" y="665"/>
                  </a:lnTo>
                  <a:lnTo>
                    <a:pt x="40" y="636"/>
                  </a:lnTo>
                  <a:lnTo>
                    <a:pt x="40" y="579"/>
                  </a:lnTo>
                  <a:lnTo>
                    <a:pt x="21" y="540"/>
                  </a:lnTo>
                  <a:lnTo>
                    <a:pt x="35" y="517"/>
                  </a:lnTo>
                  <a:lnTo>
                    <a:pt x="0" y="348"/>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58" name="Freeform 35">
              <a:extLst>
                <a:ext uri="{FF2B5EF4-FFF2-40B4-BE49-F238E27FC236}">
                  <a16:creationId xmlns:a16="http://schemas.microsoft.com/office/drawing/2014/main" id="{5B8BB4A7-79A2-425C-B657-FADA688F1145}"/>
                </a:ext>
              </a:extLst>
            </p:cNvPr>
            <p:cNvSpPr>
              <a:spLocks/>
            </p:cNvSpPr>
            <p:nvPr/>
          </p:nvSpPr>
          <p:spPr bwMode="auto">
            <a:xfrm>
              <a:off x="7511051" y="3267534"/>
              <a:ext cx="964120" cy="651661"/>
            </a:xfrm>
            <a:custGeom>
              <a:avLst/>
              <a:gdLst>
                <a:gd name="T0" fmla="*/ 5309 w 1229"/>
                <a:gd name="T1" fmla="*/ 387725 h 927"/>
                <a:gd name="T2" fmla="*/ 162806 w 1229"/>
                <a:gd name="T3" fmla="*/ 371074 h 927"/>
                <a:gd name="T4" fmla="*/ 217664 w 1229"/>
                <a:gd name="T5" fmla="*/ 298921 h 927"/>
                <a:gd name="T6" fmla="*/ 260135 w 1229"/>
                <a:gd name="T7" fmla="*/ 216460 h 927"/>
                <a:gd name="T8" fmla="*/ 241554 w 1229"/>
                <a:gd name="T9" fmla="*/ 141928 h 927"/>
                <a:gd name="T10" fmla="*/ 217664 w 1229"/>
                <a:gd name="T11" fmla="*/ 130034 h 927"/>
                <a:gd name="T12" fmla="*/ 235361 w 1229"/>
                <a:gd name="T13" fmla="*/ 76118 h 927"/>
                <a:gd name="T14" fmla="*/ 393742 w 1229"/>
                <a:gd name="T15" fmla="*/ 99112 h 927"/>
                <a:gd name="T16" fmla="*/ 436214 w 1229"/>
                <a:gd name="T17" fmla="*/ 64224 h 927"/>
                <a:gd name="T18" fmla="*/ 573360 w 1229"/>
                <a:gd name="T19" fmla="*/ 0 h 927"/>
                <a:gd name="T20" fmla="*/ 628218 w 1229"/>
                <a:gd name="T21" fmla="*/ 41230 h 927"/>
                <a:gd name="T22" fmla="*/ 683077 w 1229"/>
                <a:gd name="T23" fmla="*/ 107041 h 927"/>
                <a:gd name="T24" fmla="*/ 729972 w 1229"/>
                <a:gd name="T25" fmla="*/ 76118 h 927"/>
                <a:gd name="T26" fmla="*/ 784830 w 1229"/>
                <a:gd name="T27" fmla="*/ 93561 h 927"/>
                <a:gd name="T28" fmla="*/ 863579 w 1229"/>
                <a:gd name="T29" fmla="*/ 141928 h 927"/>
                <a:gd name="T30" fmla="*/ 912244 w 1229"/>
                <a:gd name="T31" fmla="*/ 123691 h 927"/>
                <a:gd name="T32" fmla="*/ 924631 w 1229"/>
                <a:gd name="T33" fmla="*/ 194259 h 927"/>
                <a:gd name="T34" fmla="*/ 924631 w 1229"/>
                <a:gd name="T35" fmla="*/ 234696 h 927"/>
                <a:gd name="T36" fmla="*/ 937019 w 1229"/>
                <a:gd name="T37" fmla="*/ 323500 h 927"/>
                <a:gd name="T38" fmla="*/ 979490 w 1229"/>
                <a:gd name="T39" fmla="*/ 387725 h 927"/>
                <a:gd name="T40" fmla="*/ 990107 w 1229"/>
                <a:gd name="T41" fmla="*/ 465428 h 927"/>
                <a:gd name="T42" fmla="*/ 1058238 w 1229"/>
                <a:gd name="T43" fmla="*/ 539960 h 927"/>
                <a:gd name="T44" fmla="*/ 1064432 w 1229"/>
                <a:gd name="T45" fmla="*/ 574848 h 927"/>
                <a:gd name="T46" fmla="*/ 1003380 w 1229"/>
                <a:gd name="T47" fmla="*/ 593084 h 927"/>
                <a:gd name="T48" fmla="*/ 918437 w 1229"/>
                <a:gd name="T49" fmla="*/ 599427 h 927"/>
                <a:gd name="T50" fmla="*/ 882160 w 1229"/>
                <a:gd name="T51" fmla="*/ 681888 h 927"/>
                <a:gd name="T52" fmla="*/ 839689 w 1229"/>
                <a:gd name="T53" fmla="*/ 675545 h 927"/>
                <a:gd name="T54" fmla="*/ 804296 w 1229"/>
                <a:gd name="T55" fmla="*/ 688231 h 927"/>
                <a:gd name="T56" fmla="*/ 791024 w 1229"/>
                <a:gd name="T57" fmla="*/ 711225 h 927"/>
                <a:gd name="T58" fmla="*/ 694579 w 1229"/>
                <a:gd name="T59" fmla="*/ 716775 h 927"/>
                <a:gd name="T60" fmla="*/ 647684 w 1229"/>
                <a:gd name="T61" fmla="*/ 723119 h 927"/>
                <a:gd name="T62" fmla="*/ 617601 w 1229"/>
                <a:gd name="T63" fmla="*/ 698539 h 927"/>
                <a:gd name="T64" fmla="*/ 550355 w 1229"/>
                <a:gd name="T65" fmla="*/ 698539 h 927"/>
                <a:gd name="T66" fmla="*/ 507884 w 1229"/>
                <a:gd name="T67" fmla="*/ 640658 h 927"/>
                <a:gd name="T68" fmla="*/ 410554 w 1229"/>
                <a:gd name="T69" fmla="*/ 630350 h 927"/>
                <a:gd name="T70" fmla="*/ 319418 w 1229"/>
                <a:gd name="T71" fmla="*/ 612114 h 927"/>
                <a:gd name="T72" fmla="*/ 326497 w 1229"/>
                <a:gd name="T73" fmla="*/ 547889 h 927"/>
                <a:gd name="T74" fmla="*/ 249518 w 1229"/>
                <a:gd name="T75" fmla="*/ 516966 h 927"/>
                <a:gd name="T76" fmla="*/ 192890 w 1229"/>
                <a:gd name="T77" fmla="*/ 516966 h 927"/>
                <a:gd name="T78" fmla="*/ 150418 w 1229"/>
                <a:gd name="T79" fmla="*/ 599427 h 927"/>
                <a:gd name="T80" fmla="*/ 95560 w 1229"/>
                <a:gd name="T81" fmla="*/ 564540 h 927"/>
                <a:gd name="T82" fmla="*/ 66361 w 1229"/>
                <a:gd name="T83" fmla="*/ 493972 h 927"/>
                <a:gd name="T84" fmla="*/ 0 w 1229"/>
                <a:gd name="T85" fmla="*/ 399618 h 9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9" h="927">
                  <a:moveTo>
                    <a:pt x="0" y="504"/>
                  </a:moveTo>
                  <a:lnTo>
                    <a:pt x="6" y="489"/>
                  </a:lnTo>
                  <a:lnTo>
                    <a:pt x="130" y="468"/>
                  </a:lnTo>
                  <a:lnTo>
                    <a:pt x="184" y="468"/>
                  </a:lnTo>
                  <a:lnTo>
                    <a:pt x="225" y="445"/>
                  </a:lnTo>
                  <a:lnTo>
                    <a:pt x="246" y="377"/>
                  </a:lnTo>
                  <a:lnTo>
                    <a:pt x="282" y="333"/>
                  </a:lnTo>
                  <a:lnTo>
                    <a:pt x="294" y="273"/>
                  </a:lnTo>
                  <a:lnTo>
                    <a:pt x="294" y="208"/>
                  </a:lnTo>
                  <a:lnTo>
                    <a:pt x="273" y="179"/>
                  </a:lnTo>
                  <a:lnTo>
                    <a:pt x="252" y="179"/>
                  </a:lnTo>
                  <a:lnTo>
                    <a:pt x="246" y="164"/>
                  </a:lnTo>
                  <a:lnTo>
                    <a:pt x="246" y="125"/>
                  </a:lnTo>
                  <a:lnTo>
                    <a:pt x="266" y="96"/>
                  </a:lnTo>
                  <a:lnTo>
                    <a:pt x="409" y="112"/>
                  </a:lnTo>
                  <a:lnTo>
                    <a:pt x="445" y="125"/>
                  </a:lnTo>
                  <a:lnTo>
                    <a:pt x="478" y="112"/>
                  </a:lnTo>
                  <a:lnTo>
                    <a:pt x="493" y="81"/>
                  </a:lnTo>
                  <a:lnTo>
                    <a:pt x="539" y="52"/>
                  </a:lnTo>
                  <a:lnTo>
                    <a:pt x="648" y="0"/>
                  </a:lnTo>
                  <a:lnTo>
                    <a:pt x="671" y="8"/>
                  </a:lnTo>
                  <a:lnTo>
                    <a:pt x="710" y="52"/>
                  </a:lnTo>
                  <a:lnTo>
                    <a:pt x="723" y="89"/>
                  </a:lnTo>
                  <a:lnTo>
                    <a:pt x="772" y="135"/>
                  </a:lnTo>
                  <a:lnTo>
                    <a:pt x="806" y="96"/>
                  </a:lnTo>
                  <a:lnTo>
                    <a:pt x="825" y="96"/>
                  </a:lnTo>
                  <a:lnTo>
                    <a:pt x="854" y="96"/>
                  </a:lnTo>
                  <a:lnTo>
                    <a:pt x="887" y="118"/>
                  </a:lnTo>
                  <a:lnTo>
                    <a:pt x="937" y="179"/>
                  </a:lnTo>
                  <a:lnTo>
                    <a:pt x="976" y="179"/>
                  </a:lnTo>
                  <a:lnTo>
                    <a:pt x="1017" y="146"/>
                  </a:lnTo>
                  <a:lnTo>
                    <a:pt x="1031" y="156"/>
                  </a:lnTo>
                  <a:lnTo>
                    <a:pt x="1031" y="208"/>
                  </a:lnTo>
                  <a:lnTo>
                    <a:pt x="1045" y="245"/>
                  </a:lnTo>
                  <a:lnTo>
                    <a:pt x="1038" y="260"/>
                  </a:lnTo>
                  <a:lnTo>
                    <a:pt x="1045" y="296"/>
                  </a:lnTo>
                  <a:lnTo>
                    <a:pt x="1079" y="341"/>
                  </a:lnTo>
                  <a:lnTo>
                    <a:pt x="1059" y="408"/>
                  </a:lnTo>
                  <a:lnTo>
                    <a:pt x="1100" y="423"/>
                  </a:lnTo>
                  <a:lnTo>
                    <a:pt x="1107" y="489"/>
                  </a:lnTo>
                  <a:lnTo>
                    <a:pt x="1126" y="512"/>
                  </a:lnTo>
                  <a:lnTo>
                    <a:pt x="1119" y="587"/>
                  </a:lnTo>
                  <a:lnTo>
                    <a:pt x="1146" y="608"/>
                  </a:lnTo>
                  <a:lnTo>
                    <a:pt x="1196" y="681"/>
                  </a:lnTo>
                  <a:lnTo>
                    <a:pt x="1229" y="704"/>
                  </a:lnTo>
                  <a:lnTo>
                    <a:pt x="1203" y="725"/>
                  </a:lnTo>
                  <a:lnTo>
                    <a:pt x="1167" y="697"/>
                  </a:lnTo>
                  <a:lnTo>
                    <a:pt x="1134" y="748"/>
                  </a:lnTo>
                  <a:lnTo>
                    <a:pt x="1086" y="764"/>
                  </a:lnTo>
                  <a:lnTo>
                    <a:pt x="1038" y="756"/>
                  </a:lnTo>
                  <a:lnTo>
                    <a:pt x="1010" y="860"/>
                  </a:lnTo>
                  <a:lnTo>
                    <a:pt x="997" y="860"/>
                  </a:lnTo>
                  <a:lnTo>
                    <a:pt x="976" y="837"/>
                  </a:lnTo>
                  <a:lnTo>
                    <a:pt x="949" y="852"/>
                  </a:lnTo>
                  <a:lnTo>
                    <a:pt x="921" y="852"/>
                  </a:lnTo>
                  <a:lnTo>
                    <a:pt x="909" y="868"/>
                  </a:lnTo>
                  <a:lnTo>
                    <a:pt x="916" y="897"/>
                  </a:lnTo>
                  <a:lnTo>
                    <a:pt x="894" y="897"/>
                  </a:lnTo>
                  <a:lnTo>
                    <a:pt x="834" y="852"/>
                  </a:lnTo>
                  <a:lnTo>
                    <a:pt x="785" y="904"/>
                  </a:lnTo>
                  <a:lnTo>
                    <a:pt x="772" y="897"/>
                  </a:lnTo>
                  <a:lnTo>
                    <a:pt x="732" y="912"/>
                  </a:lnTo>
                  <a:lnTo>
                    <a:pt x="710" y="881"/>
                  </a:lnTo>
                  <a:lnTo>
                    <a:pt x="698" y="881"/>
                  </a:lnTo>
                  <a:lnTo>
                    <a:pt x="655" y="927"/>
                  </a:lnTo>
                  <a:lnTo>
                    <a:pt x="622" y="881"/>
                  </a:lnTo>
                  <a:lnTo>
                    <a:pt x="595" y="868"/>
                  </a:lnTo>
                  <a:lnTo>
                    <a:pt x="574" y="808"/>
                  </a:lnTo>
                  <a:lnTo>
                    <a:pt x="539" y="816"/>
                  </a:lnTo>
                  <a:lnTo>
                    <a:pt x="464" y="795"/>
                  </a:lnTo>
                  <a:lnTo>
                    <a:pt x="404" y="795"/>
                  </a:lnTo>
                  <a:lnTo>
                    <a:pt x="361" y="772"/>
                  </a:lnTo>
                  <a:lnTo>
                    <a:pt x="376" y="725"/>
                  </a:lnTo>
                  <a:lnTo>
                    <a:pt x="369" y="691"/>
                  </a:lnTo>
                  <a:lnTo>
                    <a:pt x="328" y="681"/>
                  </a:lnTo>
                  <a:lnTo>
                    <a:pt x="282" y="652"/>
                  </a:lnTo>
                  <a:lnTo>
                    <a:pt x="266" y="681"/>
                  </a:lnTo>
                  <a:lnTo>
                    <a:pt x="218" y="652"/>
                  </a:lnTo>
                  <a:lnTo>
                    <a:pt x="192" y="741"/>
                  </a:lnTo>
                  <a:lnTo>
                    <a:pt x="170" y="756"/>
                  </a:lnTo>
                  <a:lnTo>
                    <a:pt x="165" y="787"/>
                  </a:lnTo>
                  <a:lnTo>
                    <a:pt x="108" y="712"/>
                  </a:lnTo>
                  <a:lnTo>
                    <a:pt x="75" y="645"/>
                  </a:lnTo>
                  <a:lnTo>
                    <a:pt x="75" y="623"/>
                  </a:lnTo>
                  <a:lnTo>
                    <a:pt x="36" y="570"/>
                  </a:lnTo>
                  <a:lnTo>
                    <a:pt x="0" y="504"/>
                  </a:lnTo>
                  <a:close/>
                </a:path>
              </a:pathLst>
            </a:custGeom>
            <a:solidFill>
              <a:srgbClr val="626262"/>
            </a:solidFill>
            <a:ln w="1651">
              <a:solidFill>
                <a:schemeClr val="bg1">
                  <a:lumMod val="50000"/>
                </a:schemeClr>
              </a:solidFill>
              <a:prstDash val="solid"/>
              <a:round/>
              <a:headEnd/>
              <a:tailEnd/>
            </a:ln>
          </p:spPr>
          <p:txBody>
            <a:bodyPr/>
            <a:lstStyle/>
            <a:p>
              <a:pPr>
                <a:defRPr/>
              </a:pPr>
              <a:endParaRPr lang="es-ES_tradnl"/>
            </a:p>
          </p:txBody>
        </p:sp>
        <p:sp>
          <p:nvSpPr>
            <p:cNvPr id="59" name="Freeform 36">
              <a:extLst>
                <a:ext uri="{FF2B5EF4-FFF2-40B4-BE49-F238E27FC236}">
                  <a16:creationId xmlns:a16="http://schemas.microsoft.com/office/drawing/2014/main" id="{85B6FF2C-2E8F-4CCC-96F2-5DC0135C4230}"/>
                </a:ext>
              </a:extLst>
            </p:cNvPr>
            <p:cNvSpPr>
              <a:spLocks/>
            </p:cNvSpPr>
            <p:nvPr/>
          </p:nvSpPr>
          <p:spPr bwMode="auto">
            <a:xfrm>
              <a:off x="8544139" y="1883985"/>
              <a:ext cx="567212" cy="343424"/>
            </a:xfrm>
            <a:custGeom>
              <a:avLst/>
              <a:gdLst>
                <a:gd name="T0" fmla="*/ 0 w 724"/>
                <a:gd name="T1" fmla="*/ 152400 h 488"/>
                <a:gd name="T2" fmla="*/ 0 w 724"/>
                <a:gd name="T3" fmla="*/ 205581 h 488"/>
                <a:gd name="T4" fmla="*/ 29160 w 724"/>
                <a:gd name="T5" fmla="*/ 228600 h 488"/>
                <a:gd name="T6" fmla="*/ 35346 w 724"/>
                <a:gd name="T7" fmla="*/ 246856 h 488"/>
                <a:gd name="T8" fmla="*/ 168777 w 724"/>
                <a:gd name="T9" fmla="*/ 228600 h 488"/>
                <a:gd name="T10" fmla="*/ 191752 w 724"/>
                <a:gd name="T11" fmla="*/ 263525 h 488"/>
                <a:gd name="T12" fmla="*/ 217378 w 724"/>
                <a:gd name="T13" fmla="*/ 276225 h 488"/>
                <a:gd name="T14" fmla="*/ 205007 w 724"/>
                <a:gd name="T15" fmla="*/ 329406 h 488"/>
                <a:gd name="T16" fmla="*/ 229749 w 724"/>
                <a:gd name="T17" fmla="*/ 341313 h 488"/>
                <a:gd name="T18" fmla="*/ 235934 w 724"/>
                <a:gd name="T19" fmla="*/ 364331 h 488"/>
                <a:gd name="T20" fmla="*/ 265978 w 724"/>
                <a:gd name="T21" fmla="*/ 352425 h 488"/>
                <a:gd name="T22" fmla="*/ 270397 w 724"/>
                <a:gd name="T23" fmla="*/ 381000 h 488"/>
                <a:gd name="T24" fmla="*/ 312812 w 724"/>
                <a:gd name="T25" fmla="*/ 387350 h 488"/>
                <a:gd name="T26" fmla="*/ 373784 w 724"/>
                <a:gd name="T27" fmla="*/ 370681 h 488"/>
                <a:gd name="T28" fmla="*/ 373784 w 724"/>
                <a:gd name="T29" fmla="*/ 358775 h 488"/>
                <a:gd name="T30" fmla="*/ 356111 w 724"/>
                <a:gd name="T31" fmla="*/ 341313 h 488"/>
                <a:gd name="T32" fmla="*/ 356111 w 724"/>
                <a:gd name="T33" fmla="*/ 311150 h 488"/>
                <a:gd name="T34" fmla="*/ 373784 w 724"/>
                <a:gd name="T35" fmla="*/ 306388 h 488"/>
                <a:gd name="T36" fmla="*/ 367598 w 724"/>
                <a:gd name="T37" fmla="*/ 294481 h 488"/>
                <a:gd name="T38" fmla="*/ 343740 w 724"/>
                <a:gd name="T39" fmla="*/ 281781 h 488"/>
                <a:gd name="T40" fmla="*/ 349925 w 724"/>
                <a:gd name="T41" fmla="*/ 240506 h 488"/>
                <a:gd name="T42" fmla="*/ 428570 w 724"/>
                <a:gd name="T43" fmla="*/ 205581 h 488"/>
                <a:gd name="T44" fmla="*/ 451545 w 724"/>
                <a:gd name="T45" fmla="*/ 182563 h 488"/>
                <a:gd name="T46" fmla="*/ 481589 w 724"/>
                <a:gd name="T47" fmla="*/ 182563 h 488"/>
                <a:gd name="T48" fmla="*/ 512517 w 724"/>
                <a:gd name="T49" fmla="*/ 211931 h 488"/>
                <a:gd name="T50" fmla="*/ 536375 w 724"/>
                <a:gd name="T51" fmla="*/ 200819 h 488"/>
                <a:gd name="T52" fmla="*/ 548746 w 724"/>
                <a:gd name="T53" fmla="*/ 164306 h 488"/>
                <a:gd name="T54" fmla="*/ 542561 w 724"/>
                <a:gd name="T55" fmla="*/ 129381 h 488"/>
                <a:gd name="T56" fmla="*/ 603532 w 724"/>
                <a:gd name="T57" fmla="*/ 112713 h 488"/>
                <a:gd name="T58" fmla="*/ 639762 w 724"/>
                <a:gd name="T59" fmla="*/ 88106 h 488"/>
                <a:gd name="T60" fmla="*/ 603532 w 724"/>
                <a:gd name="T61" fmla="*/ 81756 h 488"/>
                <a:gd name="T62" fmla="*/ 578790 w 724"/>
                <a:gd name="T63" fmla="*/ 59531 h 488"/>
                <a:gd name="T64" fmla="*/ 506331 w 724"/>
                <a:gd name="T65" fmla="*/ 53181 h 488"/>
                <a:gd name="T66" fmla="*/ 500145 w 724"/>
                <a:gd name="T67" fmla="*/ 77788 h 488"/>
                <a:gd name="T68" fmla="*/ 487774 w 724"/>
                <a:gd name="T69" fmla="*/ 46831 h 488"/>
                <a:gd name="T70" fmla="*/ 506331 w 724"/>
                <a:gd name="T71" fmla="*/ 28575 h 488"/>
                <a:gd name="T72" fmla="*/ 500145 w 724"/>
                <a:gd name="T73" fmla="*/ 18256 h 488"/>
                <a:gd name="T74" fmla="*/ 458614 w 724"/>
                <a:gd name="T75" fmla="*/ 0 h 488"/>
                <a:gd name="T76" fmla="*/ 403828 w 724"/>
                <a:gd name="T77" fmla="*/ 28575 h 488"/>
                <a:gd name="T78" fmla="*/ 392340 w 724"/>
                <a:gd name="T79" fmla="*/ 53181 h 488"/>
                <a:gd name="T80" fmla="*/ 373784 w 724"/>
                <a:gd name="T81" fmla="*/ 46831 h 488"/>
                <a:gd name="T82" fmla="*/ 361413 w 724"/>
                <a:gd name="T83" fmla="*/ 59531 h 488"/>
                <a:gd name="T84" fmla="*/ 373784 w 724"/>
                <a:gd name="T85" fmla="*/ 18256 h 488"/>
                <a:gd name="T86" fmla="*/ 356111 w 724"/>
                <a:gd name="T87" fmla="*/ 11906 h 488"/>
                <a:gd name="T88" fmla="*/ 300441 w 724"/>
                <a:gd name="T89" fmla="*/ 53181 h 488"/>
                <a:gd name="T90" fmla="*/ 270397 w 724"/>
                <a:gd name="T91" fmla="*/ 46831 h 488"/>
                <a:gd name="T92" fmla="*/ 205007 w 724"/>
                <a:gd name="T93" fmla="*/ 63500 h 488"/>
                <a:gd name="T94" fmla="*/ 185566 w 724"/>
                <a:gd name="T95" fmla="*/ 63500 h 488"/>
                <a:gd name="T96" fmla="*/ 168777 w 724"/>
                <a:gd name="T97" fmla="*/ 53181 h 488"/>
                <a:gd name="T98" fmla="*/ 156406 w 724"/>
                <a:gd name="T99" fmla="*/ 53181 h 488"/>
                <a:gd name="T100" fmla="*/ 150220 w 724"/>
                <a:gd name="T101" fmla="*/ 63500 h 488"/>
                <a:gd name="T102" fmla="*/ 120176 w 724"/>
                <a:gd name="T103" fmla="*/ 53181 h 488"/>
                <a:gd name="T104" fmla="*/ 109572 w 724"/>
                <a:gd name="T105" fmla="*/ 59531 h 488"/>
                <a:gd name="T106" fmla="*/ 103387 w 724"/>
                <a:gd name="T107" fmla="*/ 94456 h 488"/>
                <a:gd name="T108" fmla="*/ 90132 w 724"/>
                <a:gd name="T109" fmla="*/ 104775 h 488"/>
                <a:gd name="T110" fmla="*/ 42415 w 724"/>
                <a:gd name="T111" fmla="*/ 112713 h 488"/>
                <a:gd name="T112" fmla="*/ 24742 w 724"/>
                <a:gd name="T113" fmla="*/ 141288 h 488"/>
                <a:gd name="T114" fmla="*/ 0 w 724"/>
                <a:gd name="T115" fmla="*/ 152400 h 4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4" h="488">
                  <a:moveTo>
                    <a:pt x="0" y="192"/>
                  </a:moveTo>
                  <a:lnTo>
                    <a:pt x="0" y="259"/>
                  </a:lnTo>
                  <a:lnTo>
                    <a:pt x="33" y="288"/>
                  </a:lnTo>
                  <a:lnTo>
                    <a:pt x="40" y="311"/>
                  </a:lnTo>
                  <a:lnTo>
                    <a:pt x="191" y="288"/>
                  </a:lnTo>
                  <a:lnTo>
                    <a:pt x="217" y="332"/>
                  </a:lnTo>
                  <a:lnTo>
                    <a:pt x="246" y="348"/>
                  </a:lnTo>
                  <a:lnTo>
                    <a:pt x="232" y="415"/>
                  </a:lnTo>
                  <a:lnTo>
                    <a:pt x="260" y="430"/>
                  </a:lnTo>
                  <a:lnTo>
                    <a:pt x="267" y="459"/>
                  </a:lnTo>
                  <a:lnTo>
                    <a:pt x="301" y="444"/>
                  </a:lnTo>
                  <a:lnTo>
                    <a:pt x="306" y="480"/>
                  </a:lnTo>
                  <a:lnTo>
                    <a:pt x="354" y="488"/>
                  </a:lnTo>
                  <a:lnTo>
                    <a:pt x="423" y="467"/>
                  </a:lnTo>
                  <a:lnTo>
                    <a:pt x="423" y="452"/>
                  </a:lnTo>
                  <a:lnTo>
                    <a:pt x="403" y="430"/>
                  </a:lnTo>
                  <a:lnTo>
                    <a:pt x="403" y="392"/>
                  </a:lnTo>
                  <a:lnTo>
                    <a:pt x="423" y="386"/>
                  </a:lnTo>
                  <a:lnTo>
                    <a:pt x="416" y="371"/>
                  </a:lnTo>
                  <a:lnTo>
                    <a:pt x="389" y="355"/>
                  </a:lnTo>
                  <a:lnTo>
                    <a:pt x="396" y="303"/>
                  </a:lnTo>
                  <a:lnTo>
                    <a:pt x="485" y="259"/>
                  </a:lnTo>
                  <a:lnTo>
                    <a:pt x="511" y="230"/>
                  </a:lnTo>
                  <a:lnTo>
                    <a:pt x="545" y="230"/>
                  </a:lnTo>
                  <a:lnTo>
                    <a:pt x="580" y="267"/>
                  </a:lnTo>
                  <a:lnTo>
                    <a:pt x="607" y="253"/>
                  </a:lnTo>
                  <a:lnTo>
                    <a:pt x="621" y="207"/>
                  </a:lnTo>
                  <a:lnTo>
                    <a:pt x="614" y="163"/>
                  </a:lnTo>
                  <a:lnTo>
                    <a:pt x="683" y="142"/>
                  </a:lnTo>
                  <a:lnTo>
                    <a:pt x="724" y="111"/>
                  </a:lnTo>
                  <a:lnTo>
                    <a:pt x="683" y="103"/>
                  </a:lnTo>
                  <a:lnTo>
                    <a:pt x="655" y="75"/>
                  </a:lnTo>
                  <a:lnTo>
                    <a:pt x="573" y="67"/>
                  </a:lnTo>
                  <a:lnTo>
                    <a:pt x="566" y="98"/>
                  </a:lnTo>
                  <a:lnTo>
                    <a:pt x="552" y="59"/>
                  </a:lnTo>
                  <a:lnTo>
                    <a:pt x="573" y="36"/>
                  </a:lnTo>
                  <a:lnTo>
                    <a:pt x="566" y="23"/>
                  </a:lnTo>
                  <a:lnTo>
                    <a:pt x="519" y="0"/>
                  </a:lnTo>
                  <a:lnTo>
                    <a:pt x="457" y="36"/>
                  </a:lnTo>
                  <a:lnTo>
                    <a:pt x="444" y="67"/>
                  </a:lnTo>
                  <a:lnTo>
                    <a:pt x="423" y="59"/>
                  </a:lnTo>
                  <a:lnTo>
                    <a:pt x="409" y="75"/>
                  </a:lnTo>
                  <a:lnTo>
                    <a:pt x="423" y="23"/>
                  </a:lnTo>
                  <a:lnTo>
                    <a:pt x="403" y="15"/>
                  </a:lnTo>
                  <a:lnTo>
                    <a:pt x="340" y="67"/>
                  </a:lnTo>
                  <a:lnTo>
                    <a:pt x="306" y="59"/>
                  </a:lnTo>
                  <a:lnTo>
                    <a:pt x="232" y="80"/>
                  </a:lnTo>
                  <a:lnTo>
                    <a:pt x="210" y="80"/>
                  </a:lnTo>
                  <a:lnTo>
                    <a:pt x="191" y="67"/>
                  </a:lnTo>
                  <a:lnTo>
                    <a:pt x="177" y="67"/>
                  </a:lnTo>
                  <a:lnTo>
                    <a:pt x="170" y="80"/>
                  </a:lnTo>
                  <a:lnTo>
                    <a:pt x="136" y="67"/>
                  </a:lnTo>
                  <a:lnTo>
                    <a:pt x="124" y="75"/>
                  </a:lnTo>
                  <a:lnTo>
                    <a:pt x="117" y="119"/>
                  </a:lnTo>
                  <a:lnTo>
                    <a:pt x="102" y="132"/>
                  </a:lnTo>
                  <a:lnTo>
                    <a:pt x="48" y="142"/>
                  </a:lnTo>
                  <a:lnTo>
                    <a:pt x="28" y="178"/>
                  </a:lnTo>
                  <a:lnTo>
                    <a:pt x="0" y="192"/>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60" name="Freeform 37">
              <a:extLst>
                <a:ext uri="{FF2B5EF4-FFF2-40B4-BE49-F238E27FC236}">
                  <a16:creationId xmlns:a16="http://schemas.microsoft.com/office/drawing/2014/main" id="{61695BEA-FDED-42FB-A560-98714E84EC3A}"/>
                </a:ext>
              </a:extLst>
            </p:cNvPr>
            <p:cNvSpPr>
              <a:spLocks/>
            </p:cNvSpPr>
            <p:nvPr/>
          </p:nvSpPr>
          <p:spPr bwMode="auto">
            <a:xfrm>
              <a:off x="7001545" y="1731977"/>
              <a:ext cx="574250" cy="539064"/>
            </a:xfrm>
            <a:custGeom>
              <a:avLst/>
              <a:gdLst>
                <a:gd name="T0" fmla="*/ 6194 w 732"/>
                <a:gd name="T1" fmla="*/ 348457 h 766"/>
                <a:gd name="T2" fmla="*/ 6194 w 732"/>
                <a:gd name="T3" fmla="*/ 400050 h 766"/>
                <a:gd name="T4" fmla="*/ 38048 w 732"/>
                <a:gd name="T5" fmla="*/ 395288 h 766"/>
                <a:gd name="T6" fmla="*/ 50436 w 732"/>
                <a:gd name="T7" fmla="*/ 383382 h 766"/>
                <a:gd name="T8" fmla="*/ 68132 w 732"/>
                <a:gd name="T9" fmla="*/ 465932 h 766"/>
                <a:gd name="T10" fmla="*/ 127416 w 732"/>
                <a:gd name="T11" fmla="*/ 471488 h 766"/>
                <a:gd name="T12" fmla="*/ 158386 w 732"/>
                <a:gd name="T13" fmla="*/ 453232 h 766"/>
                <a:gd name="T14" fmla="*/ 158386 w 732"/>
                <a:gd name="T15" fmla="*/ 482600 h 766"/>
                <a:gd name="T16" fmla="*/ 97332 w 732"/>
                <a:gd name="T17" fmla="*/ 571500 h 766"/>
                <a:gd name="T18" fmla="*/ 127416 w 732"/>
                <a:gd name="T19" fmla="*/ 583407 h 766"/>
                <a:gd name="T20" fmla="*/ 152192 w 732"/>
                <a:gd name="T21" fmla="*/ 552450 h 766"/>
                <a:gd name="T22" fmla="*/ 176082 w 732"/>
                <a:gd name="T23" fmla="*/ 571500 h 766"/>
                <a:gd name="T24" fmla="*/ 230942 w 732"/>
                <a:gd name="T25" fmla="*/ 542132 h 766"/>
                <a:gd name="T26" fmla="*/ 279608 w 732"/>
                <a:gd name="T27" fmla="*/ 530225 h 766"/>
                <a:gd name="T28" fmla="*/ 315002 w 732"/>
                <a:gd name="T29" fmla="*/ 500857 h 766"/>
                <a:gd name="T30" fmla="*/ 338892 w 732"/>
                <a:gd name="T31" fmla="*/ 482600 h 766"/>
                <a:gd name="T32" fmla="*/ 382249 w 732"/>
                <a:gd name="T33" fmla="*/ 500857 h 766"/>
                <a:gd name="T34" fmla="*/ 423836 w 732"/>
                <a:gd name="T35" fmla="*/ 482600 h 766"/>
                <a:gd name="T36" fmla="*/ 507896 w 732"/>
                <a:gd name="T37" fmla="*/ 482600 h 766"/>
                <a:gd name="T38" fmla="*/ 550368 w 732"/>
                <a:gd name="T39" fmla="*/ 411957 h 766"/>
                <a:gd name="T40" fmla="*/ 550368 w 732"/>
                <a:gd name="T41" fmla="*/ 335757 h 766"/>
                <a:gd name="T42" fmla="*/ 556562 w 732"/>
                <a:gd name="T43" fmla="*/ 265906 h 766"/>
                <a:gd name="T44" fmla="*/ 606998 w 732"/>
                <a:gd name="T45" fmla="*/ 183356 h 766"/>
                <a:gd name="T46" fmla="*/ 630003 w 732"/>
                <a:gd name="T47" fmla="*/ 72231 h 766"/>
                <a:gd name="T48" fmla="*/ 647700 w 732"/>
                <a:gd name="T49" fmla="*/ 18256 h 766"/>
                <a:gd name="T50" fmla="*/ 586646 w 732"/>
                <a:gd name="T51" fmla="*/ 64294 h 766"/>
                <a:gd name="T52" fmla="*/ 592840 w 732"/>
                <a:gd name="T53" fmla="*/ 29369 h 766"/>
                <a:gd name="T54" fmla="*/ 550368 w 732"/>
                <a:gd name="T55" fmla="*/ 36513 h 766"/>
                <a:gd name="T56" fmla="*/ 507896 w 732"/>
                <a:gd name="T57" fmla="*/ 53181 h 766"/>
                <a:gd name="T58" fmla="*/ 479581 w 732"/>
                <a:gd name="T59" fmla="*/ 59531 h 766"/>
                <a:gd name="T60" fmla="*/ 436224 w 732"/>
                <a:gd name="T61" fmla="*/ 84138 h 766"/>
                <a:gd name="T62" fmla="*/ 399946 w 732"/>
                <a:gd name="T63" fmla="*/ 130175 h 766"/>
                <a:gd name="T64" fmla="*/ 412334 w 732"/>
                <a:gd name="T65" fmla="*/ 146844 h 766"/>
                <a:gd name="T66" fmla="*/ 453036 w 732"/>
                <a:gd name="T67" fmla="*/ 171450 h 766"/>
                <a:gd name="T68" fmla="*/ 399946 w 732"/>
                <a:gd name="T69" fmla="*/ 177006 h 766"/>
                <a:gd name="T70" fmla="*/ 393752 w 732"/>
                <a:gd name="T71" fmla="*/ 200025 h 766"/>
                <a:gd name="T72" fmla="*/ 382249 w 732"/>
                <a:gd name="T73" fmla="*/ 183356 h 766"/>
                <a:gd name="T74" fmla="*/ 345086 w 732"/>
                <a:gd name="T75" fmla="*/ 189706 h 766"/>
                <a:gd name="T76" fmla="*/ 332698 w 732"/>
                <a:gd name="T77" fmla="*/ 200025 h 766"/>
                <a:gd name="T78" fmla="*/ 253948 w 732"/>
                <a:gd name="T79" fmla="*/ 218281 h 766"/>
                <a:gd name="T80" fmla="*/ 176082 w 732"/>
                <a:gd name="T81" fmla="*/ 218281 h 766"/>
                <a:gd name="T82" fmla="*/ 158386 w 732"/>
                <a:gd name="T83" fmla="*/ 249238 h 766"/>
                <a:gd name="T84" fmla="*/ 127416 w 732"/>
                <a:gd name="T85" fmla="*/ 249238 h 766"/>
                <a:gd name="T86" fmla="*/ 31854 w 732"/>
                <a:gd name="T87" fmla="*/ 276225 h 766"/>
                <a:gd name="T88" fmla="*/ 50436 w 732"/>
                <a:gd name="T89" fmla="*/ 307182 h 766"/>
                <a:gd name="T90" fmla="*/ 31854 w 732"/>
                <a:gd name="T91" fmla="*/ 317500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2" h="766">
                  <a:moveTo>
                    <a:pt x="0" y="416"/>
                  </a:moveTo>
                  <a:lnTo>
                    <a:pt x="7" y="439"/>
                  </a:lnTo>
                  <a:lnTo>
                    <a:pt x="27" y="452"/>
                  </a:lnTo>
                  <a:lnTo>
                    <a:pt x="7" y="504"/>
                  </a:lnTo>
                  <a:lnTo>
                    <a:pt x="16" y="527"/>
                  </a:lnTo>
                  <a:lnTo>
                    <a:pt x="43" y="498"/>
                  </a:lnTo>
                  <a:lnTo>
                    <a:pt x="57" y="504"/>
                  </a:lnTo>
                  <a:lnTo>
                    <a:pt x="57" y="483"/>
                  </a:lnTo>
                  <a:lnTo>
                    <a:pt x="89" y="519"/>
                  </a:lnTo>
                  <a:lnTo>
                    <a:pt x="77" y="587"/>
                  </a:lnTo>
                  <a:lnTo>
                    <a:pt x="103" y="608"/>
                  </a:lnTo>
                  <a:lnTo>
                    <a:pt x="144" y="594"/>
                  </a:lnTo>
                  <a:lnTo>
                    <a:pt x="158" y="602"/>
                  </a:lnTo>
                  <a:lnTo>
                    <a:pt x="179" y="571"/>
                  </a:lnTo>
                  <a:lnTo>
                    <a:pt x="186" y="579"/>
                  </a:lnTo>
                  <a:lnTo>
                    <a:pt x="179" y="608"/>
                  </a:lnTo>
                  <a:lnTo>
                    <a:pt x="124" y="660"/>
                  </a:lnTo>
                  <a:lnTo>
                    <a:pt x="110" y="720"/>
                  </a:lnTo>
                  <a:lnTo>
                    <a:pt x="117" y="766"/>
                  </a:lnTo>
                  <a:lnTo>
                    <a:pt x="144" y="735"/>
                  </a:lnTo>
                  <a:lnTo>
                    <a:pt x="158" y="735"/>
                  </a:lnTo>
                  <a:lnTo>
                    <a:pt x="172" y="696"/>
                  </a:lnTo>
                  <a:lnTo>
                    <a:pt x="186" y="696"/>
                  </a:lnTo>
                  <a:lnTo>
                    <a:pt x="199" y="720"/>
                  </a:lnTo>
                  <a:lnTo>
                    <a:pt x="206" y="696"/>
                  </a:lnTo>
                  <a:lnTo>
                    <a:pt x="261" y="683"/>
                  </a:lnTo>
                  <a:lnTo>
                    <a:pt x="294" y="660"/>
                  </a:lnTo>
                  <a:lnTo>
                    <a:pt x="316" y="668"/>
                  </a:lnTo>
                  <a:lnTo>
                    <a:pt x="335" y="660"/>
                  </a:lnTo>
                  <a:lnTo>
                    <a:pt x="356" y="631"/>
                  </a:lnTo>
                  <a:lnTo>
                    <a:pt x="376" y="631"/>
                  </a:lnTo>
                  <a:lnTo>
                    <a:pt x="383" y="608"/>
                  </a:lnTo>
                  <a:lnTo>
                    <a:pt x="409" y="639"/>
                  </a:lnTo>
                  <a:lnTo>
                    <a:pt x="432" y="631"/>
                  </a:lnTo>
                  <a:lnTo>
                    <a:pt x="452" y="602"/>
                  </a:lnTo>
                  <a:lnTo>
                    <a:pt x="479" y="608"/>
                  </a:lnTo>
                  <a:lnTo>
                    <a:pt x="512" y="594"/>
                  </a:lnTo>
                  <a:lnTo>
                    <a:pt x="574" y="608"/>
                  </a:lnTo>
                  <a:lnTo>
                    <a:pt x="602" y="587"/>
                  </a:lnTo>
                  <a:lnTo>
                    <a:pt x="622" y="519"/>
                  </a:lnTo>
                  <a:lnTo>
                    <a:pt x="617" y="469"/>
                  </a:lnTo>
                  <a:lnTo>
                    <a:pt x="622" y="423"/>
                  </a:lnTo>
                  <a:lnTo>
                    <a:pt x="610" y="371"/>
                  </a:lnTo>
                  <a:lnTo>
                    <a:pt x="629" y="335"/>
                  </a:lnTo>
                  <a:lnTo>
                    <a:pt x="643" y="239"/>
                  </a:lnTo>
                  <a:lnTo>
                    <a:pt x="686" y="231"/>
                  </a:lnTo>
                  <a:lnTo>
                    <a:pt x="725" y="164"/>
                  </a:lnTo>
                  <a:lnTo>
                    <a:pt x="712" y="91"/>
                  </a:lnTo>
                  <a:lnTo>
                    <a:pt x="718" y="54"/>
                  </a:lnTo>
                  <a:lnTo>
                    <a:pt x="732" y="23"/>
                  </a:lnTo>
                  <a:lnTo>
                    <a:pt x="725" y="8"/>
                  </a:lnTo>
                  <a:lnTo>
                    <a:pt x="663" y="81"/>
                  </a:lnTo>
                  <a:lnTo>
                    <a:pt x="650" y="75"/>
                  </a:lnTo>
                  <a:lnTo>
                    <a:pt x="670" y="37"/>
                  </a:lnTo>
                  <a:lnTo>
                    <a:pt x="663" y="0"/>
                  </a:lnTo>
                  <a:lnTo>
                    <a:pt x="622" y="46"/>
                  </a:lnTo>
                  <a:lnTo>
                    <a:pt x="581" y="46"/>
                  </a:lnTo>
                  <a:lnTo>
                    <a:pt x="574" y="67"/>
                  </a:lnTo>
                  <a:lnTo>
                    <a:pt x="555" y="54"/>
                  </a:lnTo>
                  <a:lnTo>
                    <a:pt x="542" y="75"/>
                  </a:lnTo>
                  <a:lnTo>
                    <a:pt x="512" y="75"/>
                  </a:lnTo>
                  <a:lnTo>
                    <a:pt x="493" y="106"/>
                  </a:lnTo>
                  <a:lnTo>
                    <a:pt x="445" y="119"/>
                  </a:lnTo>
                  <a:lnTo>
                    <a:pt x="452" y="164"/>
                  </a:lnTo>
                  <a:lnTo>
                    <a:pt x="500" y="181"/>
                  </a:lnTo>
                  <a:lnTo>
                    <a:pt x="466" y="185"/>
                  </a:lnTo>
                  <a:lnTo>
                    <a:pt x="452" y="202"/>
                  </a:lnTo>
                  <a:lnTo>
                    <a:pt x="512" y="216"/>
                  </a:lnTo>
                  <a:lnTo>
                    <a:pt x="507" y="283"/>
                  </a:lnTo>
                  <a:lnTo>
                    <a:pt x="452" y="223"/>
                  </a:lnTo>
                  <a:lnTo>
                    <a:pt x="445" y="223"/>
                  </a:lnTo>
                  <a:lnTo>
                    <a:pt x="445" y="252"/>
                  </a:lnTo>
                  <a:lnTo>
                    <a:pt x="432" y="252"/>
                  </a:lnTo>
                  <a:lnTo>
                    <a:pt x="432" y="231"/>
                  </a:lnTo>
                  <a:lnTo>
                    <a:pt x="409" y="223"/>
                  </a:lnTo>
                  <a:lnTo>
                    <a:pt x="390" y="239"/>
                  </a:lnTo>
                  <a:lnTo>
                    <a:pt x="390" y="260"/>
                  </a:lnTo>
                  <a:lnTo>
                    <a:pt x="376" y="252"/>
                  </a:lnTo>
                  <a:lnTo>
                    <a:pt x="356" y="275"/>
                  </a:lnTo>
                  <a:lnTo>
                    <a:pt x="287" y="275"/>
                  </a:lnTo>
                  <a:lnTo>
                    <a:pt x="213" y="231"/>
                  </a:lnTo>
                  <a:lnTo>
                    <a:pt x="199" y="275"/>
                  </a:lnTo>
                  <a:lnTo>
                    <a:pt x="151" y="296"/>
                  </a:lnTo>
                  <a:lnTo>
                    <a:pt x="179" y="314"/>
                  </a:lnTo>
                  <a:lnTo>
                    <a:pt x="179" y="327"/>
                  </a:lnTo>
                  <a:lnTo>
                    <a:pt x="144" y="314"/>
                  </a:lnTo>
                  <a:lnTo>
                    <a:pt x="69" y="319"/>
                  </a:lnTo>
                  <a:lnTo>
                    <a:pt x="36" y="348"/>
                  </a:lnTo>
                  <a:lnTo>
                    <a:pt x="62" y="379"/>
                  </a:lnTo>
                  <a:lnTo>
                    <a:pt x="57" y="387"/>
                  </a:lnTo>
                  <a:lnTo>
                    <a:pt x="43" y="379"/>
                  </a:lnTo>
                  <a:lnTo>
                    <a:pt x="36" y="400"/>
                  </a:lnTo>
                  <a:lnTo>
                    <a:pt x="0" y="416"/>
                  </a:lnTo>
                  <a:close/>
                </a:path>
              </a:pathLst>
            </a:custGeom>
            <a:solidFill>
              <a:srgbClr val="909090"/>
            </a:solidFill>
            <a:ln w="1651">
              <a:solidFill>
                <a:schemeClr val="bg1">
                  <a:lumMod val="50000"/>
                </a:schemeClr>
              </a:solidFill>
              <a:prstDash val="solid"/>
              <a:round/>
              <a:headEnd/>
              <a:tailEnd/>
            </a:ln>
          </p:spPr>
          <p:txBody>
            <a:bodyPr/>
            <a:lstStyle/>
            <a:p>
              <a:pPr>
                <a:defRPr/>
              </a:pPr>
              <a:endParaRPr lang="es-ES_tradnl"/>
            </a:p>
          </p:txBody>
        </p:sp>
        <p:sp>
          <p:nvSpPr>
            <p:cNvPr id="61" name="Freeform 38">
              <a:extLst>
                <a:ext uri="{FF2B5EF4-FFF2-40B4-BE49-F238E27FC236}">
                  <a16:creationId xmlns:a16="http://schemas.microsoft.com/office/drawing/2014/main" id="{AC44E167-FD03-401D-91E5-8DAB9024C73C}"/>
                </a:ext>
              </a:extLst>
            </p:cNvPr>
            <p:cNvSpPr>
              <a:spLocks/>
            </p:cNvSpPr>
            <p:nvPr/>
          </p:nvSpPr>
          <p:spPr bwMode="auto">
            <a:xfrm>
              <a:off x="10770766" y="2290746"/>
              <a:ext cx="574250" cy="385648"/>
            </a:xfrm>
            <a:custGeom>
              <a:avLst/>
              <a:gdLst>
                <a:gd name="T0" fmla="*/ 0 w 731"/>
                <a:gd name="T1" fmla="*/ 34925 h 548"/>
                <a:gd name="T2" fmla="*/ 23923 w 731"/>
                <a:gd name="T3" fmla="*/ 10319 h 548"/>
                <a:gd name="T4" fmla="*/ 42530 w 731"/>
                <a:gd name="T5" fmla="*/ 28575 h 548"/>
                <a:gd name="T6" fmla="*/ 97465 w 731"/>
                <a:gd name="T7" fmla="*/ 39688 h 548"/>
                <a:gd name="T8" fmla="*/ 126705 w 731"/>
                <a:gd name="T9" fmla="*/ 76200 h 548"/>
                <a:gd name="T10" fmla="*/ 156830 w 731"/>
                <a:gd name="T11" fmla="*/ 81756 h 548"/>
                <a:gd name="T12" fmla="*/ 211765 w 731"/>
                <a:gd name="T13" fmla="*/ 63500 h 548"/>
                <a:gd name="T14" fmla="*/ 248093 w 731"/>
                <a:gd name="T15" fmla="*/ 63500 h 548"/>
                <a:gd name="T16" fmla="*/ 296826 w 731"/>
                <a:gd name="T17" fmla="*/ 69850 h 548"/>
                <a:gd name="T18" fmla="*/ 345558 w 731"/>
                <a:gd name="T19" fmla="*/ 88106 h 548"/>
                <a:gd name="T20" fmla="*/ 374798 w 731"/>
                <a:gd name="T21" fmla="*/ 69850 h 548"/>
                <a:gd name="T22" fmla="*/ 392519 w 731"/>
                <a:gd name="T23" fmla="*/ 88106 h 548"/>
                <a:gd name="T24" fmla="*/ 411126 w 731"/>
                <a:gd name="T25" fmla="*/ 39688 h 548"/>
                <a:gd name="T26" fmla="*/ 489098 w 731"/>
                <a:gd name="T27" fmla="*/ 0 h 548"/>
                <a:gd name="T28" fmla="*/ 580360 w 731"/>
                <a:gd name="T29" fmla="*/ 22225 h 548"/>
                <a:gd name="T30" fmla="*/ 598081 w 731"/>
                <a:gd name="T31" fmla="*/ 51594 h 548"/>
                <a:gd name="T32" fmla="*/ 624663 w 731"/>
                <a:gd name="T33" fmla="*/ 59531 h 548"/>
                <a:gd name="T34" fmla="*/ 641498 w 731"/>
                <a:gd name="T35" fmla="*/ 51594 h 548"/>
                <a:gd name="T36" fmla="*/ 647700 w 731"/>
                <a:gd name="T37" fmla="*/ 59531 h 548"/>
                <a:gd name="T38" fmla="*/ 641498 w 731"/>
                <a:gd name="T39" fmla="*/ 81756 h 548"/>
                <a:gd name="T40" fmla="*/ 610486 w 731"/>
                <a:gd name="T41" fmla="*/ 99219 h 548"/>
                <a:gd name="T42" fmla="*/ 598081 w 731"/>
                <a:gd name="T43" fmla="*/ 88106 h 548"/>
                <a:gd name="T44" fmla="*/ 586563 w 731"/>
                <a:gd name="T45" fmla="*/ 94456 h 548"/>
                <a:gd name="T46" fmla="*/ 574158 w 731"/>
                <a:gd name="T47" fmla="*/ 139700 h 548"/>
                <a:gd name="T48" fmla="*/ 592765 w 731"/>
                <a:gd name="T49" fmla="*/ 187325 h 548"/>
                <a:gd name="T50" fmla="*/ 629093 w 731"/>
                <a:gd name="T51" fmla="*/ 211931 h 548"/>
                <a:gd name="T52" fmla="*/ 629093 w 731"/>
                <a:gd name="T53" fmla="*/ 234950 h 548"/>
                <a:gd name="T54" fmla="*/ 641498 w 731"/>
                <a:gd name="T55" fmla="*/ 251619 h 548"/>
                <a:gd name="T56" fmla="*/ 641498 w 731"/>
                <a:gd name="T57" fmla="*/ 304800 h 548"/>
                <a:gd name="T58" fmla="*/ 624663 w 731"/>
                <a:gd name="T59" fmla="*/ 329406 h 548"/>
                <a:gd name="T60" fmla="*/ 598081 w 731"/>
                <a:gd name="T61" fmla="*/ 334169 h 548"/>
                <a:gd name="T62" fmla="*/ 550235 w 731"/>
                <a:gd name="T63" fmla="*/ 381000 h 548"/>
                <a:gd name="T64" fmla="*/ 482895 w 731"/>
                <a:gd name="T65" fmla="*/ 422275 h 548"/>
                <a:gd name="T66" fmla="*/ 476693 w 731"/>
                <a:gd name="T67" fmla="*/ 434975 h 548"/>
                <a:gd name="T68" fmla="*/ 459858 w 731"/>
                <a:gd name="T69" fmla="*/ 381000 h 548"/>
                <a:gd name="T70" fmla="*/ 379228 w 731"/>
                <a:gd name="T71" fmla="*/ 395288 h 548"/>
                <a:gd name="T72" fmla="*/ 338470 w 731"/>
                <a:gd name="T73" fmla="*/ 387350 h 548"/>
                <a:gd name="T74" fmla="*/ 283535 w 731"/>
                <a:gd name="T75" fmla="*/ 358775 h 548"/>
                <a:gd name="T76" fmla="*/ 271130 w 731"/>
                <a:gd name="T77" fmla="*/ 334169 h 548"/>
                <a:gd name="T78" fmla="*/ 309230 w 731"/>
                <a:gd name="T79" fmla="*/ 323056 h 548"/>
                <a:gd name="T80" fmla="*/ 315433 w 731"/>
                <a:gd name="T81" fmla="*/ 276225 h 548"/>
                <a:gd name="T82" fmla="*/ 332267 w 731"/>
                <a:gd name="T83" fmla="*/ 228600 h 548"/>
                <a:gd name="T84" fmla="*/ 319863 w 731"/>
                <a:gd name="T85" fmla="*/ 216694 h 548"/>
                <a:gd name="T86" fmla="*/ 235688 w 731"/>
                <a:gd name="T87" fmla="*/ 199231 h 548"/>
                <a:gd name="T88" fmla="*/ 205563 w 731"/>
                <a:gd name="T89" fmla="*/ 205581 h 548"/>
                <a:gd name="T90" fmla="*/ 169235 w 731"/>
                <a:gd name="T91" fmla="*/ 187325 h 548"/>
                <a:gd name="T92" fmla="*/ 138223 w 731"/>
                <a:gd name="T93" fmla="*/ 193675 h 548"/>
                <a:gd name="T94" fmla="*/ 126705 w 731"/>
                <a:gd name="T95" fmla="*/ 187325 h 548"/>
                <a:gd name="T96" fmla="*/ 126705 w 731"/>
                <a:gd name="T97" fmla="*/ 177006 h 548"/>
                <a:gd name="T98" fmla="*/ 144426 w 731"/>
                <a:gd name="T99" fmla="*/ 170656 h 548"/>
                <a:gd name="T100" fmla="*/ 152400 w 731"/>
                <a:gd name="T101" fmla="*/ 139700 h 548"/>
                <a:gd name="T102" fmla="*/ 163033 w 731"/>
                <a:gd name="T103" fmla="*/ 127794 h 548"/>
                <a:gd name="T104" fmla="*/ 156830 w 731"/>
                <a:gd name="T105" fmla="*/ 117475 h 548"/>
                <a:gd name="T106" fmla="*/ 144426 w 731"/>
                <a:gd name="T107" fmla="*/ 111125 h 548"/>
                <a:gd name="T108" fmla="*/ 53163 w 731"/>
                <a:gd name="T109" fmla="*/ 117475 h 548"/>
                <a:gd name="T110" fmla="*/ 36328 w 731"/>
                <a:gd name="T111" fmla="*/ 94456 h 548"/>
                <a:gd name="T112" fmla="*/ 36328 w 731"/>
                <a:gd name="T113" fmla="*/ 69850 h 548"/>
                <a:gd name="T114" fmla="*/ 0 w 731"/>
                <a:gd name="T115" fmla="*/ 34925 h 5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1" h="548">
                  <a:moveTo>
                    <a:pt x="0" y="44"/>
                  </a:moveTo>
                  <a:lnTo>
                    <a:pt x="27" y="13"/>
                  </a:lnTo>
                  <a:lnTo>
                    <a:pt x="48" y="36"/>
                  </a:lnTo>
                  <a:lnTo>
                    <a:pt x="110" y="50"/>
                  </a:lnTo>
                  <a:lnTo>
                    <a:pt x="143" y="96"/>
                  </a:lnTo>
                  <a:lnTo>
                    <a:pt x="177" y="103"/>
                  </a:lnTo>
                  <a:lnTo>
                    <a:pt x="239" y="80"/>
                  </a:lnTo>
                  <a:lnTo>
                    <a:pt x="280" y="80"/>
                  </a:lnTo>
                  <a:lnTo>
                    <a:pt x="335" y="88"/>
                  </a:lnTo>
                  <a:lnTo>
                    <a:pt x="390" y="111"/>
                  </a:lnTo>
                  <a:lnTo>
                    <a:pt x="423" y="88"/>
                  </a:lnTo>
                  <a:lnTo>
                    <a:pt x="443" y="111"/>
                  </a:lnTo>
                  <a:lnTo>
                    <a:pt x="464" y="50"/>
                  </a:lnTo>
                  <a:lnTo>
                    <a:pt x="552" y="0"/>
                  </a:lnTo>
                  <a:lnTo>
                    <a:pt x="655" y="28"/>
                  </a:lnTo>
                  <a:lnTo>
                    <a:pt x="675" y="65"/>
                  </a:lnTo>
                  <a:lnTo>
                    <a:pt x="705" y="75"/>
                  </a:lnTo>
                  <a:lnTo>
                    <a:pt x="724" y="65"/>
                  </a:lnTo>
                  <a:lnTo>
                    <a:pt x="731" y="75"/>
                  </a:lnTo>
                  <a:lnTo>
                    <a:pt x="724" y="103"/>
                  </a:lnTo>
                  <a:lnTo>
                    <a:pt x="689" y="125"/>
                  </a:lnTo>
                  <a:lnTo>
                    <a:pt x="675" y="111"/>
                  </a:lnTo>
                  <a:lnTo>
                    <a:pt x="662" y="119"/>
                  </a:lnTo>
                  <a:lnTo>
                    <a:pt x="648" y="176"/>
                  </a:lnTo>
                  <a:lnTo>
                    <a:pt x="669" y="236"/>
                  </a:lnTo>
                  <a:lnTo>
                    <a:pt x="710" y="267"/>
                  </a:lnTo>
                  <a:lnTo>
                    <a:pt x="710" y="296"/>
                  </a:lnTo>
                  <a:lnTo>
                    <a:pt x="724" y="317"/>
                  </a:lnTo>
                  <a:lnTo>
                    <a:pt x="724" y="384"/>
                  </a:lnTo>
                  <a:lnTo>
                    <a:pt x="705" y="415"/>
                  </a:lnTo>
                  <a:lnTo>
                    <a:pt x="675" y="421"/>
                  </a:lnTo>
                  <a:lnTo>
                    <a:pt x="621" y="480"/>
                  </a:lnTo>
                  <a:lnTo>
                    <a:pt x="545" y="532"/>
                  </a:lnTo>
                  <a:lnTo>
                    <a:pt x="538" y="548"/>
                  </a:lnTo>
                  <a:lnTo>
                    <a:pt x="519" y="480"/>
                  </a:lnTo>
                  <a:lnTo>
                    <a:pt x="428" y="498"/>
                  </a:lnTo>
                  <a:lnTo>
                    <a:pt x="382" y="488"/>
                  </a:lnTo>
                  <a:lnTo>
                    <a:pt x="320" y="452"/>
                  </a:lnTo>
                  <a:lnTo>
                    <a:pt x="306" y="421"/>
                  </a:lnTo>
                  <a:lnTo>
                    <a:pt x="349" y="407"/>
                  </a:lnTo>
                  <a:lnTo>
                    <a:pt x="356" y="348"/>
                  </a:lnTo>
                  <a:lnTo>
                    <a:pt x="375" y="288"/>
                  </a:lnTo>
                  <a:lnTo>
                    <a:pt x="361" y="273"/>
                  </a:lnTo>
                  <a:lnTo>
                    <a:pt x="266" y="251"/>
                  </a:lnTo>
                  <a:lnTo>
                    <a:pt x="232" y="259"/>
                  </a:lnTo>
                  <a:lnTo>
                    <a:pt x="191" y="236"/>
                  </a:lnTo>
                  <a:lnTo>
                    <a:pt x="156" y="244"/>
                  </a:lnTo>
                  <a:lnTo>
                    <a:pt x="143" y="236"/>
                  </a:lnTo>
                  <a:lnTo>
                    <a:pt x="143" y="223"/>
                  </a:lnTo>
                  <a:lnTo>
                    <a:pt x="163" y="215"/>
                  </a:lnTo>
                  <a:lnTo>
                    <a:pt x="172" y="176"/>
                  </a:lnTo>
                  <a:lnTo>
                    <a:pt x="184" y="161"/>
                  </a:lnTo>
                  <a:lnTo>
                    <a:pt x="177" y="148"/>
                  </a:lnTo>
                  <a:lnTo>
                    <a:pt x="163" y="140"/>
                  </a:lnTo>
                  <a:lnTo>
                    <a:pt x="60" y="148"/>
                  </a:lnTo>
                  <a:lnTo>
                    <a:pt x="41" y="119"/>
                  </a:lnTo>
                  <a:lnTo>
                    <a:pt x="41" y="88"/>
                  </a:lnTo>
                  <a:lnTo>
                    <a:pt x="0" y="44"/>
                  </a:lnTo>
                  <a:close/>
                </a:path>
              </a:pathLst>
            </a:custGeom>
            <a:solidFill>
              <a:srgbClr val="BCBCBC"/>
            </a:solidFill>
            <a:ln w="1651">
              <a:solidFill>
                <a:schemeClr val="bg1">
                  <a:lumMod val="50000"/>
                </a:schemeClr>
              </a:solidFill>
              <a:prstDash val="solid"/>
              <a:round/>
              <a:headEnd/>
              <a:tailEnd/>
            </a:ln>
          </p:spPr>
          <p:txBody>
            <a:bodyPr/>
            <a:lstStyle/>
            <a:p>
              <a:pPr>
                <a:defRPr/>
              </a:pPr>
              <a:endParaRPr lang="es-ES_tradnl"/>
            </a:p>
          </p:txBody>
        </p:sp>
        <p:sp>
          <p:nvSpPr>
            <p:cNvPr id="62" name="Freeform 39">
              <a:extLst>
                <a:ext uri="{FF2B5EF4-FFF2-40B4-BE49-F238E27FC236}">
                  <a16:creationId xmlns:a16="http://schemas.microsoft.com/office/drawing/2014/main" id="{3298F1C6-63C6-4C81-AB92-73938FEAA84F}"/>
                </a:ext>
              </a:extLst>
            </p:cNvPr>
            <p:cNvSpPr>
              <a:spLocks/>
            </p:cNvSpPr>
            <p:nvPr/>
          </p:nvSpPr>
          <p:spPr bwMode="auto">
            <a:xfrm>
              <a:off x="9309806" y="1940283"/>
              <a:ext cx="304014" cy="215344"/>
            </a:xfrm>
            <a:custGeom>
              <a:avLst/>
              <a:gdLst>
                <a:gd name="T0" fmla="*/ 0 w 390"/>
                <a:gd name="T1" fmla="*/ 206375 h 306"/>
                <a:gd name="T2" fmla="*/ 6155 w 390"/>
                <a:gd name="T3" fmla="*/ 218282 h 306"/>
                <a:gd name="T4" fmla="*/ 31652 w 390"/>
                <a:gd name="T5" fmla="*/ 230982 h 306"/>
                <a:gd name="T6" fmla="*/ 86165 w 390"/>
                <a:gd name="T7" fmla="*/ 230982 h 306"/>
                <a:gd name="T8" fmla="*/ 108145 w 390"/>
                <a:gd name="T9" fmla="*/ 242888 h 306"/>
                <a:gd name="T10" fmla="*/ 162658 w 390"/>
                <a:gd name="T11" fmla="*/ 224632 h 306"/>
                <a:gd name="T12" fmla="*/ 197827 w 390"/>
                <a:gd name="T13" fmla="*/ 200025 h 306"/>
                <a:gd name="T14" fmla="*/ 229479 w 390"/>
                <a:gd name="T15" fmla="*/ 160338 h 306"/>
                <a:gd name="T16" fmla="*/ 247943 w 390"/>
                <a:gd name="T17" fmla="*/ 160338 h 306"/>
                <a:gd name="T18" fmla="*/ 264648 w 390"/>
                <a:gd name="T19" fmla="*/ 148432 h 306"/>
                <a:gd name="T20" fmla="*/ 270803 w 390"/>
                <a:gd name="T21" fmla="*/ 88900 h 306"/>
                <a:gd name="T22" fmla="*/ 300697 w 390"/>
                <a:gd name="T23" fmla="*/ 88900 h 306"/>
                <a:gd name="T24" fmla="*/ 342900 w 390"/>
                <a:gd name="T25" fmla="*/ 49213 h 306"/>
                <a:gd name="T26" fmla="*/ 270803 w 390"/>
                <a:gd name="T27" fmla="*/ 0 h 306"/>
                <a:gd name="T28" fmla="*/ 247943 w 390"/>
                <a:gd name="T29" fmla="*/ 14288 h 306"/>
                <a:gd name="T30" fmla="*/ 240030 w 390"/>
                <a:gd name="T31" fmla="*/ 37306 h 306"/>
                <a:gd name="T32" fmla="*/ 162658 w 390"/>
                <a:gd name="T33" fmla="*/ 53975 h 306"/>
                <a:gd name="T34" fmla="*/ 114300 w 390"/>
                <a:gd name="T35" fmla="*/ 49213 h 306"/>
                <a:gd name="T36" fmla="*/ 90561 w 390"/>
                <a:gd name="T37" fmla="*/ 59531 h 306"/>
                <a:gd name="T38" fmla="*/ 60667 w 390"/>
                <a:gd name="T39" fmla="*/ 53975 h 306"/>
                <a:gd name="T40" fmla="*/ 54512 w 390"/>
                <a:gd name="T41" fmla="*/ 82550 h 306"/>
                <a:gd name="T42" fmla="*/ 42203 w 390"/>
                <a:gd name="T43" fmla="*/ 95250 h 306"/>
                <a:gd name="T44" fmla="*/ 48358 w 390"/>
                <a:gd name="T45" fmla="*/ 142082 h 306"/>
                <a:gd name="T46" fmla="*/ 31652 w 390"/>
                <a:gd name="T47" fmla="*/ 154782 h 306"/>
                <a:gd name="T48" fmla="*/ 13188 w 390"/>
                <a:gd name="T49" fmla="*/ 154782 h 306"/>
                <a:gd name="T50" fmla="*/ 13188 w 390"/>
                <a:gd name="T51" fmla="*/ 183357 h 306"/>
                <a:gd name="T52" fmla="*/ 0 w 390"/>
                <a:gd name="T53" fmla="*/ 206375 h 3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0" h="306">
                  <a:moveTo>
                    <a:pt x="0" y="260"/>
                  </a:moveTo>
                  <a:lnTo>
                    <a:pt x="7" y="275"/>
                  </a:lnTo>
                  <a:lnTo>
                    <a:pt x="36" y="291"/>
                  </a:lnTo>
                  <a:lnTo>
                    <a:pt x="98" y="291"/>
                  </a:lnTo>
                  <a:lnTo>
                    <a:pt x="123" y="306"/>
                  </a:lnTo>
                  <a:lnTo>
                    <a:pt x="185" y="283"/>
                  </a:lnTo>
                  <a:lnTo>
                    <a:pt x="225" y="252"/>
                  </a:lnTo>
                  <a:lnTo>
                    <a:pt x="261" y="202"/>
                  </a:lnTo>
                  <a:lnTo>
                    <a:pt x="282" y="202"/>
                  </a:lnTo>
                  <a:lnTo>
                    <a:pt x="301" y="187"/>
                  </a:lnTo>
                  <a:lnTo>
                    <a:pt x="308" y="112"/>
                  </a:lnTo>
                  <a:lnTo>
                    <a:pt x="342" y="112"/>
                  </a:lnTo>
                  <a:lnTo>
                    <a:pt x="390" y="62"/>
                  </a:lnTo>
                  <a:lnTo>
                    <a:pt x="308" y="0"/>
                  </a:lnTo>
                  <a:lnTo>
                    <a:pt x="282" y="18"/>
                  </a:lnTo>
                  <a:lnTo>
                    <a:pt x="273" y="47"/>
                  </a:lnTo>
                  <a:lnTo>
                    <a:pt x="185" y="68"/>
                  </a:lnTo>
                  <a:lnTo>
                    <a:pt x="130" y="62"/>
                  </a:lnTo>
                  <a:lnTo>
                    <a:pt x="103" y="75"/>
                  </a:lnTo>
                  <a:lnTo>
                    <a:pt x="69" y="68"/>
                  </a:lnTo>
                  <a:lnTo>
                    <a:pt x="62" y="104"/>
                  </a:lnTo>
                  <a:lnTo>
                    <a:pt x="48" y="120"/>
                  </a:lnTo>
                  <a:lnTo>
                    <a:pt x="55" y="179"/>
                  </a:lnTo>
                  <a:lnTo>
                    <a:pt x="36" y="195"/>
                  </a:lnTo>
                  <a:lnTo>
                    <a:pt x="15" y="195"/>
                  </a:lnTo>
                  <a:lnTo>
                    <a:pt x="15" y="231"/>
                  </a:lnTo>
                  <a:lnTo>
                    <a:pt x="0" y="260"/>
                  </a:lnTo>
                  <a:close/>
                </a:path>
              </a:pathLst>
            </a:custGeom>
            <a:solidFill>
              <a:srgbClr val="8C9AB7"/>
            </a:solidFill>
            <a:ln w="1651">
              <a:solidFill>
                <a:schemeClr val="bg1">
                  <a:lumMod val="50000"/>
                </a:schemeClr>
              </a:solidFill>
              <a:prstDash val="solid"/>
              <a:round/>
              <a:headEnd/>
              <a:tailEnd/>
            </a:ln>
          </p:spPr>
          <p:txBody>
            <a:bodyPr/>
            <a:lstStyle/>
            <a:p>
              <a:pPr>
                <a:defRPr/>
              </a:pPr>
              <a:endParaRPr lang="es-ES_tradnl"/>
            </a:p>
          </p:txBody>
        </p:sp>
        <p:sp>
          <p:nvSpPr>
            <p:cNvPr id="63" name="Freeform 40">
              <a:extLst>
                <a:ext uri="{FF2B5EF4-FFF2-40B4-BE49-F238E27FC236}">
                  <a16:creationId xmlns:a16="http://schemas.microsoft.com/office/drawing/2014/main" id="{47764FED-5A58-47F7-9C89-155956A2264F}"/>
                </a:ext>
              </a:extLst>
            </p:cNvPr>
            <p:cNvSpPr>
              <a:spLocks/>
            </p:cNvSpPr>
            <p:nvPr/>
          </p:nvSpPr>
          <p:spPr bwMode="auto">
            <a:xfrm>
              <a:off x="9888278" y="2149998"/>
              <a:ext cx="582695" cy="714998"/>
            </a:xfrm>
            <a:custGeom>
              <a:avLst/>
              <a:gdLst>
                <a:gd name="T0" fmla="*/ 0 w 743"/>
                <a:gd name="T1" fmla="*/ 146844 h 1016"/>
                <a:gd name="T2" fmla="*/ 12384 w 743"/>
                <a:gd name="T3" fmla="*/ 111919 h 1016"/>
                <a:gd name="T4" fmla="*/ 4423 w 743"/>
                <a:gd name="T5" fmla="*/ 87313 h 1016"/>
                <a:gd name="T6" fmla="*/ 22998 w 743"/>
                <a:gd name="T7" fmla="*/ 80963 h 1016"/>
                <a:gd name="T8" fmla="*/ 40690 w 743"/>
                <a:gd name="T9" fmla="*/ 11113 h 1016"/>
                <a:gd name="T10" fmla="*/ 65457 w 743"/>
                <a:gd name="T11" fmla="*/ 0 h 1016"/>
                <a:gd name="T12" fmla="*/ 84033 w 743"/>
                <a:gd name="T13" fmla="*/ 35719 h 1016"/>
                <a:gd name="T14" fmla="*/ 130914 w 743"/>
                <a:gd name="T15" fmla="*/ 64294 h 1016"/>
                <a:gd name="T16" fmla="*/ 234407 w 743"/>
                <a:gd name="T17" fmla="*/ 47625 h 1016"/>
                <a:gd name="T18" fmla="*/ 308710 w 743"/>
                <a:gd name="T19" fmla="*/ 70644 h 1016"/>
                <a:gd name="T20" fmla="*/ 325517 w 743"/>
                <a:gd name="T21" fmla="*/ 100013 h 1016"/>
                <a:gd name="T22" fmla="*/ 344092 w 743"/>
                <a:gd name="T23" fmla="*/ 105569 h 1016"/>
                <a:gd name="T24" fmla="*/ 374167 w 743"/>
                <a:gd name="T25" fmla="*/ 95250 h 1016"/>
                <a:gd name="T26" fmla="*/ 392743 w 743"/>
                <a:gd name="T27" fmla="*/ 100013 h 1016"/>
                <a:gd name="T28" fmla="*/ 416626 w 743"/>
                <a:gd name="T29" fmla="*/ 95250 h 1016"/>
                <a:gd name="T30" fmla="*/ 435201 w 743"/>
                <a:gd name="T31" fmla="*/ 80963 h 1016"/>
                <a:gd name="T32" fmla="*/ 459084 w 743"/>
                <a:gd name="T33" fmla="*/ 80963 h 1016"/>
                <a:gd name="T34" fmla="*/ 469699 w 743"/>
                <a:gd name="T35" fmla="*/ 100013 h 1016"/>
                <a:gd name="T36" fmla="*/ 505966 w 743"/>
                <a:gd name="T37" fmla="*/ 87313 h 1016"/>
                <a:gd name="T38" fmla="*/ 520119 w 743"/>
                <a:gd name="T39" fmla="*/ 111919 h 1016"/>
                <a:gd name="T40" fmla="*/ 573192 w 743"/>
                <a:gd name="T41" fmla="*/ 95250 h 1016"/>
                <a:gd name="T42" fmla="*/ 610344 w 743"/>
                <a:gd name="T43" fmla="*/ 100013 h 1016"/>
                <a:gd name="T44" fmla="*/ 646610 w 743"/>
                <a:gd name="T45" fmla="*/ 169863 h 1016"/>
                <a:gd name="T46" fmla="*/ 640418 w 743"/>
                <a:gd name="T47" fmla="*/ 211138 h 1016"/>
                <a:gd name="T48" fmla="*/ 657225 w 743"/>
                <a:gd name="T49" fmla="*/ 342106 h 1016"/>
                <a:gd name="T50" fmla="*/ 646610 w 743"/>
                <a:gd name="T51" fmla="*/ 371475 h 1016"/>
                <a:gd name="T52" fmla="*/ 628035 w 743"/>
                <a:gd name="T53" fmla="*/ 488950 h 1016"/>
                <a:gd name="T54" fmla="*/ 596191 w 743"/>
                <a:gd name="T55" fmla="*/ 523875 h 1016"/>
                <a:gd name="T56" fmla="*/ 536925 w 743"/>
                <a:gd name="T57" fmla="*/ 554831 h 1016"/>
                <a:gd name="T58" fmla="*/ 520119 w 743"/>
                <a:gd name="T59" fmla="*/ 581819 h 1016"/>
                <a:gd name="T60" fmla="*/ 488275 w 743"/>
                <a:gd name="T61" fmla="*/ 600075 h 1016"/>
                <a:gd name="T62" fmla="*/ 500659 w 743"/>
                <a:gd name="T63" fmla="*/ 659606 h 1016"/>
                <a:gd name="T64" fmla="*/ 543117 w 743"/>
                <a:gd name="T65" fmla="*/ 677069 h 1016"/>
                <a:gd name="T66" fmla="*/ 536925 w 743"/>
                <a:gd name="T67" fmla="*/ 717550 h 1016"/>
                <a:gd name="T68" fmla="*/ 513927 w 743"/>
                <a:gd name="T69" fmla="*/ 758825 h 1016"/>
                <a:gd name="T70" fmla="*/ 505966 w 743"/>
                <a:gd name="T71" fmla="*/ 794544 h 1016"/>
                <a:gd name="T72" fmla="*/ 459084 w 743"/>
                <a:gd name="T73" fmla="*/ 777081 h 1016"/>
                <a:gd name="T74" fmla="*/ 445816 w 743"/>
                <a:gd name="T75" fmla="*/ 783431 h 1016"/>
                <a:gd name="T76" fmla="*/ 422818 w 743"/>
                <a:gd name="T77" fmla="*/ 806450 h 1016"/>
                <a:gd name="T78" fmla="*/ 398050 w 743"/>
                <a:gd name="T79" fmla="*/ 806450 h 1016"/>
                <a:gd name="T80" fmla="*/ 337900 w 743"/>
                <a:gd name="T81" fmla="*/ 730250 h 1016"/>
                <a:gd name="T82" fmla="*/ 325517 w 743"/>
                <a:gd name="T83" fmla="*/ 677069 h 1016"/>
                <a:gd name="T84" fmla="*/ 295442 w 743"/>
                <a:gd name="T85" fmla="*/ 682625 h 1016"/>
                <a:gd name="T86" fmla="*/ 240599 w 743"/>
                <a:gd name="T87" fmla="*/ 623094 h 1016"/>
                <a:gd name="T88" fmla="*/ 234407 w 743"/>
                <a:gd name="T89" fmla="*/ 600075 h 1016"/>
                <a:gd name="T90" fmla="*/ 187526 w 743"/>
                <a:gd name="T91" fmla="*/ 600075 h 1016"/>
                <a:gd name="T92" fmla="*/ 144183 w 743"/>
                <a:gd name="T93" fmla="*/ 528638 h 1016"/>
                <a:gd name="T94" fmla="*/ 114108 w 743"/>
                <a:gd name="T95" fmla="*/ 523875 h 1016"/>
                <a:gd name="T96" fmla="*/ 77841 w 743"/>
                <a:gd name="T97" fmla="*/ 499269 h 1016"/>
                <a:gd name="T98" fmla="*/ 22998 w 743"/>
                <a:gd name="T99" fmla="*/ 493713 h 1016"/>
                <a:gd name="T100" fmla="*/ 22998 w 743"/>
                <a:gd name="T101" fmla="*/ 470694 h 1016"/>
                <a:gd name="T102" fmla="*/ 40690 w 743"/>
                <a:gd name="T103" fmla="*/ 454025 h 1016"/>
                <a:gd name="T104" fmla="*/ 65457 w 743"/>
                <a:gd name="T105" fmla="*/ 381794 h 1016"/>
                <a:gd name="T106" fmla="*/ 71649 w 743"/>
                <a:gd name="T107" fmla="*/ 299244 h 1016"/>
                <a:gd name="T108" fmla="*/ 65457 w 743"/>
                <a:gd name="T109" fmla="*/ 293688 h 1016"/>
                <a:gd name="T110" fmla="*/ 40690 w 743"/>
                <a:gd name="T111" fmla="*/ 316706 h 1016"/>
                <a:gd name="T112" fmla="*/ 34498 w 743"/>
                <a:gd name="T113" fmla="*/ 219075 h 1016"/>
                <a:gd name="T114" fmla="*/ 22998 w 743"/>
                <a:gd name="T115" fmla="*/ 204788 h 1016"/>
                <a:gd name="T116" fmla="*/ 29190 w 743"/>
                <a:gd name="T117" fmla="*/ 176213 h 1016"/>
                <a:gd name="T118" fmla="*/ 0 w 743"/>
                <a:gd name="T119" fmla="*/ 146844 h 10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1016">
                  <a:moveTo>
                    <a:pt x="0" y="185"/>
                  </a:moveTo>
                  <a:lnTo>
                    <a:pt x="14" y="141"/>
                  </a:lnTo>
                  <a:lnTo>
                    <a:pt x="5" y="110"/>
                  </a:lnTo>
                  <a:lnTo>
                    <a:pt x="26" y="102"/>
                  </a:lnTo>
                  <a:lnTo>
                    <a:pt x="46" y="14"/>
                  </a:lnTo>
                  <a:lnTo>
                    <a:pt x="74" y="0"/>
                  </a:lnTo>
                  <a:lnTo>
                    <a:pt x="95" y="45"/>
                  </a:lnTo>
                  <a:lnTo>
                    <a:pt x="148" y="81"/>
                  </a:lnTo>
                  <a:lnTo>
                    <a:pt x="265" y="60"/>
                  </a:lnTo>
                  <a:lnTo>
                    <a:pt x="349" y="89"/>
                  </a:lnTo>
                  <a:lnTo>
                    <a:pt x="368" y="126"/>
                  </a:lnTo>
                  <a:lnTo>
                    <a:pt x="389" y="133"/>
                  </a:lnTo>
                  <a:lnTo>
                    <a:pt x="423" y="120"/>
                  </a:lnTo>
                  <a:lnTo>
                    <a:pt x="444" y="126"/>
                  </a:lnTo>
                  <a:lnTo>
                    <a:pt x="471" y="120"/>
                  </a:lnTo>
                  <a:lnTo>
                    <a:pt x="492" y="102"/>
                  </a:lnTo>
                  <a:lnTo>
                    <a:pt x="519" y="102"/>
                  </a:lnTo>
                  <a:lnTo>
                    <a:pt x="531" y="126"/>
                  </a:lnTo>
                  <a:lnTo>
                    <a:pt x="572" y="110"/>
                  </a:lnTo>
                  <a:lnTo>
                    <a:pt x="588" y="141"/>
                  </a:lnTo>
                  <a:lnTo>
                    <a:pt x="648" y="120"/>
                  </a:lnTo>
                  <a:lnTo>
                    <a:pt x="690" y="126"/>
                  </a:lnTo>
                  <a:lnTo>
                    <a:pt x="731" y="214"/>
                  </a:lnTo>
                  <a:lnTo>
                    <a:pt x="724" y="266"/>
                  </a:lnTo>
                  <a:lnTo>
                    <a:pt x="743" y="431"/>
                  </a:lnTo>
                  <a:lnTo>
                    <a:pt x="731" y="468"/>
                  </a:lnTo>
                  <a:lnTo>
                    <a:pt x="710" y="616"/>
                  </a:lnTo>
                  <a:lnTo>
                    <a:pt x="674" y="660"/>
                  </a:lnTo>
                  <a:lnTo>
                    <a:pt x="607" y="699"/>
                  </a:lnTo>
                  <a:lnTo>
                    <a:pt x="588" y="733"/>
                  </a:lnTo>
                  <a:lnTo>
                    <a:pt x="552" y="756"/>
                  </a:lnTo>
                  <a:lnTo>
                    <a:pt x="566" y="831"/>
                  </a:lnTo>
                  <a:lnTo>
                    <a:pt x="614" y="853"/>
                  </a:lnTo>
                  <a:lnTo>
                    <a:pt x="607" y="904"/>
                  </a:lnTo>
                  <a:lnTo>
                    <a:pt x="581" y="956"/>
                  </a:lnTo>
                  <a:lnTo>
                    <a:pt x="572" y="1001"/>
                  </a:lnTo>
                  <a:lnTo>
                    <a:pt x="519" y="979"/>
                  </a:lnTo>
                  <a:lnTo>
                    <a:pt x="504" y="987"/>
                  </a:lnTo>
                  <a:lnTo>
                    <a:pt x="478" y="1016"/>
                  </a:lnTo>
                  <a:lnTo>
                    <a:pt x="450" y="1016"/>
                  </a:lnTo>
                  <a:lnTo>
                    <a:pt x="382" y="920"/>
                  </a:lnTo>
                  <a:lnTo>
                    <a:pt x="368" y="853"/>
                  </a:lnTo>
                  <a:lnTo>
                    <a:pt x="334" y="860"/>
                  </a:lnTo>
                  <a:lnTo>
                    <a:pt x="272" y="785"/>
                  </a:lnTo>
                  <a:lnTo>
                    <a:pt x="265" y="756"/>
                  </a:lnTo>
                  <a:lnTo>
                    <a:pt x="212" y="756"/>
                  </a:lnTo>
                  <a:lnTo>
                    <a:pt x="163" y="666"/>
                  </a:lnTo>
                  <a:lnTo>
                    <a:pt x="129" y="660"/>
                  </a:lnTo>
                  <a:lnTo>
                    <a:pt x="88" y="629"/>
                  </a:lnTo>
                  <a:lnTo>
                    <a:pt x="26" y="622"/>
                  </a:lnTo>
                  <a:lnTo>
                    <a:pt x="26" y="593"/>
                  </a:lnTo>
                  <a:lnTo>
                    <a:pt x="46" y="572"/>
                  </a:lnTo>
                  <a:lnTo>
                    <a:pt x="74" y="481"/>
                  </a:lnTo>
                  <a:lnTo>
                    <a:pt x="81" y="377"/>
                  </a:lnTo>
                  <a:lnTo>
                    <a:pt x="74" y="370"/>
                  </a:lnTo>
                  <a:lnTo>
                    <a:pt x="46" y="399"/>
                  </a:lnTo>
                  <a:lnTo>
                    <a:pt x="39" y="276"/>
                  </a:lnTo>
                  <a:lnTo>
                    <a:pt x="26" y="258"/>
                  </a:lnTo>
                  <a:lnTo>
                    <a:pt x="33" y="222"/>
                  </a:lnTo>
                  <a:lnTo>
                    <a:pt x="0" y="185"/>
                  </a:lnTo>
                  <a:close/>
                </a:path>
              </a:pathLst>
            </a:custGeom>
            <a:solidFill>
              <a:srgbClr val="D8DDE7"/>
            </a:solidFill>
            <a:ln w="1651">
              <a:solidFill>
                <a:schemeClr val="bg1">
                  <a:lumMod val="50000"/>
                </a:schemeClr>
              </a:solidFill>
              <a:prstDash val="solid"/>
              <a:round/>
              <a:headEnd/>
              <a:tailEnd/>
            </a:ln>
          </p:spPr>
          <p:txBody>
            <a:bodyPr/>
            <a:lstStyle/>
            <a:p>
              <a:pPr>
                <a:defRPr/>
              </a:pPr>
              <a:endParaRPr lang="es-ES_tradnl"/>
            </a:p>
          </p:txBody>
        </p:sp>
        <p:sp>
          <p:nvSpPr>
            <p:cNvPr id="64" name="Freeform 41">
              <a:extLst>
                <a:ext uri="{FF2B5EF4-FFF2-40B4-BE49-F238E27FC236}">
                  <a16:creationId xmlns:a16="http://schemas.microsoft.com/office/drawing/2014/main" id="{7E03B293-2E82-4030-AB30-3755CEA21C74}"/>
                </a:ext>
              </a:extLst>
            </p:cNvPr>
            <p:cNvSpPr>
              <a:spLocks/>
            </p:cNvSpPr>
            <p:nvPr/>
          </p:nvSpPr>
          <p:spPr bwMode="auto">
            <a:xfrm>
              <a:off x="7747507" y="1993767"/>
              <a:ext cx="827596" cy="572843"/>
            </a:xfrm>
            <a:custGeom>
              <a:avLst/>
              <a:gdLst>
                <a:gd name="T0" fmla="*/ 0 w 1057"/>
                <a:gd name="T1" fmla="*/ 357896 h 816"/>
                <a:gd name="T2" fmla="*/ 11480 w 1057"/>
                <a:gd name="T3" fmla="*/ 380858 h 816"/>
                <a:gd name="T4" fmla="*/ 83013 w 1057"/>
                <a:gd name="T5" fmla="*/ 375316 h 816"/>
                <a:gd name="T6" fmla="*/ 114805 w 1057"/>
                <a:gd name="T7" fmla="*/ 387193 h 816"/>
                <a:gd name="T8" fmla="*/ 119220 w 1057"/>
                <a:gd name="T9" fmla="*/ 434701 h 816"/>
                <a:gd name="T10" fmla="*/ 143947 w 1057"/>
                <a:gd name="T11" fmla="*/ 463206 h 816"/>
                <a:gd name="T12" fmla="*/ 143947 w 1057"/>
                <a:gd name="T13" fmla="*/ 475083 h 816"/>
                <a:gd name="T14" fmla="*/ 127168 w 1057"/>
                <a:gd name="T15" fmla="*/ 481418 h 816"/>
                <a:gd name="T16" fmla="*/ 228726 w 1057"/>
                <a:gd name="T17" fmla="*/ 522591 h 816"/>
                <a:gd name="T18" fmla="*/ 295843 w 1057"/>
                <a:gd name="T19" fmla="*/ 517841 h 816"/>
                <a:gd name="T20" fmla="*/ 361193 w 1057"/>
                <a:gd name="T21" fmla="*/ 557431 h 816"/>
                <a:gd name="T22" fmla="*/ 505140 w 1057"/>
                <a:gd name="T23" fmla="*/ 575642 h 816"/>
                <a:gd name="T24" fmla="*/ 523686 w 1057"/>
                <a:gd name="T25" fmla="*/ 570100 h 816"/>
                <a:gd name="T26" fmla="*/ 543114 w 1057"/>
                <a:gd name="T27" fmla="*/ 575642 h 816"/>
                <a:gd name="T28" fmla="*/ 572257 w 1057"/>
                <a:gd name="T29" fmla="*/ 604939 h 816"/>
                <a:gd name="T30" fmla="*/ 620828 w 1057"/>
                <a:gd name="T31" fmla="*/ 611274 h 816"/>
                <a:gd name="T32" fmla="*/ 650854 w 1057"/>
                <a:gd name="T33" fmla="*/ 646113 h 816"/>
                <a:gd name="T34" fmla="*/ 663218 w 1057"/>
                <a:gd name="T35" fmla="*/ 629485 h 816"/>
                <a:gd name="T36" fmla="*/ 669399 w 1057"/>
                <a:gd name="T37" fmla="*/ 563765 h 816"/>
                <a:gd name="T38" fmla="*/ 680880 w 1057"/>
                <a:gd name="T39" fmla="*/ 551888 h 816"/>
                <a:gd name="T40" fmla="*/ 770957 w 1057"/>
                <a:gd name="T41" fmla="*/ 528926 h 816"/>
                <a:gd name="T42" fmla="*/ 819528 w 1057"/>
                <a:gd name="T43" fmla="*/ 551888 h 816"/>
                <a:gd name="T44" fmla="*/ 843373 w 1057"/>
                <a:gd name="T45" fmla="*/ 512298 h 816"/>
                <a:gd name="T46" fmla="*/ 823944 w 1057"/>
                <a:gd name="T47" fmla="*/ 481418 h 816"/>
                <a:gd name="T48" fmla="*/ 866333 w 1057"/>
                <a:gd name="T49" fmla="*/ 399070 h 816"/>
                <a:gd name="T50" fmla="*/ 872515 w 1057"/>
                <a:gd name="T51" fmla="*/ 212204 h 816"/>
                <a:gd name="T52" fmla="*/ 886645 w 1057"/>
                <a:gd name="T53" fmla="*/ 176573 h 816"/>
                <a:gd name="T54" fmla="*/ 898125 w 1057"/>
                <a:gd name="T55" fmla="*/ 171030 h 816"/>
                <a:gd name="T56" fmla="*/ 910489 w 1057"/>
                <a:gd name="T57" fmla="*/ 140150 h 816"/>
                <a:gd name="T58" fmla="*/ 933450 w 1057"/>
                <a:gd name="T59" fmla="*/ 123522 h 816"/>
                <a:gd name="T60" fmla="*/ 927268 w 1057"/>
                <a:gd name="T61" fmla="*/ 105310 h 816"/>
                <a:gd name="T62" fmla="*/ 898125 w 1057"/>
                <a:gd name="T63" fmla="*/ 82348 h 816"/>
                <a:gd name="T64" fmla="*/ 898125 w 1057"/>
                <a:gd name="T65" fmla="*/ 29297 h 816"/>
                <a:gd name="T66" fmla="*/ 880463 w 1057"/>
                <a:gd name="T67" fmla="*/ 6334 h 816"/>
                <a:gd name="T68" fmla="*/ 861918 w 1057"/>
                <a:gd name="T69" fmla="*/ 0 h 816"/>
                <a:gd name="T70" fmla="*/ 807165 w 1057"/>
                <a:gd name="T71" fmla="*/ 29297 h 816"/>
                <a:gd name="T72" fmla="*/ 790386 w 1057"/>
                <a:gd name="T73" fmla="*/ 70471 h 816"/>
                <a:gd name="T74" fmla="*/ 746230 w 1057"/>
                <a:gd name="T75" fmla="*/ 82348 h 816"/>
                <a:gd name="T76" fmla="*/ 693243 w 1057"/>
                <a:gd name="T77" fmla="*/ 77597 h 816"/>
                <a:gd name="T78" fmla="*/ 650854 w 1057"/>
                <a:gd name="T79" fmla="*/ 100559 h 816"/>
                <a:gd name="T80" fmla="*/ 566075 w 1057"/>
                <a:gd name="T81" fmla="*/ 88682 h 816"/>
                <a:gd name="T82" fmla="*/ 547530 w 1057"/>
                <a:gd name="T83" fmla="*/ 95017 h 816"/>
                <a:gd name="T84" fmla="*/ 517504 w 1057"/>
                <a:gd name="T85" fmla="*/ 123522 h 816"/>
                <a:gd name="T86" fmla="*/ 462751 w 1057"/>
                <a:gd name="T87" fmla="*/ 95017 h 816"/>
                <a:gd name="T88" fmla="*/ 409764 w 1057"/>
                <a:gd name="T89" fmla="*/ 100559 h 816"/>
                <a:gd name="T90" fmla="*/ 380622 w 1057"/>
                <a:gd name="T91" fmla="*/ 88682 h 816"/>
                <a:gd name="T92" fmla="*/ 350596 w 1057"/>
                <a:gd name="T93" fmla="*/ 95017 h 816"/>
                <a:gd name="T94" fmla="*/ 295843 w 1057"/>
                <a:gd name="T95" fmla="*/ 88682 h 816"/>
                <a:gd name="T96" fmla="*/ 259635 w 1057"/>
                <a:gd name="T97" fmla="*/ 111645 h 816"/>
                <a:gd name="T98" fmla="*/ 245505 w 1057"/>
                <a:gd name="T99" fmla="*/ 136190 h 816"/>
                <a:gd name="T100" fmla="*/ 222544 w 1057"/>
                <a:gd name="T101" fmla="*/ 140150 h 816"/>
                <a:gd name="T102" fmla="*/ 186337 w 1057"/>
                <a:gd name="T103" fmla="*/ 129856 h 816"/>
                <a:gd name="T104" fmla="*/ 114805 w 1057"/>
                <a:gd name="T105" fmla="*/ 158361 h 816"/>
                <a:gd name="T106" fmla="*/ 66233 w 1057"/>
                <a:gd name="T107" fmla="*/ 257337 h 816"/>
                <a:gd name="T108" fmla="*/ 28260 w 1057"/>
                <a:gd name="T109" fmla="*/ 281883 h 816"/>
                <a:gd name="T110" fmla="*/ 28260 w 1057"/>
                <a:gd name="T111" fmla="*/ 300094 h 816"/>
                <a:gd name="T112" fmla="*/ 0 w 1057"/>
                <a:gd name="T113" fmla="*/ 357896 h 8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7" h="816">
                  <a:moveTo>
                    <a:pt x="0" y="452"/>
                  </a:moveTo>
                  <a:lnTo>
                    <a:pt x="13" y="481"/>
                  </a:lnTo>
                  <a:lnTo>
                    <a:pt x="94" y="474"/>
                  </a:lnTo>
                  <a:lnTo>
                    <a:pt x="130" y="489"/>
                  </a:lnTo>
                  <a:lnTo>
                    <a:pt x="135" y="549"/>
                  </a:lnTo>
                  <a:lnTo>
                    <a:pt x="163" y="585"/>
                  </a:lnTo>
                  <a:lnTo>
                    <a:pt x="163" y="600"/>
                  </a:lnTo>
                  <a:lnTo>
                    <a:pt x="144" y="608"/>
                  </a:lnTo>
                  <a:lnTo>
                    <a:pt x="259" y="660"/>
                  </a:lnTo>
                  <a:lnTo>
                    <a:pt x="335" y="654"/>
                  </a:lnTo>
                  <a:lnTo>
                    <a:pt x="409" y="704"/>
                  </a:lnTo>
                  <a:lnTo>
                    <a:pt x="572" y="727"/>
                  </a:lnTo>
                  <a:lnTo>
                    <a:pt x="593" y="720"/>
                  </a:lnTo>
                  <a:lnTo>
                    <a:pt x="615" y="727"/>
                  </a:lnTo>
                  <a:lnTo>
                    <a:pt x="648" y="764"/>
                  </a:lnTo>
                  <a:lnTo>
                    <a:pt x="703" y="772"/>
                  </a:lnTo>
                  <a:lnTo>
                    <a:pt x="737" y="816"/>
                  </a:lnTo>
                  <a:lnTo>
                    <a:pt x="751" y="795"/>
                  </a:lnTo>
                  <a:lnTo>
                    <a:pt x="758" y="712"/>
                  </a:lnTo>
                  <a:lnTo>
                    <a:pt x="771" y="697"/>
                  </a:lnTo>
                  <a:lnTo>
                    <a:pt x="873" y="668"/>
                  </a:lnTo>
                  <a:lnTo>
                    <a:pt x="928" y="697"/>
                  </a:lnTo>
                  <a:lnTo>
                    <a:pt x="955" y="647"/>
                  </a:lnTo>
                  <a:lnTo>
                    <a:pt x="933" y="608"/>
                  </a:lnTo>
                  <a:lnTo>
                    <a:pt x="981" y="504"/>
                  </a:lnTo>
                  <a:lnTo>
                    <a:pt x="988" y="268"/>
                  </a:lnTo>
                  <a:lnTo>
                    <a:pt x="1004" y="223"/>
                  </a:lnTo>
                  <a:lnTo>
                    <a:pt x="1017" y="216"/>
                  </a:lnTo>
                  <a:lnTo>
                    <a:pt x="1031" y="177"/>
                  </a:lnTo>
                  <a:lnTo>
                    <a:pt x="1057" y="156"/>
                  </a:lnTo>
                  <a:lnTo>
                    <a:pt x="1050" y="133"/>
                  </a:lnTo>
                  <a:lnTo>
                    <a:pt x="1017" y="104"/>
                  </a:lnTo>
                  <a:lnTo>
                    <a:pt x="1017" y="37"/>
                  </a:lnTo>
                  <a:lnTo>
                    <a:pt x="997" y="8"/>
                  </a:lnTo>
                  <a:lnTo>
                    <a:pt x="976" y="0"/>
                  </a:lnTo>
                  <a:lnTo>
                    <a:pt x="914" y="37"/>
                  </a:lnTo>
                  <a:lnTo>
                    <a:pt x="895" y="89"/>
                  </a:lnTo>
                  <a:lnTo>
                    <a:pt x="845" y="104"/>
                  </a:lnTo>
                  <a:lnTo>
                    <a:pt x="785" y="98"/>
                  </a:lnTo>
                  <a:lnTo>
                    <a:pt x="737" y="127"/>
                  </a:lnTo>
                  <a:lnTo>
                    <a:pt x="641" y="112"/>
                  </a:lnTo>
                  <a:lnTo>
                    <a:pt x="620" y="120"/>
                  </a:lnTo>
                  <a:lnTo>
                    <a:pt x="586" y="156"/>
                  </a:lnTo>
                  <a:lnTo>
                    <a:pt x="524" y="120"/>
                  </a:lnTo>
                  <a:lnTo>
                    <a:pt x="464" y="127"/>
                  </a:lnTo>
                  <a:lnTo>
                    <a:pt x="431" y="112"/>
                  </a:lnTo>
                  <a:lnTo>
                    <a:pt x="397" y="120"/>
                  </a:lnTo>
                  <a:lnTo>
                    <a:pt x="335" y="112"/>
                  </a:lnTo>
                  <a:lnTo>
                    <a:pt x="294" y="141"/>
                  </a:lnTo>
                  <a:lnTo>
                    <a:pt x="278" y="172"/>
                  </a:lnTo>
                  <a:lnTo>
                    <a:pt x="252" y="177"/>
                  </a:lnTo>
                  <a:lnTo>
                    <a:pt x="211" y="164"/>
                  </a:lnTo>
                  <a:lnTo>
                    <a:pt x="130" y="200"/>
                  </a:lnTo>
                  <a:lnTo>
                    <a:pt x="75" y="325"/>
                  </a:lnTo>
                  <a:lnTo>
                    <a:pt x="32" y="356"/>
                  </a:lnTo>
                  <a:lnTo>
                    <a:pt x="32" y="379"/>
                  </a:lnTo>
                  <a:lnTo>
                    <a:pt x="0" y="452"/>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65" name="Freeform 42">
              <a:extLst>
                <a:ext uri="{FF2B5EF4-FFF2-40B4-BE49-F238E27FC236}">
                  <a16:creationId xmlns:a16="http://schemas.microsoft.com/office/drawing/2014/main" id="{CAB503C6-FA7D-4049-8683-2EFC3BACAB64}"/>
                </a:ext>
              </a:extLst>
            </p:cNvPr>
            <p:cNvSpPr>
              <a:spLocks/>
            </p:cNvSpPr>
            <p:nvPr/>
          </p:nvSpPr>
          <p:spPr bwMode="auto">
            <a:xfrm>
              <a:off x="10320373" y="2159849"/>
              <a:ext cx="496838" cy="730480"/>
            </a:xfrm>
            <a:custGeom>
              <a:avLst/>
              <a:gdLst>
                <a:gd name="T0" fmla="*/ 0 w 634"/>
                <a:gd name="T1" fmla="*/ 588396 h 1039"/>
                <a:gd name="T2" fmla="*/ 12374 w 634"/>
                <a:gd name="T3" fmla="*/ 647870 h 1039"/>
                <a:gd name="T4" fmla="*/ 54801 w 634"/>
                <a:gd name="T5" fmla="*/ 665316 h 1039"/>
                <a:gd name="T6" fmla="*/ 48614 w 634"/>
                <a:gd name="T7" fmla="*/ 705758 h 1039"/>
                <a:gd name="T8" fmla="*/ 25633 w 634"/>
                <a:gd name="T9" fmla="*/ 746993 h 1039"/>
                <a:gd name="T10" fmla="*/ 17678 w 634"/>
                <a:gd name="T11" fmla="*/ 782678 h 1039"/>
                <a:gd name="T12" fmla="*/ 38007 w 634"/>
                <a:gd name="T13" fmla="*/ 823913 h 1039"/>
                <a:gd name="T14" fmla="*/ 67176 w 634"/>
                <a:gd name="T15" fmla="*/ 817569 h 1039"/>
                <a:gd name="T16" fmla="*/ 97228 w 634"/>
                <a:gd name="T17" fmla="*/ 800916 h 1039"/>
                <a:gd name="T18" fmla="*/ 121977 w 634"/>
                <a:gd name="T19" fmla="*/ 800916 h 1039"/>
                <a:gd name="T20" fmla="*/ 139655 w 634"/>
                <a:gd name="T21" fmla="*/ 782678 h 1039"/>
                <a:gd name="T22" fmla="*/ 217437 w 634"/>
                <a:gd name="T23" fmla="*/ 771576 h 1039"/>
                <a:gd name="T24" fmla="*/ 266051 w 634"/>
                <a:gd name="T25" fmla="*/ 746993 h 1039"/>
                <a:gd name="T26" fmla="*/ 289916 w 634"/>
                <a:gd name="T27" fmla="*/ 718446 h 1039"/>
                <a:gd name="T28" fmla="*/ 319085 w 634"/>
                <a:gd name="T29" fmla="*/ 712102 h 1039"/>
                <a:gd name="T30" fmla="*/ 332343 w 634"/>
                <a:gd name="T31" fmla="*/ 683554 h 1039"/>
                <a:gd name="T32" fmla="*/ 357092 w 634"/>
                <a:gd name="T33" fmla="*/ 665316 h 1039"/>
                <a:gd name="T34" fmla="*/ 422500 w 634"/>
                <a:gd name="T35" fmla="*/ 658972 h 1039"/>
                <a:gd name="T36" fmla="*/ 434874 w 634"/>
                <a:gd name="T37" fmla="*/ 634389 h 1039"/>
                <a:gd name="T38" fmla="*/ 416313 w 634"/>
                <a:gd name="T39" fmla="*/ 624080 h 1039"/>
                <a:gd name="T40" fmla="*/ 428687 w 634"/>
                <a:gd name="T41" fmla="*/ 601084 h 1039"/>
                <a:gd name="T42" fmla="*/ 416313 w 634"/>
                <a:gd name="T43" fmla="*/ 553505 h 1039"/>
                <a:gd name="T44" fmla="*/ 422500 w 634"/>
                <a:gd name="T45" fmla="*/ 543196 h 1039"/>
                <a:gd name="T46" fmla="*/ 477301 w 634"/>
                <a:gd name="T47" fmla="*/ 547161 h 1039"/>
                <a:gd name="T48" fmla="*/ 483488 w 634"/>
                <a:gd name="T49" fmla="*/ 512269 h 1039"/>
                <a:gd name="T50" fmla="*/ 513541 w 634"/>
                <a:gd name="T51" fmla="*/ 500374 h 1039"/>
                <a:gd name="T52" fmla="*/ 519728 w 634"/>
                <a:gd name="T53" fmla="*/ 487687 h 1039"/>
                <a:gd name="T54" fmla="*/ 501166 w 634"/>
                <a:gd name="T55" fmla="*/ 471034 h 1039"/>
                <a:gd name="T56" fmla="*/ 519728 w 634"/>
                <a:gd name="T57" fmla="*/ 436143 h 1039"/>
                <a:gd name="T58" fmla="*/ 501166 w 634"/>
                <a:gd name="T59" fmla="*/ 424248 h 1039"/>
                <a:gd name="T60" fmla="*/ 519728 w 634"/>
                <a:gd name="T61" fmla="*/ 393321 h 1039"/>
                <a:gd name="T62" fmla="*/ 496747 w 634"/>
                <a:gd name="T63" fmla="*/ 370325 h 1039"/>
                <a:gd name="T64" fmla="*/ 519728 w 634"/>
                <a:gd name="T65" fmla="*/ 325124 h 1039"/>
                <a:gd name="T66" fmla="*/ 507354 w 634"/>
                <a:gd name="T67" fmla="*/ 282303 h 1039"/>
                <a:gd name="T68" fmla="*/ 560387 w 634"/>
                <a:gd name="T69" fmla="*/ 265650 h 1039"/>
                <a:gd name="T70" fmla="*/ 543593 w 634"/>
                <a:gd name="T71" fmla="*/ 242654 h 1039"/>
                <a:gd name="T72" fmla="*/ 543593 w 634"/>
                <a:gd name="T73" fmla="*/ 218071 h 1039"/>
                <a:gd name="T74" fmla="*/ 507354 w 634"/>
                <a:gd name="T75" fmla="*/ 183180 h 1039"/>
                <a:gd name="T76" fmla="*/ 452552 w 634"/>
                <a:gd name="T77" fmla="*/ 193489 h 1039"/>
                <a:gd name="T78" fmla="*/ 428687 w 634"/>
                <a:gd name="T79" fmla="*/ 170492 h 1039"/>
                <a:gd name="T80" fmla="*/ 434874 w 634"/>
                <a:gd name="T81" fmla="*/ 125292 h 1039"/>
                <a:gd name="T82" fmla="*/ 416313 w 634"/>
                <a:gd name="T83" fmla="*/ 118948 h 1039"/>
                <a:gd name="T84" fmla="*/ 399519 w 634"/>
                <a:gd name="T85" fmla="*/ 69783 h 1039"/>
                <a:gd name="T86" fmla="*/ 369467 w 634"/>
                <a:gd name="T87" fmla="*/ 53130 h 1039"/>
                <a:gd name="T88" fmla="*/ 326156 w 634"/>
                <a:gd name="T89" fmla="*/ 59474 h 1039"/>
                <a:gd name="T90" fmla="*/ 235115 w 634"/>
                <a:gd name="T91" fmla="*/ 30133 h 1039"/>
                <a:gd name="T92" fmla="*/ 182082 w 634"/>
                <a:gd name="T93" fmla="*/ 24583 h 1039"/>
                <a:gd name="T94" fmla="*/ 139655 w 634"/>
                <a:gd name="T95" fmla="*/ 0 h 1039"/>
                <a:gd name="T96" fmla="*/ 121977 w 634"/>
                <a:gd name="T97" fmla="*/ 0 h 1039"/>
                <a:gd name="T98" fmla="*/ 115790 w 634"/>
                <a:gd name="T99" fmla="*/ 24583 h 1039"/>
                <a:gd name="T100" fmla="*/ 135235 w 634"/>
                <a:gd name="T101" fmla="*/ 65818 h 1039"/>
                <a:gd name="T102" fmla="*/ 121977 w 634"/>
                <a:gd name="T103" fmla="*/ 88814 h 1039"/>
                <a:gd name="T104" fmla="*/ 158217 w 634"/>
                <a:gd name="T105" fmla="*/ 158597 h 1039"/>
                <a:gd name="T106" fmla="*/ 152029 w 634"/>
                <a:gd name="T107" fmla="*/ 199833 h 1039"/>
                <a:gd name="T108" fmla="*/ 168823 w 634"/>
                <a:gd name="T109" fmla="*/ 330675 h 1039"/>
                <a:gd name="T110" fmla="*/ 158217 w 634"/>
                <a:gd name="T111" fmla="*/ 360016 h 1039"/>
                <a:gd name="T112" fmla="*/ 139655 w 634"/>
                <a:gd name="T113" fmla="*/ 477378 h 1039"/>
                <a:gd name="T114" fmla="*/ 107835 w 634"/>
                <a:gd name="T115" fmla="*/ 512269 h 1039"/>
                <a:gd name="T116" fmla="*/ 48614 w 634"/>
                <a:gd name="T117" fmla="*/ 543196 h 1039"/>
                <a:gd name="T118" fmla="*/ 31820 w 634"/>
                <a:gd name="T119" fmla="*/ 570157 h 1039"/>
                <a:gd name="T120" fmla="*/ 0 w 634"/>
                <a:gd name="T121" fmla="*/ 588396 h 10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4" h="1039">
                  <a:moveTo>
                    <a:pt x="0" y="742"/>
                  </a:moveTo>
                  <a:lnTo>
                    <a:pt x="14" y="817"/>
                  </a:lnTo>
                  <a:lnTo>
                    <a:pt x="62" y="839"/>
                  </a:lnTo>
                  <a:lnTo>
                    <a:pt x="55" y="890"/>
                  </a:lnTo>
                  <a:lnTo>
                    <a:pt x="29" y="942"/>
                  </a:lnTo>
                  <a:lnTo>
                    <a:pt x="20" y="987"/>
                  </a:lnTo>
                  <a:lnTo>
                    <a:pt x="43" y="1039"/>
                  </a:lnTo>
                  <a:lnTo>
                    <a:pt x="76" y="1031"/>
                  </a:lnTo>
                  <a:lnTo>
                    <a:pt x="110" y="1010"/>
                  </a:lnTo>
                  <a:lnTo>
                    <a:pt x="138" y="1010"/>
                  </a:lnTo>
                  <a:lnTo>
                    <a:pt x="158" y="987"/>
                  </a:lnTo>
                  <a:lnTo>
                    <a:pt x="246" y="973"/>
                  </a:lnTo>
                  <a:lnTo>
                    <a:pt x="301" y="942"/>
                  </a:lnTo>
                  <a:lnTo>
                    <a:pt x="328" y="906"/>
                  </a:lnTo>
                  <a:lnTo>
                    <a:pt x="361" y="898"/>
                  </a:lnTo>
                  <a:lnTo>
                    <a:pt x="376" y="862"/>
                  </a:lnTo>
                  <a:lnTo>
                    <a:pt x="404" y="839"/>
                  </a:lnTo>
                  <a:lnTo>
                    <a:pt x="478" y="831"/>
                  </a:lnTo>
                  <a:lnTo>
                    <a:pt x="492" y="800"/>
                  </a:lnTo>
                  <a:lnTo>
                    <a:pt x="471" y="787"/>
                  </a:lnTo>
                  <a:lnTo>
                    <a:pt x="485" y="758"/>
                  </a:lnTo>
                  <a:lnTo>
                    <a:pt x="471" y="698"/>
                  </a:lnTo>
                  <a:lnTo>
                    <a:pt x="478" y="685"/>
                  </a:lnTo>
                  <a:lnTo>
                    <a:pt x="540" y="690"/>
                  </a:lnTo>
                  <a:lnTo>
                    <a:pt x="547" y="646"/>
                  </a:lnTo>
                  <a:lnTo>
                    <a:pt x="581" y="631"/>
                  </a:lnTo>
                  <a:lnTo>
                    <a:pt x="588" y="615"/>
                  </a:lnTo>
                  <a:lnTo>
                    <a:pt x="567" y="594"/>
                  </a:lnTo>
                  <a:lnTo>
                    <a:pt x="588" y="550"/>
                  </a:lnTo>
                  <a:lnTo>
                    <a:pt x="567" y="535"/>
                  </a:lnTo>
                  <a:lnTo>
                    <a:pt x="588" y="496"/>
                  </a:lnTo>
                  <a:lnTo>
                    <a:pt x="562" y="467"/>
                  </a:lnTo>
                  <a:lnTo>
                    <a:pt x="588" y="410"/>
                  </a:lnTo>
                  <a:lnTo>
                    <a:pt x="574" y="356"/>
                  </a:lnTo>
                  <a:lnTo>
                    <a:pt x="634" y="335"/>
                  </a:lnTo>
                  <a:lnTo>
                    <a:pt x="615" y="306"/>
                  </a:lnTo>
                  <a:lnTo>
                    <a:pt x="615" y="275"/>
                  </a:lnTo>
                  <a:lnTo>
                    <a:pt x="574" y="231"/>
                  </a:lnTo>
                  <a:lnTo>
                    <a:pt x="512" y="244"/>
                  </a:lnTo>
                  <a:lnTo>
                    <a:pt x="485" y="215"/>
                  </a:lnTo>
                  <a:lnTo>
                    <a:pt x="492" y="158"/>
                  </a:lnTo>
                  <a:lnTo>
                    <a:pt x="471" y="150"/>
                  </a:lnTo>
                  <a:lnTo>
                    <a:pt x="452" y="88"/>
                  </a:lnTo>
                  <a:lnTo>
                    <a:pt x="418" y="67"/>
                  </a:lnTo>
                  <a:lnTo>
                    <a:pt x="369" y="75"/>
                  </a:lnTo>
                  <a:lnTo>
                    <a:pt x="266" y="38"/>
                  </a:lnTo>
                  <a:lnTo>
                    <a:pt x="206" y="31"/>
                  </a:lnTo>
                  <a:lnTo>
                    <a:pt x="158" y="0"/>
                  </a:lnTo>
                  <a:lnTo>
                    <a:pt x="138" y="0"/>
                  </a:lnTo>
                  <a:lnTo>
                    <a:pt x="131" y="31"/>
                  </a:lnTo>
                  <a:lnTo>
                    <a:pt x="153" y="83"/>
                  </a:lnTo>
                  <a:lnTo>
                    <a:pt x="138" y="112"/>
                  </a:lnTo>
                  <a:lnTo>
                    <a:pt x="179" y="200"/>
                  </a:lnTo>
                  <a:lnTo>
                    <a:pt x="172" y="252"/>
                  </a:lnTo>
                  <a:lnTo>
                    <a:pt x="191" y="417"/>
                  </a:lnTo>
                  <a:lnTo>
                    <a:pt x="179" y="454"/>
                  </a:lnTo>
                  <a:lnTo>
                    <a:pt x="158" y="602"/>
                  </a:lnTo>
                  <a:lnTo>
                    <a:pt x="122" y="646"/>
                  </a:lnTo>
                  <a:lnTo>
                    <a:pt x="55" y="685"/>
                  </a:lnTo>
                  <a:lnTo>
                    <a:pt x="36" y="719"/>
                  </a:lnTo>
                  <a:lnTo>
                    <a:pt x="0" y="742"/>
                  </a:lnTo>
                  <a:close/>
                </a:path>
              </a:pathLst>
            </a:custGeom>
            <a:solidFill>
              <a:srgbClr val="BCBCBC"/>
            </a:solidFill>
            <a:ln w="1651">
              <a:solidFill>
                <a:schemeClr val="bg1">
                  <a:lumMod val="50000"/>
                </a:schemeClr>
              </a:solidFill>
              <a:prstDash val="solid"/>
              <a:round/>
              <a:headEnd/>
              <a:tailEnd/>
            </a:ln>
          </p:spPr>
          <p:txBody>
            <a:bodyPr/>
            <a:lstStyle/>
            <a:p>
              <a:pPr>
                <a:defRPr/>
              </a:pPr>
              <a:endParaRPr lang="es-ES_tradnl"/>
            </a:p>
          </p:txBody>
        </p:sp>
        <p:sp>
          <p:nvSpPr>
            <p:cNvPr id="66" name="Freeform 43">
              <a:extLst>
                <a:ext uri="{FF2B5EF4-FFF2-40B4-BE49-F238E27FC236}">
                  <a16:creationId xmlns:a16="http://schemas.microsoft.com/office/drawing/2014/main" id="{76A31451-F88D-48B0-A9E4-F7DED998C183}"/>
                </a:ext>
              </a:extLst>
            </p:cNvPr>
            <p:cNvSpPr>
              <a:spLocks/>
            </p:cNvSpPr>
            <p:nvPr/>
          </p:nvSpPr>
          <p:spPr bwMode="auto">
            <a:xfrm>
              <a:off x="7463198" y="1748867"/>
              <a:ext cx="412390" cy="630549"/>
            </a:xfrm>
            <a:custGeom>
              <a:avLst/>
              <a:gdLst>
                <a:gd name="T0" fmla="*/ 0 w 526"/>
                <a:gd name="T1" fmla="*/ 582756 h 897"/>
                <a:gd name="T2" fmla="*/ 12380 w 526"/>
                <a:gd name="T3" fmla="*/ 589099 h 897"/>
                <a:gd name="T4" fmla="*/ 12380 w 526"/>
                <a:gd name="T5" fmla="*/ 622399 h 897"/>
                <a:gd name="T6" fmla="*/ 30066 w 526"/>
                <a:gd name="T7" fmla="*/ 640635 h 897"/>
                <a:gd name="T8" fmla="*/ 60132 w 526"/>
                <a:gd name="T9" fmla="*/ 646978 h 897"/>
                <a:gd name="T10" fmla="*/ 78702 w 526"/>
                <a:gd name="T11" fmla="*/ 663628 h 897"/>
                <a:gd name="T12" fmla="*/ 137949 w 526"/>
                <a:gd name="T13" fmla="*/ 688207 h 897"/>
                <a:gd name="T14" fmla="*/ 247601 w 526"/>
                <a:gd name="T15" fmla="*/ 700100 h 897"/>
                <a:gd name="T16" fmla="*/ 285626 w 526"/>
                <a:gd name="T17" fmla="*/ 711200 h 897"/>
                <a:gd name="T18" fmla="*/ 332493 w 526"/>
                <a:gd name="T19" fmla="*/ 657285 h 897"/>
                <a:gd name="T20" fmla="*/ 320998 w 526"/>
                <a:gd name="T21" fmla="*/ 634292 h 897"/>
                <a:gd name="T22" fmla="*/ 349295 w 526"/>
                <a:gd name="T23" fmla="*/ 576413 h 897"/>
                <a:gd name="T24" fmla="*/ 349295 w 526"/>
                <a:gd name="T25" fmla="*/ 558177 h 897"/>
                <a:gd name="T26" fmla="*/ 387319 w 526"/>
                <a:gd name="T27" fmla="*/ 533598 h 897"/>
                <a:gd name="T28" fmla="*/ 435955 w 526"/>
                <a:gd name="T29" fmla="*/ 434490 h 897"/>
                <a:gd name="T30" fmla="*/ 430650 w 526"/>
                <a:gd name="T31" fmla="*/ 412290 h 897"/>
                <a:gd name="T32" fmla="*/ 393509 w 526"/>
                <a:gd name="T33" fmla="*/ 393261 h 897"/>
                <a:gd name="T34" fmla="*/ 387319 w 526"/>
                <a:gd name="T35" fmla="*/ 376611 h 897"/>
                <a:gd name="T36" fmla="*/ 454526 w 526"/>
                <a:gd name="T37" fmla="*/ 335382 h 897"/>
                <a:gd name="T38" fmla="*/ 465137 w 526"/>
                <a:gd name="T39" fmla="*/ 305253 h 897"/>
                <a:gd name="T40" fmla="*/ 454526 w 526"/>
                <a:gd name="T41" fmla="*/ 298910 h 897"/>
                <a:gd name="T42" fmla="*/ 435955 w 526"/>
                <a:gd name="T43" fmla="*/ 305253 h 897"/>
                <a:gd name="T44" fmla="*/ 412080 w 526"/>
                <a:gd name="T45" fmla="*/ 317146 h 897"/>
                <a:gd name="T46" fmla="*/ 393509 w 526"/>
                <a:gd name="T47" fmla="*/ 317146 h 897"/>
                <a:gd name="T48" fmla="*/ 381129 w 526"/>
                <a:gd name="T49" fmla="*/ 294153 h 897"/>
                <a:gd name="T50" fmla="*/ 363444 w 526"/>
                <a:gd name="T51" fmla="*/ 282260 h 897"/>
                <a:gd name="T52" fmla="*/ 338683 w 526"/>
                <a:gd name="T53" fmla="*/ 199802 h 897"/>
                <a:gd name="T54" fmla="*/ 320998 w 526"/>
                <a:gd name="T55" fmla="*/ 171259 h 897"/>
                <a:gd name="T56" fmla="*/ 357254 w 526"/>
                <a:gd name="T57" fmla="*/ 158573 h 897"/>
                <a:gd name="T58" fmla="*/ 363444 w 526"/>
                <a:gd name="T59" fmla="*/ 128444 h 897"/>
                <a:gd name="T60" fmla="*/ 357254 w 526"/>
                <a:gd name="T61" fmla="*/ 128444 h 897"/>
                <a:gd name="T62" fmla="*/ 367865 w 526"/>
                <a:gd name="T63" fmla="*/ 88801 h 897"/>
                <a:gd name="T64" fmla="*/ 285626 w 526"/>
                <a:gd name="T65" fmla="*/ 99108 h 897"/>
                <a:gd name="T66" fmla="*/ 285626 w 526"/>
                <a:gd name="T67" fmla="*/ 70565 h 897"/>
                <a:gd name="T68" fmla="*/ 243180 w 526"/>
                <a:gd name="T69" fmla="*/ 24579 h 897"/>
                <a:gd name="T70" fmla="*/ 205155 w 526"/>
                <a:gd name="T71" fmla="*/ 24579 h 897"/>
                <a:gd name="T72" fmla="*/ 186585 w 526"/>
                <a:gd name="T73" fmla="*/ 0 h 897"/>
                <a:gd name="T74" fmla="*/ 175974 w 526"/>
                <a:gd name="T75" fmla="*/ 4757 h 897"/>
                <a:gd name="T76" fmla="*/ 169784 w 526"/>
                <a:gd name="T77" fmla="*/ 24579 h 897"/>
                <a:gd name="T78" fmla="*/ 162710 w 526"/>
                <a:gd name="T79" fmla="*/ 34886 h 897"/>
                <a:gd name="T80" fmla="*/ 150329 w 526"/>
                <a:gd name="T81" fmla="*/ 4757 h 897"/>
                <a:gd name="T82" fmla="*/ 137949 w 526"/>
                <a:gd name="T83" fmla="*/ 4757 h 897"/>
                <a:gd name="T84" fmla="*/ 133528 w 526"/>
                <a:gd name="T85" fmla="*/ 24579 h 897"/>
                <a:gd name="T86" fmla="*/ 114958 w 526"/>
                <a:gd name="T87" fmla="*/ 24579 h 897"/>
                <a:gd name="T88" fmla="*/ 109652 w 526"/>
                <a:gd name="T89" fmla="*/ 53915 h 897"/>
                <a:gd name="T90" fmla="*/ 121148 w 526"/>
                <a:gd name="T91" fmla="*/ 111794 h 897"/>
                <a:gd name="T92" fmla="*/ 86661 w 526"/>
                <a:gd name="T93" fmla="*/ 164916 h 897"/>
                <a:gd name="T94" fmla="*/ 48636 w 526"/>
                <a:gd name="T95" fmla="*/ 171259 h 897"/>
                <a:gd name="T96" fmla="*/ 36256 w 526"/>
                <a:gd name="T97" fmla="*/ 247374 h 897"/>
                <a:gd name="T98" fmla="*/ 19454 w 526"/>
                <a:gd name="T99" fmla="*/ 275917 h 897"/>
                <a:gd name="T100" fmla="*/ 30066 w 526"/>
                <a:gd name="T101" fmla="*/ 317146 h 897"/>
                <a:gd name="T102" fmla="*/ 25644 w 526"/>
                <a:gd name="T103" fmla="*/ 353618 h 897"/>
                <a:gd name="T104" fmla="*/ 30066 w 526"/>
                <a:gd name="T105" fmla="*/ 393261 h 897"/>
                <a:gd name="T106" fmla="*/ 12380 w 526"/>
                <a:gd name="T107" fmla="*/ 447176 h 897"/>
                <a:gd name="T108" fmla="*/ 30066 w 526"/>
                <a:gd name="T109" fmla="*/ 516948 h 897"/>
                <a:gd name="T110" fmla="*/ 0 w 526"/>
                <a:gd name="T111" fmla="*/ 582756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897">
                  <a:moveTo>
                    <a:pt x="0" y="735"/>
                  </a:moveTo>
                  <a:lnTo>
                    <a:pt x="14" y="743"/>
                  </a:lnTo>
                  <a:lnTo>
                    <a:pt x="14" y="785"/>
                  </a:lnTo>
                  <a:lnTo>
                    <a:pt x="34" y="808"/>
                  </a:lnTo>
                  <a:lnTo>
                    <a:pt x="68" y="816"/>
                  </a:lnTo>
                  <a:lnTo>
                    <a:pt x="89" y="837"/>
                  </a:lnTo>
                  <a:lnTo>
                    <a:pt x="156" y="868"/>
                  </a:lnTo>
                  <a:lnTo>
                    <a:pt x="280" y="883"/>
                  </a:lnTo>
                  <a:lnTo>
                    <a:pt x="323" y="897"/>
                  </a:lnTo>
                  <a:lnTo>
                    <a:pt x="376" y="829"/>
                  </a:lnTo>
                  <a:lnTo>
                    <a:pt x="363" y="800"/>
                  </a:lnTo>
                  <a:lnTo>
                    <a:pt x="395" y="727"/>
                  </a:lnTo>
                  <a:lnTo>
                    <a:pt x="395" y="704"/>
                  </a:lnTo>
                  <a:lnTo>
                    <a:pt x="438" y="673"/>
                  </a:lnTo>
                  <a:lnTo>
                    <a:pt x="493" y="548"/>
                  </a:lnTo>
                  <a:lnTo>
                    <a:pt x="487" y="520"/>
                  </a:lnTo>
                  <a:lnTo>
                    <a:pt x="445" y="496"/>
                  </a:lnTo>
                  <a:lnTo>
                    <a:pt x="438" y="475"/>
                  </a:lnTo>
                  <a:lnTo>
                    <a:pt x="514" y="423"/>
                  </a:lnTo>
                  <a:lnTo>
                    <a:pt x="526" y="385"/>
                  </a:lnTo>
                  <a:lnTo>
                    <a:pt x="514" y="377"/>
                  </a:lnTo>
                  <a:lnTo>
                    <a:pt x="493" y="385"/>
                  </a:lnTo>
                  <a:lnTo>
                    <a:pt x="466" y="400"/>
                  </a:lnTo>
                  <a:lnTo>
                    <a:pt x="445" y="400"/>
                  </a:lnTo>
                  <a:lnTo>
                    <a:pt x="431" y="371"/>
                  </a:lnTo>
                  <a:lnTo>
                    <a:pt x="411" y="356"/>
                  </a:lnTo>
                  <a:lnTo>
                    <a:pt x="383" y="252"/>
                  </a:lnTo>
                  <a:lnTo>
                    <a:pt x="363" y="216"/>
                  </a:lnTo>
                  <a:lnTo>
                    <a:pt x="404" y="200"/>
                  </a:lnTo>
                  <a:lnTo>
                    <a:pt x="411" y="162"/>
                  </a:lnTo>
                  <a:lnTo>
                    <a:pt x="404" y="162"/>
                  </a:lnTo>
                  <a:lnTo>
                    <a:pt x="416" y="112"/>
                  </a:lnTo>
                  <a:lnTo>
                    <a:pt x="323" y="125"/>
                  </a:lnTo>
                  <a:lnTo>
                    <a:pt x="323" y="89"/>
                  </a:lnTo>
                  <a:lnTo>
                    <a:pt x="275" y="31"/>
                  </a:lnTo>
                  <a:lnTo>
                    <a:pt x="232" y="31"/>
                  </a:lnTo>
                  <a:lnTo>
                    <a:pt x="211" y="0"/>
                  </a:lnTo>
                  <a:lnTo>
                    <a:pt x="199" y="6"/>
                  </a:lnTo>
                  <a:lnTo>
                    <a:pt x="192" y="31"/>
                  </a:lnTo>
                  <a:lnTo>
                    <a:pt x="184" y="44"/>
                  </a:lnTo>
                  <a:lnTo>
                    <a:pt x="170" y="6"/>
                  </a:lnTo>
                  <a:lnTo>
                    <a:pt x="156" y="6"/>
                  </a:lnTo>
                  <a:lnTo>
                    <a:pt x="151" y="31"/>
                  </a:lnTo>
                  <a:lnTo>
                    <a:pt x="130" y="31"/>
                  </a:lnTo>
                  <a:lnTo>
                    <a:pt x="124" y="68"/>
                  </a:lnTo>
                  <a:lnTo>
                    <a:pt x="137" y="141"/>
                  </a:lnTo>
                  <a:lnTo>
                    <a:pt x="98" y="208"/>
                  </a:lnTo>
                  <a:lnTo>
                    <a:pt x="55" y="216"/>
                  </a:lnTo>
                  <a:lnTo>
                    <a:pt x="41" y="312"/>
                  </a:lnTo>
                  <a:lnTo>
                    <a:pt x="22" y="348"/>
                  </a:lnTo>
                  <a:lnTo>
                    <a:pt x="34" y="400"/>
                  </a:lnTo>
                  <a:lnTo>
                    <a:pt x="29" y="446"/>
                  </a:lnTo>
                  <a:lnTo>
                    <a:pt x="34" y="496"/>
                  </a:lnTo>
                  <a:lnTo>
                    <a:pt x="14" y="564"/>
                  </a:lnTo>
                  <a:lnTo>
                    <a:pt x="34" y="652"/>
                  </a:lnTo>
                  <a:lnTo>
                    <a:pt x="0" y="735"/>
                  </a:lnTo>
                  <a:close/>
                </a:path>
              </a:pathLst>
            </a:custGeom>
            <a:solidFill>
              <a:srgbClr val="909090"/>
            </a:solidFill>
            <a:ln w="1651">
              <a:solidFill>
                <a:schemeClr val="bg1">
                  <a:lumMod val="50000"/>
                </a:schemeClr>
              </a:solidFill>
              <a:prstDash val="solid"/>
              <a:round/>
              <a:headEnd/>
              <a:tailEnd/>
            </a:ln>
          </p:spPr>
          <p:txBody>
            <a:bodyPr/>
            <a:lstStyle/>
            <a:p>
              <a:pPr>
                <a:defRPr/>
              </a:pPr>
              <a:endParaRPr lang="es-ES_tradnl"/>
            </a:p>
          </p:txBody>
        </p:sp>
        <p:sp>
          <p:nvSpPr>
            <p:cNvPr id="67" name="Freeform 44">
              <a:extLst>
                <a:ext uri="{FF2B5EF4-FFF2-40B4-BE49-F238E27FC236}">
                  <a16:creationId xmlns:a16="http://schemas.microsoft.com/office/drawing/2014/main" id="{11443020-8A8F-48FF-933F-C32AFEE006CA}"/>
                </a:ext>
              </a:extLst>
            </p:cNvPr>
            <p:cNvSpPr>
              <a:spLocks/>
            </p:cNvSpPr>
            <p:nvPr/>
          </p:nvSpPr>
          <p:spPr bwMode="auto">
            <a:xfrm>
              <a:off x="8608882" y="2969149"/>
              <a:ext cx="546101" cy="581288"/>
            </a:xfrm>
            <a:custGeom>
              <a:avLst/>
              <a:gdLst>
                <a:gd name="T0" fmla="*/ 0 w 698"/>
                <a:gd name="T1" fmla="*/ 383992683 h 825"/>
                <a:gd name="T2" fmla="*/ 38935453 w 698"/>
                <a:gd name="T3" fmla="*/ 380202704 h 825"/>
                <a:gd name="T4" fmla="*/ 74756740 w 698"/>
                <a:gd name="T5" fmla="*/ 359361395 h 825"/>
                <a:gd name="T6" fmla="*/ 85658525 w 698"/>
                <a:gd name="T7" fmla="*/ 359361395 h 825"/>
                <a:gd name="T8" fmla="*/ 100454562 w 698"/>
                <a:gd name="T9" fmla="*/ 383992683 h 825"/>
                <a:gd name="T10" fmla="*/ 133939122 w 698"/>
                <a:gd name="T11" fmla="*/ 359361395 h 825"/>
                <a:gd name="T12" fmla="*/ 175211302 w 698"/>
                <a:gd name="T13" fmla="*/ 365676967 h 825"/>
                <a:gd name="T14" fmla="*/ 277223387 w 698"/>
                <a:gd name="T15" fmla="*/ 411781361 h 825"/>
                <a:gd name="T16" fmla="*/ 334848245 w 698"/>
                <a:gd name="T17" fmla="*/ 421886118 h 825"/>
                <a:gd name="T18" fmla="*/ 341078341 w 698"/>
                <a:gd name="T19" fmla="*/ 431359874 h 825"/>
                <a:gd name="T20" fmla="*/ 303699530 w 698"/>
                <a:gd name="T21" fmla="*/ 464201327 h 825"/>
                <a:gd name="T22" fmla="*/ 292797745 w 698"/>
                <a:gd name="T23" fmla="*/ 491990005 h 825"/>
                <a:gd name="T24" fmla="*/ 271772495 w 698"/>
                <a:gd name="T25" fmla="*/ 502095556 h 825"/>
                <a:gd name="T26" fmla="*/ 266321602 w 698"/>
                <a:gd name="T27" fmla="*/ 515358497 h 825"/>
                <a:gd name="T28" fmla="*/ 282674280 w 698"/>
                <a:gd name="T29" fmla="*/ 521042274 h 825"/>
                <a:gd name="T30" fmla="*/ 309151306 w 698"/>
                <a:gd name="T31" fmla="*/ 510305721 h 825"/>
                <a:gd name="T32" fmla="*/ 366776164 w 698"/>
                <a:gd name="T33" fmla="*/ 472411492 h 825"/>
                <a:gd name="T34" fmla="*/ 420507653 w 698"/>
                <a:gd name="T35" fmla="*/ 454096570 h 825"/>
                <a:gd name="T36" fmla="*/ 446983796 w 698"/>
                <a:gd name="T37" fmla="*/ 431359874 h 825"/>
                <a:gd name="T38" fmla="*/ 500715285 w 698"/>
                <a:gd name="T39" fmla="*/ 439570039 h 825"/>
                <a:gd name="T40" fmla="*/ 532643204 w 698"/>
                <a:gd name="T41" fmla="*/ 436412650 h 825"/>
                <a:gd name="T42" fmla="*/ 543544989 w 698"/>
                <a:gd name="T43" fmla="*/ 416834137 h 825"/>
                <a:gd name="T44" fmla="*/ 543544989 w 698"/>
                <a:gd name="T45" fmla="*/ 393465645 h 825"/>
                <a:gd name="T46" fmla="*/ 527192311 w 698"/>
                <a:gd name="T47" fmla="*/ 370729743 h 825"/>
                <a:gd name="T48" fmla="*/ 493706869 w 698"/>
                <a:gd name="T49" fmla="*/ 374518927 h 825"/>
                <a:gd name="T50" fmla="*/ 489813500 w 698"/>
                <a:gd name="T51" fmla="*/ 356203211 h 825"/>
                <a:gd name="T52" fmla="*/ 493706869 w 698"/>
                <a:gd name="T53" fmla="*/ 323361758 h 825"/>
                <a:gd name="T54" fmla="*/ 478911714 w 698"/>
                <a:gd name="T55" fmla="*/ 272205383 h 825"/>
                <a:gd name="T56" fmla="*/ 457886464 w 698"/>
                <a:gd name="T57" fmla="*/ 234311154 h 825"/>
                <a:gd name="T58" fmla="*/ 457886464 w 698"/>
                <a:gd name="T59" fmla="*/ 211574457 h 825"/>
                <a:gd name="T60" fmla="*/ 404154092 w 698"/>
                <a:gd name="T61" fmla="*/ 177470207 h 825"/>
                <a:gd name="T62" fmla="*/ 398703200 w 698"/>
                <a:gd name="T63" fmla="*/ 159154491 h 825"/>
                <a:gd name="T64" fmla="*/ 415056760 w 698"/>
                <a:gd name="T65" fmla="*/ 136418589 h 825"/>
                <a:gd name="T66" fmla="*/ 415056760 w 698"/>
                <a:gd name="T67" fmla="*/ 65682907 h 825"/>
                <a:gd name="T68" fmla="*/ 383128842 w 698"/>
                <a:gd name="T69" fmla="*/ 27788678 h 825"/>
                <a:gd name="T70" fmla="*/ 372227057 w 698"/>
                <a:gd name="T71" fmla="*/ 0 h 825"/>
                <a:gd name="T72" fmla="*/ 341078341 w 698"/>
                <a:gd name="T73" fmla="*/ 14525737 h 825"/>
                <a:gd name="T74" fmla="*/ 282674280 w 698"/>
                <a:gd name="T75" fmla="*/ 65682907 h 825"/>
                <a:gd name="T76" fmla="*/ 271772495 w 698"/>
                <a:gd name="T77" fmla="*/ 85261420 h 825"/>
                <a:gd name="T78" fmla="*/ 239845459 w 698"/>
                <a:gd name="T79" fmla="*/ 103577136 h 825"/>
                <a:gd name="T80" fmla="*/ 228942791 w 698"/>
                <a:gd name="T81" fmla="*/ 145891551 h 825"/>
                <a:gd name="T82" fmla="*/ 207139220 w 698"/>
                <a:gd name="T83" fmla="*/ 149681530 h 825"/>
                <a:gd name="T84" fmla="*/ 171317933 w 698"/>
                <a:gd name="T85" fmla="*/ 188206760 h 825"/>
                <a:gd name="T86" fmla="*/ 144841790 w 698"/>
                <a:gd name="T87" fmla="*/ 211574457 h 825"/>
                <a:gd name="T88" fmla="*/ 128488229 w 698"/>
                <a:gd name="T89" fmla="*/ 211574457 h 825"/>
                <a:gd name="T90" fmla="*/ 105905455 w 698"/>
                <a:gd name="T91" fmla="*/ 234311154 h 825"/>
                <a:gd name="T92" fmla="*/ 100454562 w 698"/>
                <a:gd name="T93" fmla="*/ 323361758 h 825"/>
                <a:gd name="T94" fmla="*/ 69305847 w 698"/>
                <a:gd name="T95" fmla="*/ 313257001 h 825"/>
                <a:gd name="T96" fmla="*/ 53731489 w 698"/>
                <a:gd name="T97" fmla="*/ 318309777 h 825"/>
                <a:gd name="T98" fmla="*/ 42829704 w 698"/>
                <a:gd name="T99" fmla="*/ 341677474 h 825"/>
                <a:gd name="T100" fmla="*/ 0 w 698"/>
                <a:gd name="T101" fmla="*/ 383992683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8" h="825">
                  <a:moveTo>
                    <a:pt x="0" y="608"/>
                  </a:moveTo>
                  <a:lnTo>
                    <a:pt x="50" y="602"/>
                  </a:lnTo>
                  <a:lnTo>
                    <a:pt x="96" y="569"/>
                  </a:lnTo>
                  <a:lnTo>
                    <a:pt x="110" y="569"/>
                  </a:lnTo>
                  <a:lnTo>
                    <a:pt x="129" y="608"/>
                  </a:lnTo>
                  <a:lnTo>
                    <a:pt x="172" y="569"/>
                  </a:lnTo>
                  <a:lnTo>
                    <a:pt x="225" y="579"/>
                  </a:lnTo>
                  <a:lnTo>
                    <a:pt x="356" y="652"/>
                  </a:lnTo>
                  <a:lnTo>
                    <a:pt x="430" y="668"/>
                  </a:lnTo>
                  <a:lnTo>
                    <a:pt x="438" y="683"/>
                  </a:lnTo>
                  <a:lnTo>
                    <a:pt x="390" y="735"/>
                  </a:lnTo>
                  <a:lnTo>
                    <a:pt x="376" y="779"/>
                  </a:lnTo>
                  <a:lnTo>
                    <a:pt x="349" y="795"/>
                  </a:lnTo>
                  <a:lnTo>
                    <a:pt x="342" y="816"/>
                  </a:lnTo>
                  <a:lnTo>
                    <a:pt x="363" y="825"/>
                  </a:lnTo>
                  <a:lnTo>
                    <a:pt x="397" y="808"/>
                  </a:lnTo>
                  <a:lnTo>
                    <a:pt x="471" y="748"/>
                  </a:lnTo>
                  <a:lnTo>
                    <a:pt x="540" y="719"/>
                  </a:lnTo>
                  <a:lnTo>
                    <a:pt x="574" y="683"/>
                  </a:lnTo>
                  <a:lnTo>
                    <a:pt x="643" y="696"/>
                  </a:lnTo>
                  <a:lnTo>
                    <a:pt x="684" y="691"/>
                  </a:lnTo>
                  <a:lnTo>
                    <a:pt x="698" y="660"/>
                  </a:lnTo>
                  <a:lnTo>
                    <a:pt x="698" y="623"/>
                  </a:lnTo>
                  <a:lnTo>
                    <a:pt x="677" y="587"/>
                  </a:lnTo>
                  <a:lnTo>
                    <a:pt x="634" y="593"/>
                  </a:lnTo>
                  <a:lnTo>
                    <a:pt x="629" y="564"/>
                  </a:lnTo>
                  <a:lnTo>
                    <a:pt x="634" y="512"/>
                  </a:lnTo>
                  <a:lnTo>
                    <a:pt x="615" y="431"/>
                  </a:lnTo>
                  <a:lnTo>
                    <a:pt x="588" y="371"/>
                  </a:lnTo>
                  <a:lnTo>
                    <a:pt x="588" y="335"/>
                  </a:lnTo>
                  <a:lnTo>
                    <a:pt x="519" y="281"/>
                  </a:lnTo>
                  <a:lnTo>
                    <a:pt x="512" y="252"/>
                  </a:lnTo>
                  <a:lnTo>
                    <a:pt x="533" y="216"/>
                  </a:lnTo>
                  <a:lnTo>
                    <a:pt x="533" y="104"/>
                  </a:lnTo>
                  <a:lnTo>
                    <a:pt x="492" y="44"/>
                  </a:lnTo>
                  <a:lnTo>
                    <a:pt x="478" y="0"/>
                  </a:lnTo>
                  <a:lnTo>
                    <a:pt x="438" y="23"/>
                  </a:lnTo>
                  <a:lnTo>
                    <a:pt x="363" y="104"/>
                  </a:lnTo>
                  <a:lnTo>
                    <a:pt x="349" y="135"/>
                  </a:lnTo>
                  <a:lnTo>
                    <a:pt x="308" y="164"/>
                  </a:lnTo>
                  <a:lnTo>
                    <a:pt x="294" y="231"/>
                  </a:lnTo>
                  <a:lnTo>
                    <a:pt x="266" y="237"/>
                  </a:lnTo>
                  <a:lnTo>
                    <a:pt x="220" y="298"/>
                  </a:lnTo>
                  <a:lnTo>
                    <a:pt x="186" y="335"/>
                  </a:lnTo>
                  <a:lnTo>
                    <a:pt x="165" y="335"/>
                  </a:lnTo>
                  <a:lnTo>
                    <a:pt x="136" y="371"/>
                  </a:lnTo>
                  <a:lnTo>
                    <a:pt x="129" y="512"/>
                  </a:lnTo>
                  <a:lnTo>
                    <a:pt x="89" y="496"/>
                  </a:lnTo>
                  <a:lnTo>
                    <a:pt x="69" y="504"/>
                  </a:lnTo>
                  <a:lnTo>
                    <a:pt x="55" y="541"/>
                  </a:lnTo>
                  <a:lnTo>
                    <a:pt x="0" y="608"/>
                  </a:lnTo>
                  <a:close/>
                </a:path>
              </a:pathLst>
            </a:custGeom>
            <a:solidFill>
              <a:srgbClr val="002060"/>
            </a:solidFill>
            <a:ln w="1651">
              <a:solidFill>
                <a:schemeClr val="bg1">
                  <a:lumMod val="50000"/>
                </a:schemeClr>
              </a:solidFill>
              <a:prstDash val="solid"/>
              <a:round/>
              <a:headEnd/>
              <a:tailEnd/>
            </a:ln>
          </p:spPr>
          <p:txBody>
            <a:bodyPr/>
            <a:lstStyle/>
            <a:p>
              <a:endParaRPr lang="es-ES"/>
            </a:p>
          </p:txBody>
        </p:sp>
        <p:sp>
          <p:nvSpPr>
            <p:cNvPr id="68" name="Freeform 45">
              <a:extLst>
                <a:ext uri="{FF2B5EF4-FFF2-40B4-BE49-F238E27FC236}">
                  <a16:creationId xmlns:a16="http://schemas.microsoft.com/office/drawing/2014/main" id="{F4100D33-CB6E-450D-B636-B09EC52941AE}"/>
                </a:ext>
              </a:extLst>
            </p:cNvPr>
            <p:cNvSpPr>
              <a:spLocks/>
            </p:cNvSpPr>
            <p:nvPr/>
          </p:nvSpPr>
          <p:spPr bwMode="auto">
            <a:xfrm>
              <a:off x="9336547" y="1983916"/>
              <a:ext cx="609437" cy="634772"/>
            </a:xfrm>
            <a:custGeom>
              <a:avLst/>
              <a:gdLst>
                <a:gd name="T0" fmla="*/ 0 w 777"/>
                <a:gd name="T1" fmla="*/ 423068 h 902"/>
                <a:gd name="T2" fmla="*/ 16809 w 777"/>
                <a:gd name="T3" fmla="*/ 434975 h 902"/>
                <a:gd name="T4" fmla="*/ 59273 w 777"/>
                <a:gd name="T5" fmla="*/ 441325 h 902"/>
                <a:gd name="T6" fmla="*/ 90236 w 777"/>
                <a:gd name="T7" fmla="*/ 434975 h 902"/>
                <a:gd name="T8" fmla="*/ 162779 w 777"/>
                <a:gd name="T9" fmla="*/ 451643 h 902"/>
                <a:gd name="T10" fmla="*/ 209667 w 777"/>
                <a:gd name="T11" fmla="*/ 511175 h 902"/>
                <a:gd name="T12" fmla="*/ 313173 w 777"/>
                <a:gd name="T13" fmla="*/ 569118 h 902"/>
                <a:gd name="T14" fmla="*/ 331751 w 777"/>
                <a:gd name="T15" fmla="*/ 592137 h 902"/>
                <a:gd name="T16" fmla="*/ 325558 w 777"/>
                <a:gd name="T17" fmla="*/ 604837 h 902"/>
                <a:gd name="T18" fmla="*/ 270709 w 777"/>
                <a:gd name="T19" fmla="*/ 598487 h 902"/>
                <a:gd name="T20" fmla="*/ 258323 w 777"/>
                <a:gd name="T21" fmla="*/ 604837 h 902"/>
                <a:gd name="T22" fmla="*/ 248592 w 777"/>
                <a:gd name="T23" fmla="*/ 641350 h 902"/>
                <a:gd name="T24" fmla="*/ 252131 w 777"/>
                <a:gd name="T25" fmla="*/ 669925 h 902"/>
                <a:gd name="T26" fmla="*/ 372446 w 777"/>
                <a:gd name="T27" fmla="*/ 715962 h 902"/>
                <a:gd name="T28" fmla="*/ 439681 w 777"/>
                <a:gd name="T29" fmla="*/ 699293 h 902"/>
                <a:gd name="T30" fmla="*/ 452951 w 777"/>
                <a:gd name="T31" fmla="*/ 686593 h 902"/>
                <a:gd name="T32" fmla="*/ 463567 w 777"/>
                <a:gd name="T33" fmla="*/ 641350 h 902"/>
                <a:gd name="T34" fmla="*/ 435257 w 777"/>
                <a:gd name="T35" fmla="*/ 623093 h 902"/>
                <a:gd name="T36" fmla="*/ 427295 w 777"/>
                <a:gd name="T37" fmla="*/ 552450 h 902"/>
                <a:gd name="T38" fmla="*/ 463567 w 777"/>
                <a:gd name="T39" fmla="*/ 504031 h 902"/>
                <a:gd name="T40" fmla="*/ 463567 w 777"/>
                <a:gd name="T41" fmla="*/ 441325 h 902"/>
                <a:gd name="T42" fmla="*/ 524609 w 777"/>
                <a:gd name="T43" fmla="*/ 357187 h 902"/>
                <a:gd name="T44" fmla="*/ 603344 w 777"/>
                <a:gd name="T45" fmla="*/ 282575 h 902"/>
                <a:gd name="T46" fmla="*/ 626346 w 777"/>
                <a:gd name="T47" fmla="*/ 274637 h 902"/>
                <a:gd name="T48" fmla="*/ 644924 w 777"/>
                <a:gd name="T49" fmla="*/ 268287 h 902"/>
                <a:gd name="T50" fmla="*/ 662617 w 777"/>
                <a:gd name="T51" fmla="*/ 198437 h 902"/>
                <a:gd name="T52" fmla="*/ 687388 w 777"/>
                <a:gd name="T53" fmla="*/ 187325 h 902"/>
                <a:gd name="T54" fmla="*/ 682965 w 777"/>
                <a:gd name="T55" fmla="*/ 175419 h 902"/>
                <a:gd name="T56" fmla="*/ 626346 w 777"/>
                <a:gd name="T57" fmla="*/ 175419 h 902"/>
                <a:gd name="T58" fmla="*/ 543187 w 777"/>
                <a:gd name="T59" fmla="*/ 150812 h 902"/>
                <a:gd name="T60" fmla="*/ 469759 w 777"/>
                <a:gd name="T61" fmla="*/ 105569 h 902"/>
                <a:gd name="T62" fmla="*/ 445873 w 777"/>
                <a:gd name="T63" fmla="*/ 127794 h 902"/>
                <a:gd name="T64" fmla="*/ 404294 w 777"/>
                <a:gd name="T65" fmla="*/ 127794 h 902"/>
                <a:gd name="T66" fmla="*/ 404294 w 777"/>
                <a:gd name="T67" fmla="*/ 88106 h 902"/>
                <a:gd name="T68" fmla="*/ 427295 w 777"/>
                <a:gd name="T69" fmla="*/ 16669 h 902"/>
                <a:gd name="T70" fmla="*/ 404294 w 777"/>
                <a:gd name="T71" fmla="*/ 4762 h 902"/>
                <a:gd name="T72" fmla="*/ 378638 w 777"/>
                <a:gd name="T73" fmla="*/ 4762 h 902"/>
                <a:gd name="T74" fmla="*/ 355637 w 777"/>
                <a:gd name="T75" fmla="*/ 16669 h 902"/>
                <a:gd name="T76" fmla="*/ 343252 w 777"/>
                <a:gd name="T77" fmla="*/ 4762 h 902"/>
                <a:gd name="T78" fmla="*/ 313173 w 777"/>
                <a:gd name="T79" fmla="*/ 0 h 902"/>
                <a:gd name="T80" fmla="*/ 270709 w 777"/>
                <a:gd name="T81" fmla="*/ 39687 h 902"/>
                <a:gd name="T82" fmla="*/ 240630 w 777"/>
                <a:gd name="T83" fmla="*/ 39687 h 902"/>
                <a:gd name="T84" fmla="*/ 234437 w 777"/>
                <a:gd name="T85" fmla="*/ 99219 h 902"/>
                <a:gd name="T86" fmla="*/ 217629 w 777"/>
                <a:gd name="T87" fmla="*/ 111125 h 902"/>
                <a:gd name="T88" fmla="*/ 199051 w 777"/>
                <a:gd name="T89" fmla="*/ 111125 h 902"/>
                <a:gd name="T90" fmla="*/ 167202 w 777"/>
                <a:gd name="T91" fmla="*/ 150812 h 902"/>
                <a:gd name="T92" fmla="*/ 131816 w 777"/>
                <a:gd name="T93" fmla="*/ 175419 h 902"/>
                <a:gd name="T94" fmla="*/ 76966 w 777"/>
                <a:gd name="T95" fmla="*/ 193675 h 902"/>
                <a:gd name="T96" fmla="*/ 95544 w 777"/>
                <a:gd name="T97" fmla="*/ 257969 h 902"/>
                <a:gd name="T98" fmla="*/ 76966 w 777"/>
                <a:gd name="T99" fmla="*/ 327819 h 902"/>
                <a:gd name="T100" fmla="*/ 16809 w 777"/>
                <a:gd name="T101" fmla="*/ 346869 h 902"/>
                <a:gd name="T102" fmla="*/ 40695 w 777"/>
                <a:gd name="T103" fmla="*/ 375443 h 902"/>
                <a:gd name="T104" fmla="*/ 36271 w 777"/>
                <a:gd name="T105" fmla="*/ 392112 h 902"/>
                <a:gd name="T106" fmla="*/ 0 w 777"/>
                <a:gd name="T107" fmla="*/ 423068 h 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902">
                  <a:moveTo>
                    <a:pt x="0" y="533"/>
                  </a:moveTo>
                  <a:lnTo>
                    <a:pt x="19" y="548"/>
                  </a:lnTo>
                  <a:lnTo>
                    <a:pt x="67" y="556"/>
                  </a:lnTo>
                  <a:lnTo>
                    <a:pt x="102" y="548"/>
                  </a:lnTo>
                  <a:lnTo>
                    <a:pt x="184" y="569"/>
                  </a:lnTo>
                  <a:lnTo>
                    <a:pt x="237" y="644"/>
                  </a:lnTo>
                  <a:lnTo>
                    <a:pt x="354" y="717"/>
                  </a:lnTo>
                  <a:lnTo>
                    <a:pt x="375" y="746"/>
                  </a:lnTo>
                  <a:lnTo>
                    <a:pt x="368" y="762"/>
                  </a:lnTo>
                  <a:lnTo>
                    <a:pt x="306" y="754"/>
                  </a:lnTo>
                  <a:lnTo>
                    <a:pt x="292" y="762"/>
                  </a:lnTo>
                  <a:lnTo>
                    <a:pt x="281" y="808"/>
                  </a:lnTo>
                  <a:lnTo>
                    <a:pt x="285" y="844"/>
                  </a:lnTo>
                  <a:lnTo>
                    <a:pt x="421" y="902"/>
                  </a:lnTo>
                  <a:lnTo>
                    <a:pt x="497" y="881"/>
                  </a:lnTo>
                  <a:lnTo>
                    <a:pt x="512" y="865"/>
                  </a:lnTo>
                  <a:lnTo>
                    <a:pt x="524" y="808"/>
                  </a:lnTo>
                  <a:lnTo>
                    <a:pt x="492" y="785"/>
                  </a:lnTo>
                  <a:lnTo>
                    <a:pt x="483" y="696"/>
                  </a:lnTo>
                  <a:lnTo>
                    <a:pt x="524" y="635"/>
                  </a:lnTo>
                  <a:lnTo>
                    <a:pt x="524" y="556"/>
                  </a:lnTo>
                  <a:lnTo>
                    <a:pt x="593" y="450"/>
                  </a:lnTo>
                  <a:lnTo>
                    <a:pt x="682" y="356"/>
                  </a:lnTo>
                  <a:lnTo>
                    <a:pt x="708" y="346"/>
                  </a:lnTo>
                  <a:lnTo>
                    <a:pt x="729" y="338"/>
                  </a:lnTo>
                  <a:lnTo>
                    <a:pt x="749" y="250"/>
                  </a:lnTo>
                  <a:lnTo>
                    <a:pt x="777" y="236"/>
                  </a:lnTo>
                  <a:lnTo>
                    <a:pt x="772" y="221"/>
                  </a:lnTo>
                  <a:lnTo>
                    <a:pt x="708" y="221"/>
                  </a:lnTo>
                  <a:lnTo>
                    <a:pt x="614" y="190"/>
                  </a:lnTo>
                  <a:lnTo>
                    <a:pt x="531" y="133"/>
                  </a:lnTo>
                  <a:lnTo>
                    <a:pt x="504" y="161"/>
                  </a:lnTo>
                  <a:lnTo>
                    <a:pt x="457" y="161"/>
                  </a:lnTo>
                  <a:lnTo>
                    <a:pt x="457" y="111"/>
                  </a:lnTo>
                  <a:lnTo>
                    <a:pt x="483" y="21"/>
                  </a:lnTo>
                  <a:lnTo>
                    <a:pt x="457" y="6"/>
                  </a:lnTo>
                  <a:lnTo>
                    <a:pt x="428" y="6"/>
                  </a:lnTo>
                  <a:lnTo>
                    <a:pt x="402" y="21"/>
                  </a:lnTo>
                  <a:lnTo>
                    <a:pt x="388" y="6"/>
                  </a:lnTo>
                  <a:lnTo>
                    <a:pt x="354" y="0"/>
                  </a:lnTo>
                  <a:lnTo>
                    <a:pt x="306" y="50"/>
                  </a:lnTo>
                  <a:lnTo>
                    <a:pt x="272" y="50"/>
                  </a:lnTo>
                  <a:lnTo>
                    <a:pt x="265" y="125"/>
                  </a:lnTo>
                  <a:lnTo>
                    <a:pt x="246" y="140"/>
                  </a:lnTo>
                  <a:lnTo>
                    <a:pt x="225" y="140"/>
                  </a:lnTo>
                  <a:lnTo>
                    <a:pt x="189" y="190"/>
                  </a:lnTo>
                  <a:lnTo>
                    <a:pt x="149" y="221"/>
                  </a:lnTo>
                  <a:lnTo>
                    <a:pt x="87" y="244"/>
                  </a:lnTo>
                  <a:lnTo>
                    <a:pt x="108" y="325"/>
                  </a:lnTo>
                  <a:lnTo>
                    <a:pt x="87" y="413"/>
                  </a:lnTo>
                  <a:lnTo>
                    <a:pt x="19" y="437"/>
                  </a:lnTo>
                  <a:lnTo>
                    <a:pt x="46" y="473"/>
                  </a:lnTo>
                  <a:lnTo>
                    <a:pt x="41" y="494"/>
                  </a:lnTo>
                  <a:lnTo>
                    <a:pt x="0" y="533"/>
                  </a:lnTo>
                  <a:close/>
                </a:path>
              </a:pathLst>
            </a:custGeom>
            <a:solidFill>
              <a:srgbClr val="FDFEFE"/>
            </a:solidFill>
            <a:ln w="1651">
              <a:solidFill>
                <a:schemeClr val="bg1">
                  <a:lumMod val="50000"/>
                </a:schemeClr>
              </a:solidFill>
              <a:prstDash val="solid"/>
              <a:round/>
              <a:headEnd/>
              <a:tailEnd/>
            </a:ln>
          </p:spPr>
          <p:txBody>
            <a:bodyPr/>
            <a:lstStyle/>
            <a:p>
              <a:pPr>
                <a:defRPr/>
              </a:pPr>
              <a:endParaRPr lang="es-ES_tradnl"/>
            </a:p>
          </p:txBody>
        </p:sp>
        <p:sp>
          <p:nvSpPr>
            <p:cNvPr id="69" name="Freeform 46">
              <a:extLst>
                <a:ext uri="{FF2B5EF4-FFF2-40B4-BE49-F238E27FC236}">
                  <a16:creationId xmlns:a16="http://schemas.microsoft.com/office/drawing/2014/main" id="{828A5E0E-5E15-4BEA-A63F-3D7E6715FFBC}"/>
                </a:ext>
              </a:extLst>
            </p:cNvPr>
            <p:cNvSpPr>
              <a:spLocks/>
            </p:cNvSpPr>
            <p:nvPr/>
          </p:nvSpPr>
          <p:spPr bwMode="auto">
            <a:xfrm>
              <a:off x="7323856" y="2271041"/>
              <a:ext cx="551730" cy="358906"/>
            </a:xfrm>
            <a:custGeom>
              <a:avLst/>
              <a:gdLst>
                <a:gd name="T0" fmla="*/ 0 w 705"/>
                <a:gd name="T1" fmla="*/ 318123 h 509"/>
                <a:gd name="T2" fmla="*/ 7944 w 705"/>
                <a:gd name="T3" fmla="*/ 305398 h 509"/>
                <a:gd name="T4" fmla="*/ 44135 w 705"/>
                <a:gd name="T5" fmla="*/ 281539 h 509"/>
                <a:gd name="T6" fmla="*/ 31777 w 705"/>
                <a:gd name="T7" fmla="*/ 252113 h 509"/>
                <a:gd name="T8" fmla="*/ 20302 w 705"/>
                <a:gd name="T9" fmla="*/ 245750 h 509"/>
                <a:gd name="T10" fmla="*/ 0 w 705"/>
                <a:gd name="T11" fmla="*/ 210757 h 509"/>
                <a:gd name="T12" fmla="*/ 56492 w 705"/>
                <a:gd name="T13" fmla="*/ 217119 h 509"/>
                <a:gd name="T14" fmla="*/ 86504 w 705"/>
                <a:gd name="T15" fmla="*/ 180535 h 509"/>
                <a:gd name="T16" fmla="*/ 90918 w 705"/>
                <a:gd name="T17" fmla="*/ 151109 h 509"/>
                <a:gd name="T18" fmla="*/ 44135 w 705"/>
                <a:gd name="T19" fmla="*/ 74759 h 509"/>
                <a:gd name="T20" fmla="*/ 56492 w 705"/>
                <a:gd name="T21" fmla="*/ 39765 h 509"/>
                <a:gd name="T22" fmla="*/ 86504 w 705"/>
                <a:gd name="T23" fmla="*/ 23064 h 509"/>
                <a:gd name="T24" fmla="*/ 97096 w 705"/>
                <a:gd name="T25" fmla="*/ 3977 h 509"/>
                <a:gd name="T26" fmla="*/ 135052 w 705"/>
                <a:gd name="T27" fmla="*/ 10339 h 509"/>
                <a:gd name="T28" fmla="*/ 170360 w 705"/>
                <a:gd name="T29" fmla="*/ 0 h 509"/>
                <a:gd name="T30" fmla="*/ 170360 w 705"/>
                <a:gd name="T31" fmla="*/ 33403 h 509"/>
                <a:gd name="T32" fmla="*/ 188014 w 705"/>
                <a:gd name="T33" fmla="*/ 51695 h 509"/>
                <a:gd name="T34" fmla="*/ 218026 w 705"/>
                <a:gd name="T35" fmla="*/ 58058 h 509"/>
                <a:gd name="T36" fmla="*/ 236562 w 705"/>
                <a:gd name="T37" fmla="*/ 74759 h 509"/>
                <a:gd name="T38" fmla="*/ 295703 w 705"/>
                <a:gd name="T39" fmla="*/ 99414 h 509"/>
                <a:gd name="T40" fmla="*/ 405157 w 705"/>
                <a:gd name="T41" fmla="*/ 111343 h 509"/>
                <a:gd name="T42" fmla="*/ 443113 w 705"/>
                <a:gd name="T43" fmla="*/ 122478 h 509"/>
                <a:gd name="T44" fmla="*/ 489896 w 705"/>
                <a:gd name="T45" fmla="*/ 68397 h 509"/>
                <a:gd name="T46" fmla="*/ 561394 w 705"/>
                <a:gd name="T47" fmla="*/ 62829 h 509"/>
                <a:gd name="T48" fmla="*/ 593171 w 705"/>
                <a:gd name="T49" fmla="*/ 74759 h 509"/>
                <a:gd name="T50" fmla="*/ 597585 w 705"/>
                <a:gd name="T51" fmla="*/ 122478 h 509"/>
                <a:gd name="T52" fmla="*/ 622300 w 705"/>
                <a:gd name="T53" fmla="*/ 151109 h 509"/>
                <a:gd name="T54" fmla="*/ 622300 w 705"/>
                <a:gd name="T55" fmla="*/ 163038 h 509"/>
                <a:gd name="T56" fmla="*/ 605529 w 705"/>
                <a:gd name="T57" fmla="*/ 169401 h 509"/>
                <a:gd name="T58" fmla="*/ 538444 w 705"/>
                <a:gd name="T59" fmla="*/ 210757 h 509"/>
                <a:gd name="T60" fmla="*/ 520790 w 705"/>
                <a:gd name="T61" fmla="*/ 235411 h 509"/>
                <a:gd name="T62" fmla="*/ 496075 w 705"/>
                <a:gd name="T63" fmla="*/ 245750 h 509"/>
                <a:gd name="T64" fmla="*/ 496075 w 705"/>
                <a:gd name="T65" fmla="*/ 268814 h 509"/>
                <a:gd name="T66" fmla="*/ 514611 w 705"/>
                <a:gd name="T67" fmla="*/ 275177 h 509"/>
                <a:gd name="T68" fmla="*/ 489896 w 705"/>
                <a:gd name="T69" fmla="*/ 311761 h 509"/>
                <a:gd name="T70" fmla="*/ 411336 w 705"/>
                <a:gd name="T71" fmla="*/ 305398 h 509"/>
                <a:gd name="T72" fmla="*/ 382207 w 705"/>
                <a:gd name="T73" fmla="*/ 369818 h 509"/>
                <a:gd name="T74" fmla="*/ 344251 w 705"/>
                <a:gd name="T75" fmla="*/ 376181 h 509"/>
                <a:gd name="T76" fmla="*/ 308061 w 705"/>
                <a:gd name="T77" fmla="*/ 404812 h 509"/>
                <a:gd name="T78" fmla="*/ 255099 w 705"/>
                <a:gd name="T79" fmla="*/ 376181 h 509"/>
                <a:gd name="T80" fmla="*/ 230383 w 705"/>
                <a:gd name="T81" fmla="*/ 388111 h 509"/>
                <a:gd name="T82" fmla="*/ 224205 w 705"/>
                <a:gd name="T83" fmla="*/ 382543 h 509"/>
                <a:gd name="T84" fmla="*/ 230383 w 705"/>
                <a:gd name="T85" fmla="*/ 357889 h 509"/>
                <a:gd name="T86" fmla="*/ 218026 w 705"/>
                <a:gd name="T87" fmla="*/ 353117 h 509"/>
                <a:gd name="T88" fmla="*/ 183601 w 705"/>
                <a:gd name="T89" fmla="*/ 363456 h 509"/>
                <a:gd name="T90" fmla="*/ 170360 w 705"/>
                <a:gd name="T91" fmla="*/ 382543 h 509"/>
                <a:gd name="T92" fmla="*/ 158002 w 705"/>
                <a:gd name="T93" fmla="*/ 382543 h 509"/>
                <a:gd name="T94" fmla="*/ 141231 w 705"/>
                <a:gd name="T95" fmla="*/ 353117 h 509"/>
                <a:gd name="T96" fmla="*/ 117398 w 705"/>
                <a:gd name="T97" fmla="*/ 376181 h 509"/>
                <a:gd name="T98" fmla="*/ 44135 w 705"/>
                <a:gd name="T99" fmla="*/ 382543 h 509"/>
                <a:gd name="T100" fmla="*/ 31777 w 705"/>
                <a:gd name="T101" fmla="*/ 369818 h 509"/>
                <a:gd name="T102" fmla="*/ 20302 w 705"/>
                <a:gd name="T103" fmla="*/ 376181 h 509"/>
                <a:gd name="T104" fmla="*/ 0 w 705"/>
                <a:gd name="T105" fmla="*/ 318123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5" h="509">
                  <a:moveTo>
                    <a:pt x="0" y="400"/>
                  </a:moveTo>
                  <a:lnTo>
                    <a:pt x="9" y="384"/>
                  </a:lnTo>
                  <a:lnTo>
                    <a:pt x="50" y="354"/>
                  </a:lnTo>
                  <a:lnTo>
                    <a:pt x="36" y="317"/>
                  </a:lnTo>
                  <a:lnTo>
                    <a:pt x="23" y="309"/>
                  </a:lnTo>
                  <a:lnTo>
                    <a:pt x="0" y="265"/>
                  </a:lnTo>
                  <a:lnTo>
                    <a:pt x="64" y="273"/>
                  </a:lnTo>
                  <a:lnTo>
                    <a:pt x="98" y="227"/>
                  </a:lnTo>
                  <a:lnTo>
                    <a:pt x="103" y="190"/>
                  </a:lnTo>
                  <a:lnTo>
                    <a:pt x="50" y="94"/>
                  </a:lnTo>
                  <a:lnTo>
                    <a:pt x="64" y="50"/>
                  </a:lnTo>
                  <a:lnTo>
                    <a:pt x="98" y="29"/>
                  </a:lnTo>
                  <a:lnTo>
                    <a:pt x="110" y="5"/>
                  </a:lnTo>
                  <a:lnTo>
                    <a:pt x="153" y="13"/>
                  </a:lnTo>
                  <a:lnTo>
                    <a:pt x="193" y="0"/>
                  </a:lnTo>
                  <a:lnTo>
                    <a:pt x="193" y="42"/>
                  </a:lnTo>
                  <a:lnTo>
                    <a:pt x="213" y="65"/>
                  </a:lnTo>
                  <a:lnTo>
                    <a:pt x="247" y="73"/>
                  </a:lnTo>
                  <a:lnTo>
                    <a:pt x="268" y="94"/>
                  </a:lnTo>
                  <a:lnTo>
                    <a:pt x="335" y="125"/>
                  </a:lnTo>
                  <a:lnTo>
                    <a:pt x="459" y="140"/>
                  </a:lnTo>
                  <a:lnTo>
                    <a:pt x="502" y="154"/>
                  </a:lnTo>
                  <a:lnTo>
                    <a:pt x="555" y="86"/>
                  </a:lnTo>
                  <a:lnTo>
                    <a:pt x="636" y="79"/>
                  </a:lnTo>
                  <a:lnTo>
                    <a:pt x="672" y="94"/>
                  </a:lnTo>
                  <a:lnTo>
                    <a:pt x="677" y="154"/>
                  </a:lnTo>
                  <a:lnTo>
                    <a:pt x="705" y="190"/>
                  </a:lnTo>
                  <a:lnTo>
                    <a:pt x="705" y="205"/>
                  </a:lnTo>
                  <a:lnTo>
                    <a:pt x="686" y="213"/>
                  </a:lnTo>
                  <a:lnTo>
                    <a:pt x="610" y="265"/>
                  </a:lnTo>
                  <a:lnTo>
                    <a:pt x="590" y="296"/>
                  </a:lnTo>
                  <a:lnTo>
                    <a:pt x="562" y="309"/>
                  </a:lnTo>
                  <a:lnTo>
                    <a:pt x="562" y="338"/>
                  </a:lnTo>
                  <a:lnTo>
                    <a:pt x="583" y="346"/>
                  </a:lnTo>
                  <a:lnTo>
                    <a:pt x="555" y="392"/>
                  </a:lnTo>
                  <a:lnTo>
                    <a:pt x="466" y="384"/>
                  </a:lnTo>
                  <a:lnTo>
                    <a:pt x="433" y="465"/>
                  </a:lnTo>
                  <a:lnTo>
                    <a:pt x="390" y="473"/>
                  </a:lnTo>
                  <a:lnTo>
                    <a:pt x="349" y="509"/>
                  </a:lnTo>
                  <a:lnTo>
                    <a:pt x="289" y="473"/>
                  </a:lnTo>
                  <a:lnTo>
                    <a:pt x="261" y="488"/>
                  </a:lnTo>
                  <a:lnTo>
                    <a:pt x="254" y="481"/>
                  </a:lnTo>
                  <a:lnTo>
                    <a:pt x="261" y="450"/>
                  </a:lnTo>
                  <a:lnTo>
                    <a:pt x="247" y="444"/>
                  </a:lnTo>
                  <a:lnTo>
                    <a:pt x="208" y="457"/>
                  </a:lnTo>
                  <a:lnTo>
                    <a:pt x="193" y="481"/>
                  </a:lnTo>
                  <a:lnTo>
                    <a:pt x="179" y="481"/>
                  </a:lnTo>
                  <a:lnTo>
                    <a:pt x="160" y="444"/>
                  </a:lnTo>
                  <a:lnTo>
                    <a:pt x="133" y="473"/>
                  </a:lnTo>
                  <a:lnTo>
                    <a:pt x="50" y="481"/>
                  </a:lnTo>
                  <a:lnTo>
                    <a:pt x="36" y="465"/>
                  </a:lnTo>
                  <a:lnTo>
                    <a:pt x="23" y="473"/>
                  </a:lnTo>
                  <a:lnTo>
                    <a:pt x="0" y="400"/>
                  </a:lnTo>
                  <a:close/>
                </a:path>
              </a:pathLst>
            </a:custGeom>
            <a:solidFill>
              <a:srgbClr val="909090"/>
            </a:solidFill>
            <a:ln w="1651">
              <a:solidFill>
                <a:schemeClr val="bg1">
                  <a:lumMod val="50000"/>
                </a:schemeClr>
              </a:solidFill>
              <a:prstDash val="solid"/>
              <a:round/>
              <a:headEnd/>
              <a:tailEnd/>
            </a:ln>
          </p:spPr>
          <p:txBody>
            <a:bodyPr/>
            <a:lstStyle/>
            <a:p>
              <a:pPr>
                <a:defRPr/>
              </a:pPr>
              <a:endParaRPr lang="es-ES_tradnl"/>
            </a:p>
          </p:txBody>
        </p:sp>
        <p:sp>
          <p:nvSpPr>
            <p:cNvPr id="70" name="Freeform 47">
              <a:extLst>
                <a:ext uri="{FF2B5EF4-FFF2-40B4-BE49-F238E27FC236}">
                  <a16:creationId xmlns:a16="http://schemas.microsoft.com/office/drawing/2014/main" id="{DBEA8A0E-67A3-442F-949D-DD480CC308D4}"/>
                </a:ext>
              </a:extLst>
            </p:cNvPr>
            <p:cNvSpPr>
              <a:spLocks/>
            </p:cNvSpPr>
            <p:nvPr/>
          </p:nvSpPr>
          <p:spPr bwMode="auto">
            <a:xfrm>
              <a:off x="8462505" y="2086661"/>
              <a:ext cx="377203" cy="584103"/>
            </a:xfrm>
            <a:custGeom>
              <a:avLst/>
              <a:gdLst>
                <a:gd name="T0" fmla="*/ 0 w 478"/>
                <a:gd name="T1" fmla="*/ 570020 h 831"/>
                <a:gd name="T2" fmla="*/ 6230 w 478"/>
                <a:gd name="T3" fmla="*/ 582705 h 831"/>
                <a:gd name="T4" fmla="*/ 16911 w 478"/>
                <a:gd name="T5" fmla="*/ 589047 h 831"/>
                <a:gd name="T6" fmla="*/ 55184 w 478"/>
                <a:gd name="T7" fmla="*/ 576362 h 831"/>
                <a:gd name="T8" fmla="*/ 73875 w 478"/>
                <a:gd name="T9" fmla="*/ 617588 h 831"/>
                <a:gd name="T10" fmla="*/ 116598 w 478"/>
                <a:gd name="T11" fmla="*/ 599353 h 831"/>
                <a:gd name="T12" fmla="*/ 170002 w 478"/>
                <a:gd name="T13" fmla="*/ 629480 h 831"/>
                <a:gd name="T14" fmla="*/ 208275 w 478"/>
                <a:gd name="T15" fmla="*/ 629480 h 831"/>
                <a:gd name="T16" fmla="*/ 225186 w 478"/>
                <a:gd name="T17" fmla="*/ 658813 h 831"/>
                <a:gd name="T18" fmla="*/ 261678 w 478"/>
                <a:gd name="T19" fmla="*/ 642164 h 831"/>
                <a:gd name="T20" fmla="*/ 304401 w 478"/>
                <a:gd name="T21" fmla="*/ 652471 h 831"/>
                <a:gd name="T22" fmla="*/ 316862 w 478"/>
                <a:gd name="T23" fmla="*/ 635822 h 831"/>
                <a:gd name="T24" fmla="*/ 376497 w 478"/>
                <a:gd name="T25" fmla="*/ 648507 h 831"/>
                <a:gd name="T26" fmla="*/ 382727 w 478"/>
                <a:gd name="T27" fmla="*/ 611245 h 831"/>
                <a:gd name="T28" fmla="*/ 425450 w 478"/>
                <a:gd name="T29" fmla="*/ 582705 h 831"/>
                <a:gd name="T30" fmla="*/ 425450 w 478"/>
                <a:gd name="T31" fmla="*/ 570020 h 831"/>
                <a:gd name="T32" fmla="*/ 394298 w 478"/>
                <a:gd name="T33" fmla="*/ 570020 h 831"/>
                <a:gd name="T34" fmla="*/ 412989 w 478"/>
                <a:gd name="T35" fmla="*/ 541479 h 831"/>
                <a:gd name="T36" fmla="*/ 406759 w 478"/>
                <a:gd name="T37" fmla="*/ 524831 h 831"/>
                <a:gd name="T38" fmla="*/ 376497 w 478"/>
                <a:gd name="T39" fmla="*/ 524831 h 831"/>
                <a:gd name="T40" fmla="*/ 382727 w 478"/>
                <a:gd name="T41" fmla="*/ 459029 h 831"/>
                <a:gd name="T42" fmla="*/ 347124 w 478"/>
                <a:gd name="T43" fmla="*/ 475677 h 831"/>
                <a:gd name="T44" fmla="*/ 333774 w 478"/>
                <a:gd name="T45" fmla="*/ 452686 h 831"/>
                <a:gd name="T46" fmla="*/ 333774 w 478"/>
                <a:gd name="T47" fmla="*/ 407497 h 831"/>
                <a:gd name="T48" fmla="*/ 316862 w 478"/>
                <a:gd name="T49" fmla="*/ 376578 h 831"/>
                <a:gd name="T50" fmla="*/ 329323 w 478"/>
                <a:gd name="T51" fmla="*/ 358344 h 831"/>
                <a:gd name="T52" fmla="*/ 298171 w 478"/>
                <a:gd name="T53" fmla="*/ 224361 h 831"/>
                <a:gd name="T54" fmla="*/ 310632 w 478"/>
                <a:gd name="T55" fmla="*/ 201370 h 831"/>
                <a:gd name="T56" fmla="*/ 347124 w 478"/>
                <a:gd name="T57" fmla="*/ 176793 h 831"/>
                <a:gd name="T58" fmla="*/ 364036 w 478"/>
                <a:gd name="T59" fmla="*/ 152217 h 831"/>
                <a:gd name="T60" fmla="*/ 359585 w 478"/>
                <a:gd name="T61" fmla="*/ 123676 h 831"/>
                <a:gd name="T62" fmla="*/ 329323 w 478"/>
                <a:gd name="T63" fmla="*/ 135568 h 831"/>
                <a:gd name="T64" fmla="*/ 323093 w 478"/>
                <a:gd name="T65" fmla="*/ 112577 h 831"/>
                <a:gd name="T66" fmla="*/ 298171 w 478"/>
                <a:gd name="T67" fmla="*/ 100685 h 831"/>
                <a:gd name="T68" fmla="*/ 310632 w 478"/>
                <a:gd name="T69" fmla="*/ 47568 h 831"/>
                <a:gd name="T70" fmla="*/ 284820 w 478"/>
                <a:gd name="T71" fmla="*/ 34883 h 831"/>
                <a:gd name="T72" fmla="*/ 261678 w 478"/>
                <a:gd name="T73" fmla="*/ 0 h 831"/>
                <a:gd name="T74" fmla="*/ 127279 w 478"/>
                <a:gd name="T75" fmla="*/ 18234 h 831"/>
                <a:gd name="T76" fmla="*/ 104137 w 478"/>
                <a:gd name="T77" fmla="*/ 34883 h 831"/>
                <a:gd name="T78" fmla="*/ 91676 w 478"/>
                <a:gd name="T79" fmla="*/ 65802 h 831"/>
                <a:gd name="T80" fmla="*/ 80106 w 478"/>
                <a:gd name="T81" fmla="*/ 71352 h 831"/>
                <a:gd name="T82" fmla="*/ 65865 w 478"/>
                <a:gd name="T83" fmla="*/ 107027 h 831"/>
                <a:gd name="T84" fmla="*/ 59634 w 478"/>
                <a:gd name="T85" fmla="*/ 294127 h 831"/>
                <a:gd name="T86" fmla="*/ 16911 w 478"/>
                <a:gd name="T87" fmla="*/ 376578 h 831"/>
                <a:gd name="T88" fmla="*/ 36493 w 478"/>
                <a:gd name="T89" fmla="*/ 407497 h 831"/>
                <a:gd name="T90" fmla="*/ 12461 w 478"/>
                <a:gd name="T91" fmla="*/ 447137 h 831"/>
                <a:gd name="T92" fmla="*/ 16911 w 478"/>
                <a:gd name="T93" fmla="*/ 482020 h 831"/>
                <a:gd name="T94" fmla="*/ 30262 w 478"/>
                <a:gd name="T95" fmla="*/ 493912 h 831"/>
                <a:gd name="T96" fmla="*/ 0 w 478"/>
                <a:gd name="T97" fmla="*/ 570020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8" h="831">
                  <a:moveTo>
                    <a:pt x="0" y="719"/>
                  </a:moveTo>
                  <a:lnTo>
                    <a:pt x="7" y="735"/>
                  </a:lnTo>
                  <a:lnTo>
                    <a:pt x="19" y="743"/>
                  </a:lnTo>
                  <a:lnTo>
                    <a:pt x="62" y="727"/>
                  </a:lnTo>
                  <a:lnTo>
                    <a:pt x="83" y="779"/>
                  </a:lnTo>
                  <a:lnTo>
                    <a:pt x="131" y="756"/>
                  </a:lnTo>
                  <a:lnTo>
                    <a:pt x="191" y="794"/>
                  </a:lnTo>
                  <a:lnTo>
                    <a:pt x="234" y="794"/>
                  </a:lnTo>
                  <a:lnTo>
                    <a:pt x="253" y="831"/>
                  </a:lnTo>
                  <a:lnTo>
                    <a:pt x="294" y="810"/>
                  </a:lnTo>
                  <a:lnTo>
                    <a:pt x="342" y="823"/>
                  </a:lnTo>
                  <a:lnTo>
                    <a:pt x="356" y="802"/>
                  </a:lnTo>
                  <a:lnTo>
                    <a:pt x="423" y="818"/>
                  </a:lnTo>
                  <a:lnTo>
                    <a:pt x="430" y="771"/>
                  </a:lnTo>
                  <a:lnTo>
                    <a:pt x="478" y="735"/>
                  </a:lnTo>
                  <a:lnTo>
                    <a:pt x="478" y="719"/>
                  </a:lnTo>
                  <a:lnTo>
                    <a:pt x="443" y="719"/>
                  </a:lnTo>
                  <a:lnTo>
                    <a:pt x="464" y="683"/>
                  </a:lnTo>
                  <a:lnTo>
                    <a:pt x="457" y="662"/>
                  </a:lnTo>
                  <a:lnTo>
                    <a:pt x="423" y="662"/>
                  </a:lnTo>
                  <a:lnTo>
                    <a:pt x="430" y="579"/>
                  </a:lnTo>
                  <a:lnTo>
                    <a:pt x="390" y="600"/>
                  </a:lnTo>
                  <a:lnTo>
                    <a:pt x="375" y="571"/>
                  </a:lnTo>
                  <a:lnTo>
                    <a:pt x="375" y="514"/>
                  </a:lnTo>
                  <a:lnTo>
                    <a:pt x="356" y="475"/>
                  </a:lnTo>
                  <a:lnTo>
                    <a:pt x="370" y="452"/>
                  </a:lnTo>
                  <a:lnTo>
                    <a:pt x="335" y="283"/>
                  </a:lnTo>
                  <a:lnTo>
                    <a:pt x="349" y="254"/>
                  </a:lnTo>
                  <a:lnTo>
                    <a:pt x="390" y="223"/>
                  </a:lnTo>
                  <a:lnTo>
                    <a:pt x="409" y="192"/>
                  </a:lnTo>
                  <a:lnTo>
                    <a:pt x="404" y="156"/>
                  </a:lnTo>
                  <a:lnTo>
                    <a:pt x="370" y="171"/>
                  </a:lnTo>
                  <a:lnTo>
                    <a:pt x="363" y="142"/>
                  </a:lnTo>
                  <a:lnTo>
                    <a:pt x="335" y="127"/>
                  </a:lnTo>
                  <a:lnTo>
                    <a:pt x="349" y="60"/>
                  </a:lnTo>
                  <a:lnTo>
                    <a:pt x="320" y="44"/>
                  </a:lnTo>
                  <a:lnTo>
                    <a:pt x="294" y="0"/>
                  </a:lnTo>
                  <a:lnTo>
                    <a:pt x="143" y="23"/>
                  </a:lnTo>
                  <a:lnTo>
                    <a:pt x="117" y="44"/>
                  </a:lnTo>
                  <a:lnTo>
                    <a:pt x="103" y="83"/>
                  </a:lnTo>
                  <a:lnTo>
                    <a:pt x="90" y="90"/>
                  </a:lnTo>
                  <a:lnTo>
                    <a:pt x="74" y="135"/>
                  </a:lnTo>
                  <a:lnTo>
                    <a:pt x="67" y="371"/>
                  </a:lnTo>
                  <a:lnTo>
                    <a:pt x="19" y="475"/>
                  </a:lnTo>
                  <a:lnTo>
                    <a:pt x="41" y="514"/>
                  </a:lnTo>
                  <a:lnTo>
                    <a:pt x="14" y="564"/>
                  </a:lnTo>
                  <a:lnTo>
                    <a:pt x="19" y="608"/>
                  </a:lnTo>
                  <a:lnTo>
                    <a:pt x="34" y="623"/>
                  </a:lnTo>
                  <a:lnTo>
                    <a:pt x="0" y="719"/>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71" name="Freeform 48">
              <a:extLst>
                <a:ext uri="{FF2B5EF4-FFF2-40B4-BE49-F238E27FC236}">
                  <a16:creationId xmlns:a16="http://schemas.microsoft.com/office/drawing/2014/main" id="{30FDA87C-E4D3-4495-9D72-4916AFED51EF}"/>
                </a:ext>
              </a:extLst>
            </p:cNvPr>
            <p:cNvSpPr>
              <a:spLocks/>
            </p:cNvSpPr>
            <p:nvPr/>
          </p:nvSpPr>
          <p:spPr bwMode="auto">
            <a:xfrm>
              <a:off x="7104290" y="2144369"/>
              <a:ext cx="385648" cy="402538"/>
            </a:xfrm>
            <a:custGeom>
              <a:avLst/>
              <a:gdLst>
                <a:gd name="T0" fmla="*/ 0 w 492"/>
                <a:gd name="T1" fmla="*/ 175726 h 571"/>
                <a:gd name="T2" fmla="*/ 12377 w 492"/>
                <a:gd name="T3" fmla="*/ 187653 h 571"/>
                <a:gd name="T4" fmla="*/ 43321 w 492"/>
                <a:gd name="T5" fmla="*/ 187653 h 571"/>
                <a:gd name="T6" fmla="*/ 54814 w 492"/>
                <a:gd name="T7" fmla="*/ 210712 h 571"/>
                <a:gd name="T8" fmla="*/ 73380 w 492"/>
                <a:gd name="T9" fmla="*/ 210712 h 571"/>
                <a:gd name="T10" fmla="*/ 115817 w 492"/>
                <a:gd name="T11" fmla="*/ 194014 h 571"/>
                <a:gd name="T12" fmla="*/ 126426 w 492"/>
                <a:gd name="T13" fmla="*/ 200375 h 571"/>
                <a:gd name="T14" fmla="*/ 126426 w 492"/>
                <a:gd name="T15" fmla="*/ 210712 h 571"/>
                <a:gd name="T16" fmla="*/ 90178 w 492"/>
                <a:gd name="T17" fmla="*/ 247289 h 571"/>
                <a:gd name="T18" fmla="*/ 73380 w 492"/>
                <a:gd name="T19" fmla="*/ 247289 h 571"/>
                <a:gd name="T20" fmla="*/ 73380 w 492"/>
                <a:gd name="T21" fmla="*/ 264782 h 571"/>
                <a:gd name="T22" fmla="*/ 54814 w 492"/>
                <a:gd name="T23" fmla="*/ 270348 h 571"/>
                <a:gd name="T24" fmla="*/ 61003 w 492"/>
                <a:gd name="T25" fmla="*/ 288636 h 571"/>
                <a:gd name="T26" fmla="*/ 79569 w 492"/>
                <a:gd name="T27" fmla="*/ 293407 h 571"/>
                <a:gd name="T28" fmla="*/ 126426 w 492"/>
                <a:gd name="T29" fmla="*/ 270348 h 571"/>
                <a:gd name="T30" fmla="*/ 134383 w 492"/>
                <a:gd name="T31" fmla="*/ 253650 h 571"/>
                <a:gd name="T32" fmla="*/ 151180 w 492"/>
                <a:gd name="T33" fmla="*/ 260011 h 571"/>
                <a:gd name="T34" fmla="*/ 120237 w 492"/>
                <a:gd name="T35" fmla="*/ 299768 h 571"/>
                <a:gd name="T36" fmla="*/ 96366 w 492"/>
                <a:gd name="T37" fmla="*/ 305334 h 571"/>
                <a:gd name="T38" fmla="*/ 79569 w 492"/>
                <a:gd name="T39" fmla="*/ 329983 h 571"/>
                <a:gd name="T40" fmla="*/ 61003 w 492"/>
                <a:gd name="T41" fmla="*/ 336344 h 571"/>
                <a:gd name="T42" fmla="*/ 61003 w 492"/>
                <a:gd name="T43" fmla="*/ 364969 h 571"/>
                <a:gd name="T44" fmla="*/ 37132 w 492"/>
                <a:gd name="T45" fmla="*/ 359403 h 571"/>
                <a:gd name="T46" fmla="*/ 24755 w 492"/>
                <a:gd name="T47" fmla="*/ 371330 h 571"/>
                <a:gd name="T48" fmla="*/ 18566 w 492"/>
                <a:gd name="T49" fmla="*/ 454025 h 571"/>
                <a:gd name="T50" fmla="*/ 37132 w 492"/>
                <a:gd name="T51" fmla="*/ 454025 h 571"/>
                <a:gd name="T52" fmla="*/ 144992 w 492"/>
                <a:gd name="T53" fmla="*/ 371330 h 571"/>
                <a:gd name="T54" fmla="*/ 211299 w 492"/>
                <a:gd name="T55" fmla="*/ 364969 h 571"/>
                <a:gd name="T56" fmla="*/ 246663 w 492"/>
                <a:gd name="T57" fmla="*/ 353042 h 571"/>
                <a:gd name="T58" fmla="*/ 303245 w 492"/>
                <a:gd name="T59" fmla="*/ 359403 h 571"/>
                <a:gd name="T60" fmla="*/ 333304 w 492"/>
                <a:gd name="T61" fmla="*/ 322827 h 571"/>
                <a:gd name="T62" fmla="*/ 337724 w 492"/>
                <a:gd name="T63" fmla="*/ 293407 h 571"/>
                <a:gd name="T64" fmla="*/ 290867 w 492"/>
                <a:gd name="T65" fmla="*/ 217073 h 571"/>
                <a:gd name="T66" fmla="*/ 303245 w 492"/>
                <a:gd name="T67" fmla="*/ 182087 h 571"/>
                <a:gd name="T68" fmla="*/ 333304 w 492"/>
                <a:gd name="T69" fmla="*/ 165389 h 571"/>
                <a:gd name="T70" fmla="*/ 343913 w 492"/>
                <a:gd name="T71" fmla="*/ 146306 h 571"/>
                <a:gd name="T72" fmla="*/ 381929 w 492"/>
                <a:gd name="T73" fmla="*/ 152667 h 571"/>
                <a:gd name="T74" fmla="*/ 417293 w 492"/>
                <a:gd name="T75" fmla="*/ 142330 h 571"/>
                <a:gd name="T76" fmla="*/ 404916 w 492"/>
                <a:gd name="T77" fmla="*/ 135969 h 571"/>
                <a:gd name="T78" fmla="*/ 434975 w 492"/>
                <a:gd name="T79" fmla="*/ 69972 h 571"/>
                <a:gd name="T80" fmla="*/ 417293 w 492"/>
                <a:gd name="T81" fmla="*/ 0 h 571"/>
                <a:gd name="T82" fmla="*/ 392538 w 492"/>
                <a:gd name="T83" fmla="*/ 16698 h 571"/>
                <a:gd name="T84" fmla="*/ 337724 w 492"/>
                <a:gd name="T85" fmla="*/ 5566 h 571"/>
                <a:gd name="T86" fmla="*/ 308549 w 492"/>
                <a:gd name="T87" fmla="*/ 16698 h 571"/>
                <a:gd name="T88" fmla="*/ 284679 w 492"/>
                <a:gd name="T89" fmla="*/ 11927 h 571"/>
                <a:gd name="T90" fmla="*/ 266997 w 492"/>
                <a:gd name="T91" fmla="*/ 34986 h 571"/>
                <a:gd name="T92" fmla="*/ 246663 w 492"/>
                <a:gd name="T93" fmla="*/ 41347 h 571"/>
                <a:gd name="T94" fmla="*/ 223676 w 492"/>
                <a:gd name="T95" fmla="*/ 16698 h 571"/>
                <a:gd name="T96" fmla="*/ 217488 w 492"/>
                <a:gd name="T97" fmla="*/ 34986 h 571"/>
                <a:gd name="T98" fmla="*/ 199806 w 492"/>
                <a:gd name="T99" fmla="*/ 34986 h 571"/>
                <a:gd name="T100" fmla="*/ 181240 w 492"/>
                <a:gd name="T101" fmla="*/ 58045 h 571"/>
                <a:gd name="T102" fmla="*/ 164442 w 492"/>
                <a:gd name="T103" fmla="*/ 64406 h 571"/>
                <a:gd name="T104" fmla="*/ 144992 w 492"/>
                <a:gd name="T105" fmla="*/ 58045 h 571"/>
                <a:gd name="T106" fmla="*/ 115817 w 492"/>
                <a:gd name="T107" fmla="*/ 76333 h 571"/>
                <a:gd name="T108" fmla="*/ 79569 w 492"/>
                <a:gd name="T109" fmla="*/ 135969 h 571"/>
                <a:gd name="T110" fmla="*/ 79569 w 492"/>
                <a:gd name="T111" fmla="*/ 182087 h 571"/>
                <a:gd name="T112" fmla="*/ 49509 w 492"/>
                <a:gd name="T113" fmla="*/ 159028 h 571"/>
                <a:gd name="T114" fmla="*/ 12377 w 492"/>
                <a:gd name="T115" fmla="*/ 165389 h 571"/>
                <a:gd name="T116" fmla="*/ 0 w 492"/>
                <a:gd name="T117" fmla="*/ 175726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571">
                  <a:moveTo>
                    <a:pt x="0" y="221"/>
                  </a:moveTo>
                  <a:lnTo>
                    <a:pt x="14" y="236"/>
                  </a:lnTo>
                  <a:lnTo>
                    <a:pt x="49" y="236"/>
                  </a:lnTo>
                  <a:lnTo>
                    <a:pt x="62" y="265"/>
                  </a:lnTo>
                  <a:lnTo>
                    <a:pt x="83" y="265"/>
                  </a:lnTo>
                  <a:lnTo>
                    <a:pt x="131" y="244"/>
                  </a:lnTo>
                  <a:lnTo>
                    <a:pt x="143" y="252"/>
                  </a:lnTo>
                  <a:lnTo>
                    <a:pt x="143" y="265"/>
                  </a:lnTo>
                  <a:lnTo>
                    <a:pt x="102" y="311"/>
                  </a:lnTo>
                  <a:lnTo>
                    <a:pt x="83" y="311"/>
                  </a:lnTo>
                  <a:lnTo>
                    <a:pt x="83" y="333"/>
                  </a:lnTo>
                  <a:lnTo>
                    <a:pt x="62" y="340"/>
                  </a:lnTo>
                  <a:lnTo>
                    <a:pt x="69" y="363"/>
                  </a:lnTo>
                  <a:lnTo>
                    <a:pt x="90" y="369"/>
                  </a:lnTo>
                  <a:lnTo>
                    <a:pt x="143" y="340"/>
                  </a:lnTo>
                  <a:lnTo>
                    <a:pt x="152" y="319"/>
                  </a:lnTo>
                  <a:lnTo>
                    <a:pt x="171" y="327"/>
                  </a:lnTo>
                  <a:lnTo>
                    <a:pt x="136" y="377"/>
                  </a:lnTo>
                  <a:lnTo>
                    <a:pt x="109" y="384"/>
                  </a:lnTo>
                  <a:lnTo>
                    <a:pt x="90" y="415"/>
                  </a:lnTo>
                  <a:lnTo>
                    <a:pt x="69" y="423"/>
                  </a:lnTo>
                  <a:lnTo>
                    <a:pt x="69" y="459"/>
                  </a:lnTo>
                  <a:lnTo>
                    <a:pt x="42" y="452"/>
                  </a:lnTo>
                  <a:lnTo>
                    <a:pt x="28" y="467"/>
                  </a:lnTo>
                  <a:lnTo>
                    <a:pt x="21" y="571"/>
                  </a:lnTo>
                  <a:lnTo>
                    <a:pt x="42" y="571"/>
                  </a:lnTo>
                  <a:lnTo>
                    <a:pt x="164" y="467"/>
                  </a:lnTo>
                  <a:lnTo>
                    <a:pt x="239" y="459"/>
                  </a:lnTo>
                  <a:lnTo>
                    <a:pt x="279" y="444"/>
                  </a:lnTo>
                  <a:lnTo>
                    <a:pt x="343" y="452"/>
                  </a:lnTo>
                  <a:lnTo>
                    <a:pt x="377" y="406"/>
                  </a:lnTo>
                  <a:lnTo>
                    <a:pt x="382" y="369"/>
                  </a:lnTo>
                  <a:lnTo>
                    <a:pt x="329" y="273"/>
                  </a:lnTo>
                  <a:lnTo>
                    <a:pt x="343" y="229"/>
                  </a:lnTo>
                  <a:lnTo>
                    <a:pt x="377" y="208"/>
                  </a:lnTo>
                  <a:lnTo>
                    <a:pt x="389" y="184"/>
                  </a:lnTo>
                  <a:lnTo>
                    <a:pt x="432" y="192"/>
                  </a:lnTo>
                  <a:lnTo>
                    <a:pt x="472" y="179"/>
                  </a:lnTo>
                  <a:lnTo>
                    <a:pt x="458" y="171"/>
                  </a:lnTo>
                  <a:lnTo>
                    <a:pt x="492" y="88"/>
                  </a:lnTo>
                  <a:lnTo>
                    <a:pt x="472" y="0"/>
                  </a:lnTo>
                  <a:lnTo>
                    <a:pt x="444" y="21"/>
                  </a:lnTo>
                  <a:lnTo>
                    <a:pt x="382" y="7"/>
                  </a:lnTo>
                  <a:lnTo>
                    <a:pt x="349" y="21"/>
                  </a:lnTo>
                  <a:lnTo>
                    <a:pt x="322" y="15"/>
                  </a:lnTo>
                  <a:lnTo>
                    <a:pt x="302" y="44"/>
                  </a:lnTo>
                  <a:lnTo>
                    <a:pt x="279" y="52"/>
                  </a:lnTo>
                  <a:lnTo>
                    <a:pt x="253" y="21"/>
                  </a:lnTo>
                  <a:lnTo>
                    <a:pt x="246" y="44"/>
                  </a:lnTo>
                  <a:lnTo>
                    <a:pt x="226" y="44"/>
                  </a:lnTo>
                  <a:lnTo>
                    <a:pt x="205" y="73"/>
                  </a:lnTo>
                  <a:lnTo>
                    <a:pt x="186" y="81"/>
                  </a:lnTo>
                  <a:lnTo>
                    <a:pt x="164" y="73"/>
                  </a:lnTo>
                  <a:lnTo>
                    <a:pt x="131" y="96"/>
                  </a:lnTo>
                  <a:lnTo>
                    <a:pt x="90" y="171"/>
                  </a:lnTo>
                  <a:lnTo>
                    <a:pt x="90" y="229"/>
                  </a:lnTo>
                  <a:lnTo>
                    <a:pt x="56" y="200"/>
                  </a:lnTo>
                  <a:lnTo>
                    <a:pt x="14" y="208"/>
                  </a:lnTo>
                  <a:lnTo>
                    <a:pt x="0" y="221"/>
                  </a:lnTo>
                  <a:close/>
                </a:path>
              </a:pathLst>
            </a:custGeom>
            <a:solidFill>
              <a:srgbClr val="909090"/>
            </a:solidFill>
            <a:ln w="1651">
              <a:solidFill>
                <a:schemeClr val="bg1">
                  <a:lumMod val="50000"/>
                </a:schemeClr>
              </a:solidFill>
              <a:prstDash val="solid"/>
              <a:round/>
              <a:headEnd/>
              <a:tailEnd/>
            </a:ln>
          </p:spPr>
          <p:txBody>
            <a:bodyPr/>
            <a:lstStyle/>
            <a:p>
              <a:pPr>
                <a:defRPr/>
              </a:pPr>
              <a:endParaRPr lang="es-ES_tradnl"/>
            </a:p>
          </p:txBody>
        </p:sp>
        <p:sp>
          <p:nvSpPr>
            <p:cNvPr id="72" name="Freeform 49">
              <a:extLst>
                <a:ext uri="{FF2B5EF4-FFF2-40B4-BE49-F238E27FC236}">
                  <a16:creationId xmlns:a16="http://schemas.microsoft.com/office/drawing/2014/main" id="{81D3B3A5-7201-49AC-A9C5-846924EF6C12}"/>
                </a:ext>
              </a:extLst>
            </p:cNvPr>
            <p:cNvSpPr>
              <a:spLocks/>
            </p:cNvSpPr>
            <p:nvPr/>
          </p:nvSpPr>
          <p:spPr bwMode="auto">
            <a:xfrm>
              <a:off x="9128241" y="2254151"/>
              <a:ext cx="502469" cy="364536"/>
            </a:xfrm>
            <a:custGeom>
              <a:avLst/>
              <a:gdLst>
                <a:gd name="T0" fmla="*/ 0 w 643"/>
                <a:gd name="T1" fmla="*/ 282326 h 517"/>
                <a:gd name="T2" fmla="*/ 0 w 643"/>
                <a:gd name="T3" fmla="*/ 229042 h 517"/>
                <a:gd name="T4" fmla="*/ 31730 w 643"/>
                <a:gd name="T5" fmla="*/ 123269 h 517"/>
                <a:gd name="T6" fmla="*/ 25561 w 643"/>
                <a:gd name="T7" fmla="*/ 69985 h 517"/>
                <a:gd name="T8" fmla="*/ 36137 w 643"/>
                <a:gd name="T9" fmla="*/ 58056 h 517"/>
                <a:gd name="T10" fmla="*/ 74037 w 643"/>
                <a:gd name="T11" fmla="*/ 51693 h 517"/>
                <a:gd name="T12" fmla="*/ 74037 w 643"/>
                <a:gd name="T13" fmla="*/ 41355 h 517"/>
                <a:gd name="T14" fmla="*/ 36137 w 643"/>
                <a:gd name="T15" fmla="*/ 0 h 517"/>
                <a:gd name="T16" fmla="*/ 78444 w 643"/>
                <a:gd name="T17" fmla="*/ 11929 h 517"/>
                <a:gd name="T18" fmla="*/ 101361 w 643"/>
                <a:gd name="T19" fmla="*/ 58056 h 517"/>
                <a:gd name="T20" fmla="*/ 115463 w 643"/>
                <a:gd name="T21" fmla="*/ 63623 h 517"/>
                <a:gd name="T22" fmla="*/ 151600 w 643"/>
                <a:gd name="T23" fmla="*/ 51693 h 517"/>
                <a:gd name="T24" fmla="*/ 169228 w 643"/>
                <a:gd name="T25" fmla="*/ 63623 h 517"/>
                <a:gd name="T26" fmla="*/ 169228 w 643"/>
                <a:gd name="T27" fmla="*/ 104978 h 517"/>
                <a:gd name="T28" fmla="*/ 236214 w 643"/>
                <a:gd name="T29" fmla="*/ 117702 h 517"/>
                <a:gd name="T30" fmla="*/ 252961 w 643"/>
                <a:gd name="T31" fmla="*/ 129631 h 517"/>
                <a:gd name="T32" fmla="*/ 295268 w 643"/>
                <a:gd name="T33" fmla="*/ 135994 h 517"/>
                <a:gd name="T34" fmla="*/ 326117 w 643"/>
                <a:gd name="T35" fmla="*/ 129631 h 517"/>
                <a:gd name="T36" fmla="*/ 398391 w 643"/>
                <a:gd name="T37" fmla="*/ 146332 h 517"/>
                <a:gd name="T38" fmla="*/ 445105 w 643"/>
                <a:gd name="T39" fmla="*/ 205979 h 517"/>
                <a:gd name="T40" fmla="*/ 548229 w 643"/>
                <a:gd name="T41" fmla="*/ 264034 h 517"/>
                <a:gd name="T42" fmla="*/ 566738 w 643"/>
                <a:gd name="T43" fmla="*/ 287098 h 517"/>
                <a:gd name="T44" fmla="*/ 560568 w 643"/>
                <a:gd name="T45" fmla="*/ 299822 h 517"/>
                <a:gd name="T46" fmla="*/ 505922 w 643"/>
                <a:gd name="T47" fmla="*/ 293460 h 517"/>
                <a:gd name="T48" fmla="*/ 493582 w 643"/>
                <a:gd name="T49" fmla="*/ 299822 h 517"/>
                <a:gd name="T50" fmla="*/ 483887 w 643"/>
                <a:gd name="T51" fmla="*/ 336405 h 517"/>
                <a:gd name="T52" fmla="*/ 487412 w 643"/>
                <a:gd name="T53" fmla="*/ 365036 h 517"/>
                <a:gd name="T54" fmla="*/ 487412 w 643"/>
                <a:gd name="T55" fmla="*/ 406390 h 517"/>
                <a:gd name="T56" fmla="*/ 445105 w 643"/>
                <a:gd name="T57" fmla="*/ 411162 h 517"/>
                <a:gd name="T58" fmla="*/ 398391 w 643"/>
                <a:gd name="T59" fmla="*/ 388099 h 517"/>
                <a:gd name="T60" fmla="*/ 379882 w 643"/>
                <a:gd name="T61" fmla="*/ 323681 h 517"/>
                <a:gd name="T62" fmla="*/ 356084 w 643"/>
                <a:gd name="T63" fmla="*/ 305389 h 517"/>
                <a:gd name="T64" fmla="*/ 319066 w 643"/>
                <a:gd name="T65" fmla="*/ 299822 h 517"/>
                <a:gd name="T66" fmla="*/ 290861 w 643"/>
                <a:gd name="T67" fmla="*/ 282326 h 517"/>
                <a:gd name="T68" fmla="*/ 259131 w 643"/>
                <a:gd name="T69" fmla="*/ 287098 h 517"/>
                <a:gd name="T70" fmla="*/ 230045 w 643"/>
                <a:gd name="T71" fmla="*/ 318114 h 517"/>
                <a:gd name="T72" fmla="*/ 223875 w 643"/>
                <a:gd name="T73" fmla="*/ 336405 h 517"/>
                <a:gd name="T74" fmla="*/ 185975 w 643"/>
                <a:gd name="T75" fmla="*/ 365036 h 517"/>
                <a:gd name="T76" fmla="*/ 151600 w 643"/>
                <a:gd name="T77" fmla="*/ 359469 h 517"/>
                <a:gd name="T78" fmla="*/ 145430 w 643"/>
                <a:gd name="T79" fmla="*/ 299822 h 517"/>
                <a:gd name="T80" fmla="*/ 109293 w 643"/>
                <a:gd name="T81" fmla="*/ 318114 h 517"/>
                <a:gd name="T82" fmla="*/ 101361 w 643"/>
                <a:gd name="T83" fmla="*/ 353106 h 517"/>
                <a:gd name="T84" fmla="*/ 84614 w 643"/>
                <a:gd name="T85" fmla="*/ 365036 h 517"/>
                <a:gd name="T86" fmla="*/ 60816 w 643"/>
                <a:gd name="T87" fmla="*/ 365036 h 517"/>
                <a:gd name="T88" fmla="*/ 48477 w 643"/>
                <a:gd name="T89" fmla="*/ 336405 h 517"/>
                <a:gd name="T90" fmla="*/ 19391 w 643"/>
                <a:gd name="T91" fmla="*/ 323681 h 517"/>
                <a:gd name="T92" fmla="*/ 0 w 643"/>
                <a:gd name="T93" fmla="*/ 282326 h 5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3" h="517">
                  <a:moveTo>
                    <a:pt x="0" y="355"/>
                  </a:moveTo>
                  <a:lnTo>
                    <a:pt x="0" y="288"/>
                  </a:lnTo>
                  <a:lnTo>
                    <a:pt x="36" y="155"/>
                  </a:lnTo>
                  <a:lnTo>
                    <a:pt x="29" y="88"/>
                  </a:lnTo>
                  <a:lnTo>
                    <a:pt x="41" y="73"/>
                  </a:lnTo>
                  <a:lnTo>
                    <a:pt x="84" y="65"/>
                  </a:lnTo>
                  <a:lnTo>
                    <a:pt x="84" y="52"/>
                  </a:lnTo>
                  <a:lnTo>
                    <a:pt x="41" y="0"/>
                  </a:lnTo>
                  <a:lnTo>
                    <a:pt x="89" y="15"/>
                  </a:lnTo>
                  <a:lnTo>
                    <a:pt x="115" y="73"/>
                  </a:lnTo>
                  <a:lnTo>
                    <a:pt x="131" y="80"/>
                  </a:lnTo>
                  <a:lnTo>
                    <a:pt x="172" y="65"/>
                  </a:lnTo>
                  <a:lnTo>
                    <a:pt x="192" y="80"/>
                  </a:lnTo>
                  <a:lnTo>
                    <a:pt x="192" y="132"/>
                  </a:lnTo>
                  <a:lnTo>
                    <a:pt x="268" y="148"/>
                  </a:lnTo>
                  <a:lnTo>
                    <a:pt x="287" y="163"/>
                  </a:lnTo>
                  <a:lnTo>
                    <a:pt x="335" y="171"/>
                  </a:lnTo>
                  <a:lnTo>
                    <a:pt x="370" y="163"/>
                  </a:lnTo>
                  <a:lnTo>
                    <a:pt x="452" y="184"/>
                  </a:lnTo>
                  <a:lnTo>
                    <a:pt x="505" y="259"/>
                  </a:lnTo>
                  <a:lnTo>
                    <a:pt x="622" y="332"/>
                  </a:lnTo>
                  <a:lnTo>
                    <a:pt x="643" y="361"/>
                  </a:lnTo>
                  <a:lnTo>
                    <a:pt x="636" y="377"/>
                  </a:lnTo>
                  <a:lnTo>
                    <a:pt x="574" y="369"/>
                  </a:lnTo>
                  <a:lnTo>
                    <a:pt x="560" y="377"/>
                  </a:lnTo>
                  <a:lnTo>
                    <a:pt x="549" y="423"/>
                  </a:lnTo>
                  <a:lnTo>
                    <a:pt x="553" y="459"/>
                  </a:lnTo>
                  <a:lnTo>
                    <a:pt x="553" y="511"/>
                  </a:lnTo>
                  <a:lnTo>
                    <a:pt x="505" y="517"/>
                  </a:lnTo>
                  <a:lnTo>
                    <a:pt x="452" y="488"/>
                  </a:lnTo>
                  <a:lnTo>
                    <a:pt x="431" y="407"/>
                  </a:lnTo>
                  <a:lnTo>
                    <a:pt x="404" y="384"/>
                  </a:lnTo>
                  <a:lnTo>
                    <a:pt x="362" y="377"/>
                  </a:lnTo>
                  <a:lnTo>
                    <a:pt x="330" y="355"/>
                  </a:lnTo>
                  <a:lnTo>
                    <a:pt x="294" y="361"/>
                  </a:lnTo>
                  <a:lnTo>
                    <a:pt x="261" y="400"/>
                  </a:lnTo>
                  <a:lnTo>
                    <a:pt x="254" y="423"/>
                  </a:lnTo>
                  <a:lnTo>
                    <a:pt x="211" y="459"/>
                  </a:lnTo>
                  <a:lnTo>
                    <a:pt x="172" y="452"/>
                  </a:lnTo>
                  <a:lnTo>
                    <a:pt x="165" y="377"/>
                  </a:lnTo>
                  <a:lnTo>
                    <a:pt x="124" y="400"/>
                  </a:lnTo>
                  <a:lnTo>
                    <a:pt x="115" y="444"/>
                  </a:lnTo>
                  <a:lnTo>
                    <a:pt x="96" y="459"/>
                  </a:lnTo>
                  <a:lnTo>
                    <a:pt x="69" y="459"/>
                  </a:lnTo>
                  <a:lnTo>
                    <a:pt x="55" y="423"/>
                  </a:lnTo>
                  <a:lnTo>
                    <a:pt x="22" y="407"/>
                  </a:lnTo>
                  <a:lnTo>
                    <a:pt x="0" y="355"/>
                  </a:lnTo>
                  <a:close/>
                </a:path>
              </a:pathLst>
            </a:custGeom>
            <a:solidFill>
              <a:srgbClr val="A5B0C7"/>
            </a:solidFill>
            <a:ln w="1651">
              <a:solidFill>
                <a:schemeClr val="bg1">
                  <a:lumMod val="50000"/>
                </a:schemeClr>
              </a:solidFill>
              <a:prstDash val="solid"/>
              <a:round/>
              <a:headEnd/>
              <a:tailEnd/>
            </a:ln>
          </p:spPr>
          <p:txBody>
            <a:bodyPr/>
            <a:lstStyle/>
            <a:p>
              <a:pPr>
                <a:defRPr/>
              </a:pPr>
              <a:endParaRPr lang="es-ES_tradnl"/>
            </a:p>
          </p:txBody>
        </p:sp>
        <p:sp>
          <p:nvSpPr>
            <p:cNvPr id="73" name="Freeform 50">
              <a:extLst>
                <a:ext uri="{FF2B5EF4-FFF2-40B4-BE49-F238E27FC236}">
                  <a16:creationId xmlns:a16="http://schemas.microsoft.com/office/drawing/2014/main" id="{91A66CFD-D075-4EBF-A53D-DF0477A5F6B9}"/>
                </a:ext>
              </a:extLst>
            </p:cNvPr>
            <p:cNvSpPr>
              <a:spLocks/>
            </p:cNvSpPr>
            <p:nvPr/>
          </p:nvSpPr>
          <p:spPr bwMode="auto">
            <a:xfrm>
              <a:off x="7719357" y="2864996"/>
              <a:ext cx="712183" cy="496838"/>
            </a:xfrm>
            <a:custGeom>
              <a:avLst/>
              <a:gdLst>
                <a:gd name="T0" fmla="*/ 0 w 908"/>
                <a:gd name="T1" fmla="*/ 529431 h 706"/>
                <a:gd name="T2" fmla="*/ 59272 w 908"/>
                <a:gd name="T3" fmla="*/ 507206 h 706"/>
                <a:gd name="T4" fmla="*/ 77850 w 908"/>
                <a:gd name="T5" fmla="*/ 488950 h 706"/>
                <a:gd name="T6" fmla="*/ 42464 w 908"/>
                <a:gd name="T7" fmla="*/ 441325 h 706"/>
                <a:gd name="T8" fmla="*/ 67234 w 908"/>
                <a:gd name="T9" fmla="*/ 400050 h 706"/>
                <a:gd name="T10" fmla="*/ 48657 w 908"/>
                <a:gd name="T11" fmla="*/ 358775 h 706"/>
                <a:gd name="T12" fmla="*/ 67234 w 908"/>
                <a:gd name="T13" fmla="*/ 282575 h 706"/>
                <a:gd name="T14" fmla="*/ 54849 w 908"/>
                <a:gd name="T15" fmla="*/ 251619 h 706"/>
                <a:gd name="T16" fmla="*/ 59272 w 908"/>
                <a:gd name="T17" fmla="*/ 200025 h 706"/>
                <a:gd name="T18" fmla="*/ 54849 w 908"/>
                <a:gd name="T19" fmla="*/ 170656 h 706"/>
                <a:gd name="T20" fmla="*/ 24771 w 908"/>
                <a:gd name="T21" fmla="*/ 146844 h 706"/>
                <a:gd name="T22" fmla="*/ 37156 w 908"/>
                <a:gd name="T23" fmla="*/ 135731 h 706"/>
                <a:gd name="T24" fmla="*/ 77850 w 908"/>
                <a:gd name="T25" fmla="*/ 128587 h 706"/>
                <a:gd name="T26" fmla="*/ 97313 w 908"/>
                <a:gd name="T27" fmla="*/ 111125 h 706"/>
                <a:gd name="T28" fmla="*/ 97313 w 908"/>
                <a:gd name="T29" fmla="*/ 82550 h 706"/>
                <a:gd name="T30" fmla="*/ 107929 w 908"/>
                <a:gd name="T31" fmla="*/ 64294 h 706"/>
                <a:gd name="T32" fmla="*/ 234436 w 908"/>
                <a:gd name="T33" fmla="*/ 0 h 706"/>
                <a:gd name="T34" fmla="*/ 241513 w 908"/>
                <a:gd name="T35" fmla="*/ 23019 h 706"/>
                <a:gd name="T36" fmla="*/ 266284 w 908"/>
                <a:gd name="T37" fmla="*/ 23019 h 706"/>
                <a:gd name="T38" fmla="*/ 272477 w 908"/>
                <a:gd name="T39" fmla="*/ 34925 h 706"/>
                <a:gd name="T40" fmla="*/ 392791 w 908"/>
                <a:gd name="T41" fmla="*/ 76200 h 706"/>
                <a:gd name="T42" fmla="*/ 435255 w 908"/>
                <a:gd name="T43" fmla="*/ 57944 h 706"/>
                <a:gd name="T44" fmla="*/ 459141 w 908"/>
                <a:gd name="T45" fmla="*/ 82550 h 706"/>
                <a:gd name="T46" fmla="*/ 477719 w 908"/>
                <a:gd name="T47" fmla="*/ 82550 h 706"/>
                <a:gd name="T48" fmla="*/ 483911 w 908"/>
                <a:gd name="T49" fmla="*/ 57944 h 706"/>
                <a:gd name="T50" fmla="*/ 502489 w 908"/>
                <a:gd name="T51" fmla="*/ 51594 h 706"/>
                <a:gd name="T52" fmla="*/ 536991 w 908"/>
                <a:gd name="T53" fmla="*/ 64294 h 706"/>
                <a:gd name="T54" fmla="*/ 610418 w 908"/>
                <a:gd name="T55" fmla="*/ 70644 h 706"/>
                <a:gd name="T56" fmla="*/ 658190 w 908"/>
                <a:gd name="T57" fmla="*/ 88900 h 706"/>
                <a:gd name="T58" fmla="*/ 695346 w 908"/>
                <a:gd name="T59" fmla="*/ 117475 h 706"/>
                <a:gd name="T60" fmla="*/ 713039 w 908"/>
                <a:gd name="T61" fmla="*/ 111125 h 706"/>
                <a:gd name="T62" fmla="*/ 725425 w 908"/>
                <a:gd name="T63" fmla="*/ 88900 h 706"/>
                <a:gd name="T64" fmla="*/ 744003 w 908"/>
                <a:gd name="T65" fmla="*/ 88900 h 706"/>
                <a:gd name="T66" fmla="*/ 748426 w 908"/>
                <a:gd name="T67" fmla="*/ 105569 h 706"/>
                <a:gd name="T68" fmla="*/ 797082 w 908"/>
                <a:gd name="T69" fmla="*/ 111125 h 706"/>
                <a:gd name="T70" fmla="*/ 790890 w 908"/>
                <a:gd name="T71" fmla="*/ 152400 h 706"/>
                <a:gd name="T72" fmla="*/ 803275 w 908"/>
                <a:gd name="T73" fmla="*/ 234950 h 706"/>
                <a:gd name="T74" fmla="*/ 760811 w 908"/>
                <a:gd name="T75" fmla="*/ 282575 h 706"/>
                <a:gd name="T76" fmla="*/ 748426 w 908"/>
                <a:gd name="T77" fmla="*/ 317500 h 706"/>
                <a:gd name="T78" fmla="*/ 701539 w 908"/>
                <a:gd name="T79" fmla="*/ 340518 h 706"/>
                <a:gd name="T80" fmla="*/ 682961 w 908"/>
                <a:gd name="T81" fmla="*/ 383381 h 706"/>
                <a:gd name="T82" fmla="*/ 646689 w 908"/>
                <a:gd name="T83" fmla="*/ 400050 h 706"/>
                <a:gd name="T84" fmla="*/ 664383 w 908"/>
                <a:gd name="T85" fmla="*/ 423068 h 706"/>
                <a:gd name="T86" fmla="*/ 664383 w 908"/>
                <a:gd name="T87" fmla="*/ 441325 h 706"/>
                <a:gd name="T88" fmla="*/ 646689 w 908"/>
                <a:gd name="T89" fmla="*/ 459581 h 706"/>
                <a:gd name="T90" fmla="*/ 610418 w 908"/>
                <a:gd name="T91" fmla="*/ 453231 h 706"/>
                <a:gd name="T92" fmla="*/ 575032 w 908"/>
                <a:gd name="T93" fmla="*/ 477837 h 706"/>
                <a:gd name="T94" fmla="*/ 549376 w 908"/>
                <a:gd name="T95" fmla="*/ 546893 h 706"/>
                <a:gd name="T96" fmla="*/ 520182 w 908"/>
                <a:gd name="T97" fmla="*/ 529431 h 706"/>
                <a:gd name="T98" fmla="*/ 494527 w 908"/>
                <a:gd name="T99" fmla="*/ 529431 h 706"/>
                <a:gd name="T100" fmla="*/ 477719 w 908"/>
                <a:gd name="T101" fmla="*/ 529431 h 706"/>
                <a:gd name="T102" fmla="*/ 447640 w 908"/>
                <a:gd name="T103" fmla="*/ 560387 h 706"/>
                <a:gd name="T104" fmla="*/ 404291 w 908"/>
                <a:gd name="T105" fmla="*/ 523875 h 706"/>
                <a:gd name="T106" fmla="*/ 392791 w 908"/>
                <a:gd name="T107" fmla="*/ 494506 h 706"/>
                <a:gd name="T108" fmla="*/ 358289 w 908"/>
                <a:gd name="T109" fmla="*/ 459581 h 706"/>
                <a:gd name="T110" fmla="*/ 337942 w 908"/>
                <a:gd name="T111" fmla="*/ 453231 h 706"/>
                <a:gd name="T112" fmla="*/ 241513 w 908"/>
                <a:gd name="T113" fmla="*/ 494506 h 706"/>
                <a:gd name="T114" fmla="*/ 200819 w 908"/>
                <a:gd name="T115" fmla="*/ 517525 h 706"/>
                <a:gd name="T116" fmla="*/ 187549 w 908"/>
                <a:gd name="T117" fmla="*/ 542131 h 706"/>
                <a:gd name="T118" fmla="*/ 158355 w 908"/>
                <a:gd name="T119" fmla="*/ 552450 h 706"/>
                <a:gd name="T120" fmla="*/ 126507 w 908"/>
                <a:gd name="T121" fmla="*/ 542131 h 706"/>
                <a:gd name="T122" fmla="*/ 0 w 908"/>
                <a:gd name="T123" fmla="*/ 529431 h 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8" h="706">
                  <a:moveTo>
                    <a:pt x="0" y="667"/>
                  </a:moveTo>
                  <a:lnTo>
                    <a:pt x="67" y="639"/>
                  </a:lnTo>
                  <a:lnTo>
                    <a:pt x="88" y="616"/>
                  </a:lnTo>
                  <a:lnTo>
                    <a:pt x="48" y="556"/>
                  </a:lnTo>
                  <a:lnTo>
                    <a:pt x="76" y="504"/>
                  </a:lnTo>
                  <a:lnTo>
                    <a:pt x="55" y="452"/>
                  </a:lnTo>
                  <a:lnTo>
                    <a:pt x="76" y="356"/>
                  </a:lnTo>
                  <a:lnTo>
                    <a:pt x="62" y="317"/>
                  </a:lnTo>
                  <a:lnTo>
                    <a:pt x="67" y="252"/>
                  </a:lnTo>
                  <a:lnTo>
                    <a:pt x="62" y="215"/>
                  </a:lnTo>
                  <a:lnTo>
                    <a:pt x="28" y="185"/>
                  </a:lnTo>
                  <a:lnTo>
                    <a:pt x="42" y="171"/>
                  </a:lnTo>
                  <a:lnTo>
                    <a:pt x="88" y="162"/>
                  </a:lnTo>
                  <a:lnTo>
                    <a:pt x="110" y="140"/>
                  </a:lnTo>
                  <a:lnTo>
                    <a:pt x="110" y="104"/>
                  </a:lnTo>
                  <a:lnTo>
                    <a:pt x="122" y="81"/>
                  </a:lnTo>
                  <a:lnTo>
                    <a:pt x="265" y="0"/>
                  </a:lnTo>
                  <a:lnTo>
                    <a:pt x="273" y="29"/>
                  </a:lnTo>
                  <a:lnTo>
                    <a:pt x="301" y="29"/>
                  </a:lnTo>
                  <a:lnTo>
                    <a:pt x="308" y="44"/>
                  </a:lnTo>
                  <a:lnTo>
                    <a:pt x="444" y="96"/>
                  </a:lnTo>
                  <a:lnTo>
                    <a:pt x="492" y="73"/>
                  </a:lnTo>
                  <a:lnTo>
                    <a:pt x="519" y="104"/>
                  </a:lnTo>
                  <a:lnTo>
                    <a:pt x="540" y="104"/>
                  </a:lnTo>
                  <a:lnTo>
                    <a:pt x="547" y="73"/>
                  </a:lnTo>
                  <a:lnTo>
                    <a:pt x="568" y="65"/>
                  </a:lnTo>
                  <a:lnTo>
                    <a:pt x="607" y="81"/>
                  </a:lnTo>
                  <a:lnTo>
                    <a:pt x="690" y="89"/>
                  </a:lnTo>
                  <a:lnTo>
                    <a:pt x="744" y="112"/>
                  </a:lnTo>
                  <a:lnTo>
                    <a:pt x="786" y="148"/>
                  </a:lnTo>
                  <a:lnTo>
                    <a:pt x="806" y="140"/>
                  </a:lnTo>
                  <a:lnTo>
                    <a:pt x="820" y="112"/>
                  </a:lnTo>
                  <a:lnTo>
                    <a:pt x="841" y="112"/>
                  </a:lnTo>
                  <a:lnTo>
                    <a:pt x="846" y="133"/>
                  </a:lnTo>
                  <a:lnTo>
                    <a:pt x="901" y="140"/>
                  </a:lnTo>
                  <a:lnTo>
                    <a:pt x="894" y="192"/>
                  </a:lnTo>
                  <a:lnTo>
                    <a:pt x="908" y="296"/>
                  </a:lnTo>
                  <a:lnTo>
                    <a:pt x="860" y="356"/>
                  </a:lnTo>
                  <a:lnTo>
                    <a:pt x="846" y="400"/>
                  </a:lnTo>
                  <a:lnTo>
                    <a:pt x="793" y="429"/>
                  </a:lnTo>
                  <a:lnTo>
                    <a:pt x="772" y="483"/>
                  </a:lnTo>
                  <a:lnTo>
                    <a:pt x="731" y="504"/>
                  </a:lnTo>
                  <a:lnTo>
                    <a:pt x="751" y="533"/>
                  </a:lnTo>
                  <a:lnTo>
                    <a:pt x="751" y="556"/>
                  </a:lnTo>
                  <a:lnTo>
                    <a:pt x="731" y="579"/>
                  </a:lnTo>
                  <a:lnTo>
                    <a:pt x="690" y="571"/>
                  </a:lnTo>
                  <a:lnTo>
                    <a:pt x="650" y="602"/>
                  </a:lnTo>
                  <a:lnTo>
                    <a:pt x="621" y="689"/>
                  </a:lnTo>
                  <a:lnTo>
                    <a:pt x="588" y="667"/>
                  </a:lnTo>
                  <a:lnTo>
                    <a:pt x="559" y="667"/>
                  </a:lnTo>
                  <a:lnTo>
                    <a:pt x="540" y="667"/>
                  </a:lnTo>
                  <a:lnTo>
                    <a:pt x="506" y="706"/>
                  </a:lnTo>
                  <a:lnTo>
                    <a:pt x="457" y="660"/>
                  </a:lnTo>
                  <a:lnTo>
                    <a:pt x="444" y="623"/>
                  </a:lnTo>
                  <a:lnTo>
                    <a:pt x="405" y="579"/>
                  </a:lnTo>
                  <a:lnTo>
                    <a:pt x="382" y="571"/>
                  </a:lnTo>
                  <a:lnTo>
                    <a:pt x="273" y="623"/>
                  </a:lnTo>
                  <a:lnTo>
                    <a:pt x="227" y="652"/>
                  </a:lnTo>
                  <a:lnTo>
                    <a:pt x="212" y="683"/>
                  </a:lnTo>
                  <a:lnTo>
                    <a:pt x="179" y="696"/>
                  </a:lnTo>
                  <a:lnTo>
                    <a:pt x="143" y="683"/>
                  </a:lnTo>
                  <a:lnTo>
                    <a:pt x="0" y="667"/>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74" name="Freeform 51">
              <a:extLst>
                <a:ext uri="{FF2B5EF4-FFF2-40B4-BE49-F238E27FC236}">
                  <a16:creationId xmlns:a16="http://schemas.microsoft.com/office/drawing/2014/main" id="{55840162-16D8-4303-9F58-BEEB40604539}"/>
                </a:ext>
              </a:extLst>
            </p:cNvPr>
            <p:cNvSpPr>
              <a:spLocks/>
            </p:cNvSpPr>
            <p:nvPr/>
          </p:nvSpPr>
          <p:spPr bwMode="auto">
            <a:xfrm>
              <a:off x="8555398" y="2772102"/>
              <a:ext cx="534841" cy="426465"/>
            </a:xfrm>
            <a:custGeom>
              <a:avLst/>
              <a:gdLst>
                <a:gd name="T0" fmla="*/ 0 w 682"/>
                <a:gd name="T1" fmla="*/ 223044 h 606"/>
                <a:gd name="T2" fmla="*/ 6192 w 682"/>
                <a:gd name="T3" fmla="*/ 247650 h 606"/>
                <a:gd name="T4" fmla="*/ 46880 w 682"/>
                <a:gd name="T5" fmla="*/ 287337 h 606"/>
                <a:gd name="T6" fmla="*/ 46880 w 682"/>
                <a:gd name="T7" fmla="*/ 317500 h 606"/>
                <a:gd name="T8" fmla="*/ 65455 w 682"/>
                <a:gd name="T9" fmla="*/ 353218 h 606"/>
                <a:gd name="T10" fmla="*/ 65455 w 682"/>
                <a:gd name="T11" fmla="*/ 381793 h 606"/>
                <a:gd name="T12" fmla="*/ 97298 w 682"/>
                <a:gd name="T13" fmla="*/ 406400 h 606"/>
                <a:gd name="T14" fmla="*/ 103490 w 682"/>
                <a:gd name="T15" fmla="*/ 423068 h 606"/>
                <a:gd name="T16" fmla="*/ 126488 w 682"/>
                <a:gd name="T17" fmla="*/ 434975 h 606"/>
                <a:gd name="T18" fmla="*/ 107913 w 682"/>
                <a:gd name="T19" fmla="*/ 459581 h 606"/>
                <a:gd name="T20" fmla="*/ 114104 w 682"/>
                <a:gd name="T21" fmla="*/ 481012 h 606"/>
                <a:gd name="T22" fmla="*/ 144179 w 682"/>
                <a:gd name="T23" fmla="*/ 476250 h 606"/>
                <a:gd name="T24" fmla="*/ 167176 w 682"/>
                <a:gd name="T25" fmla="*/ 454025 h 606"/>
                <a:gd name="T26" fmla="*/ 186636 w 682"/>
                <a:gd name="T27" fmla="*/ 446087 h 606"/>
                <a:gd name="T28" fmla="*/ 253860 w 682"/>
                <a:gd name="T29" fmla="*/ 459581 h 606"/>
                <a:gd name="T30" fmla="*/ 294549 w 682"/>
                <a:gd name="T31" fmla="*/ 411162 h 606"/>
                <a:gd name="T32" fmla="*/ 319316 w 682"/>
                <a:gd name="T33" fmla="*/ 406400 h 606"/>
                <a:gd name="T34" fmla="*/ 331699 w 682"/>
                <a:gd name="T35" fmla="*/ 353218 h 606"/>
                <a:gd name="T36" fmla="*/ 367965 w 682"/>
                <a:gd name="T37" fmla="*/ 330200 h 606"/>
                <a:gd name="T38" fmla="*/ 380348 w 682"/>
                <a:gd name="T39" fmla="*/ 305593 h 606"/>
                <a:gd name="T40" fmla="*/ 446688 w 682"/>
                <a:gd name="T41" fmla="*/ 241300 h 606"/>
                <a:gd name="T42" fmla="*/ 482069 w 682"/>
                <a:gd name="T43" fmla="*/ 223044 h 606"/>
                <a:gd name="T44" fmla="*/ 549294 w 682"/>
                <a:gd name="T45" fmla="*/ 145256 h 606"/>
                <a:gd name="T46" fmla="*/ 603250 w 682"/>
                <a:gd name="T47" fmla="*/ 123825 h 606"/>
                <a:gd name="T48" fmla="*/ 573176 w 682"/>
                <a:gd name="T49" fmla="*/ 99219 h 606"/>
                <a:gd name="T50" fmla="*/ 560793 w 682"/>
                <a:gd name="T51" fmla="*/ 46037 h 606"/>
                <a:gd name="T52" fmla="*/ 507721 w 682"/>
                <a:gd name="T53" fmla="*/ 23019 h 606"/>
                <a:gd name="T54" fmla="*/ 500644 w 682"/>
                <a:gd name="T55" fmla="*/ 4762 h 606"/>
                <a:gd name="T56" fmla="*/ 446688 w 682"/>
                <a:gd name="T57" fmla="*/ 0 h 606"/>
                <a:gd name="T58" fmla="*/ 428997 w 682"/>
                <a:gd name="T59" fmla="*/ 11112 h 606"/>
                <a:gd name="T60" fmla="*/ 410422 w 682"/>
                <a:gd name="T61" fmla="*/ 46037 h 606"/>
                <a:gd name="T62" fmla="*/ 391847 w 682"/>
                <a:gd name="T63" fmla="*/ 29369 h 606"/>
                <a:gd name="T64" fmla="*/ 367965 w 682"/>
                <a:gd name="T65" fmla="*/ 23019 h 606"/>
                <a:gd name="T66" fmla="*/ 361773 w 682"/>
                <a:gd name="T67" fmla="*/ 29369 h 606"/>
                <a:gd name="T68" fmla="*/ 344082 w 682"/>
                <a:gd name="T69" fmla="*/ 4762 h 606"/>
                <a:gd name="T70" fmla="*/ 325507 w 682"/>
                <a:gd name="T71" fmla="*/ 4762 h 606"/>
                <a:gd name="T72" fmla="*/ 306932 w 682"/>
                <a:gd name="T73" fmla="*/ 39687 h 606"/>
                <a:gd name="T74" fmla="*/ 228209 w 682"/>
                <a:gd name="T75" fmla="*/ 57944 h 606"/>
                <a:gd name="T76" fmla="*/ 173368 w 682"/>
                <a:gd name="T77" fmla="*/ 64294 h 606"/>
                <a:gd name="T78" fmla="*/ 150370 w 682"/>
                <a:gd name="T79" fmla="*/ 57944 h 606"/>
                <a:gd name="T80" fmla="*/ 114104 w 682"/>
                <a:gd name="T81" fmla="*/ 76200 h 606"/>
                <a:gd name="T82" fmla="*/ 107913 w 682"/>
                <a:gd name="T83" fmla="*/ 82550 h 606"/>
                <a:gd name="T84" fmla="*/ 114104 w 682"/>
                <a:gd name="T85" fmla="*/ 123825 h 606"/>
                <a:gd name="T86" fmla="*/ 103490 w 682"/>
                <a:gd name="T87" fmla="*/ 134937 h 606"/>
                <a:gd name="T88" fmla="*/ 71647 w 682"/>
                <a:gd name="T89" fmla="*/ 128587 h 606"/>
                <a:gd name="T90" fmla="*/ 65455 w 682"/>
                <a:gd name="T91" fmla="*/ 134937 h 606"/>
                <a:gd name="T92" fmla="*/ 65455 w 682"/>
                <a:gd name="T93" fmla="*/ 176212 h 606"/>
                <a:gd name="T94" fmla="*/ 53072 w 682"/>
                <a:gd name="T95" fmla="*/ 194469 h 606"/>
                <a:gd name="T96" fmla="*/ 65455 w 682"/>
                <a:gd name="T97" fmla="*/ 216694 h 606"/>
                <a:gd name="T98" fmla="*/ 46880 w 682"/>
                <a:gd name="T99" fmla="*/ 229394 h 606"/>
                <a:gd name="T100" fmla="*/ 22998 w 682"/>
                <a:gd name="T101" fmla="*/ 216694 h 606"/>
                <a:gd name="T102" fmla="*/ 0 w 682"/>
                <a:gd name="T103" fmla="*/ 223044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2" h="606">
                  <a:moveTo>
                    <a:pt x="0" y="281"/>
                  </a:moveTo>
                  <a:lnTo>
                    <a:pt x="7" y="312"/>
                  </a:lnTo>
                  <a:lnTo>
                    <a:pt x="53" y="362"/>
                  </a:lnTo>
                  <a:lnTo>
                    <a:pt x="53" y="400"/>
                  </a:lnTo>
                  <a:lnTo>
                    <a:pt x="74" y="445"/>
                  </a:lnTo>
                  <a:lnTo>
                    <a:pt x="74" y="481"/>
                  </a:lnTo>
                  <a:lnTo>
                    <a:pt x="110" y="512"/>
                  </a:lnTo>
                  <a:lnTo>
                    <a:pt x="117" y="533"/>
                  </a:lnTo>
                  <a:lnTo>
                    <a:pt x="143" y="548"/>
                  </a:lnTo>
                  <a:lnTo>
                    <a:pt x="122" y="579"/>
                  </a:lnTo>
                  <a:lnTo>
                    <a:pt x="129" y="606"/>
                  </a:lnTo>
                  <a:lnTo>
                    <a:pt x="163" y="600"/>
                  </a:lnTo>
                  <a:lnTo>
                    <a:pt x="189" y="572"/>
                  </a:lnTo>
                  <a:lnTo>
                    <a:pt x="211" y="562"/>
                  </a:lnTo>
                  <a:lnTo>
                    <a:pt x="287" y="579"/>
                  </a:lnTo>
                  <a:lnTo>
                    <a:pt x="333" y="518"/>
                  </a:lnTo>
                  <a:lnTo>
                    <a:pt x="361" y="512"/>
                  </a:lnTo>
                  <a:lnTo>
                    <a:pt x="375" y="445"/>
                  </a:lnTo>
                  <a:lnTo>
                    <a:pt x="416" y="416"/>
                  </a:lnTo>
                  <a:lnTo>
                    <a:pt x="430" y="385"/>
                  </a:lnTo>
                  <a:lnTo>
                    <a:pt x="505" y="304"/>
                  </a:lnTo>
                  <a:lnTo>
                    <a:pt x="545" y="281"/>
                  </a:lnTo>
                  <a:lnTo>
                    <a:pt x="621" y="183"/>
                  </a:lnTo>
                  <a:lnTo>
                    <a:pt x="682" y="156"/>
                  </a:lnTo>
                  <a:lnTo>
                    <a:pt x="648" y="125"/>
                  </a:lnTo>
                  <a:lnTo>
                    <a:pt x="634" y="58"/>
                  </a:lnTo>
                  <a:lnTo>
                    <a:pt x="574" y="29"/>
                  </a:lnTo>
                  <a:lnTo>
                    <a:pt x="566" y="6"/>
                  </a:lnTo>
                  <a:lnTo>
                    <a:pt x="505" y="0"/>
                  </a:lnTo>
                  <a:lnTo>
                    <a:pt x="485" y="14"/>
                  </a:lnTo>
                  <a:lnTo>
                    <a:pt x="464" y="58"/>
                  </a:lnTo>
                  <a:lnTo>
                    <a:pt x="443" y="37"/>
                  </a:lnTo>
                  <a:lnTo>
                    <a:pt x="416" y="29"/>
                  </a:lnTo>
                  <a:lnTo>
                    <a:pt x="409" y="37"/>
                  </a:lnTo>
                  <a:lnTo>
                    <a:pt x="389" y="6"/>
                  </a:lnTo>
                  <a:lnTo>
                    <a:pt x="368" y="6"/>
                  </a:lnTo>
                  <a:lnTo>
                    <a:pt x="347" y="50"/>
                  </a:lnTo>
                  <a:lnTo>
                    <a:pt x="258" y="73"/>
                  </a:lnTo>
                  <a:lnTo>
                    <a:pt x="196" y="81"/>
                  </a:lnTo>
                  <a:lnTo>
                    <a:pt x="170" y="73"/>
                  </a:lnTo>
                  <a:lnTo>
                    <a:pt x="129" y="96"/>
                  </a:lnTo>
                  <a:lnTo>
                    <a:pt x="122" y="104"/>
                  </a:lnTo>
                  <a:lnTo>
                    <a:pt x="129" y="156"/>
                  </a:lnTo>
                  <a:lnTo>
                    <a:pt x="117" y="170"/>
                  </a:lnTo>
                  <a:lnTo>
                    <a:pt x="81" y="162"/>
                  </a:lnTo>
                  <a:lnTo>
                    <a:pt x="74" y="170"/>
                  </a:lnTo>
                  <a:lnTo>
                    <a:pt x="74" y="222"/>
                  </a:lnTo>
                  <a:lnTo>
                    <a:pt x="60" y="245"/>
                  </a:lnTo>
                  <a:lnTo>
                    <a:pt x="74" y="273"/>
                  </a:lnTo>
                  <a:lnTo>
                    <a:pt x="53" y="289"/>
                  </a:lnTo>
                  <a:lnTo>
                    <a:pt x="26" y="273"/>
                  </a:lnTo>
                  <a:lnTo>
                    <a:pt x="0" y="281"/>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75" name="Freeform 52">
              <a:extLst>
                <a:ext uri="{FF2B5EF4-FFF2-40B4-BE49-F238E27FC236}">
                  <a16:creationId xmlns:a16="http://schemas.microsoft.com/office/drawing/2014/main" id="{251F5E7E-EED8-4F71-A99D-2AE360715ED8}"/>
                </a:ext>
              </a:extLst>
            </p:cNvPr>
            <p:cNvSpPr>
              <a:spLocks/>
            </p:cNvSpPr>
            <p:nvPr/>
          </p:nvSpPr>
          <p:spPr bwMode="auto">
            <a:xfrm>
              <a:off x="8998753" y="2504682"/>
              <a:ext cx="584103" cy="495432"/>
            </a:xfrm>
            <a:custGeom>
              <a:avLst/>
              <a:gdLst>
                <a:gd name="T0" fmla="*/ 0 w 744"/>
                <a:gd name="T1" fmla="*/ 305594 h 704"/>
                <a:gd name="T2" fmla="*/ 7084 w 744"/>
                <a:gd name="T3" fmla="*/ 323850 h 704"/>
                <a:gd name="T4" fmla="*/ 60214 w 744"/>
                <a:gd name="T5" fmla="*/ 346869 h 704"/>
                <a:gd name="T6" fmla="*/ 72611 w 744"/>
                <a:gd name="T7" fmla="*/ 400050 h 704"/>
                <a:gd name="T8" fmla="*/ 102718 w 744"/>
                <a:gd name="T9" fmla="*/ 424656 h 704"/>
                <a:gd name="T10" fmla="*/ 229345 w 744"/>
                <a:gd name="T11" fmla="*/ 418306 h 704"/>
                <a:gd name="T12" fmla="*/ 260337 w 744"/>
                <a:gd name="T13" fmla="*/ 435769 h 704"/>
                <a:gd name="T14" fmla="*/ 284246 w 744"/>
                <a:gd name="T15" fmla="*/ 429419 h 704"/>
                <a:gd name="T16" fmla="*/ 320551 w 744"/>
                <a:gd name="T17" fmla="*/ 441325 h 704"/>
                <a:gd name="T18" fmla="*/ 345346 w 744"/>
                <a:gd name="T19" fmla="*/ 454025 h 704"/>
                <a:gd name="T20" fmla="*/ 331178 w 744"/>
                <a:gd name="T21" fmla="*/ 482600 h 704"/>
                <a:gd name="T22" fmla="*/ 375453 w 744"/>
                <a:gd name="T23" fmla="*/ 495300 h 704"/>
                <a:gd name="T24" fmla="*/ 398476 w 744"/>
                <a:gd name="T25" fmla="*/ 530225 h 704"/>
                <a:gd name="T26" fmla="*/ 458690 w 744"/>
                <a:gd name="T27" fmla="*/ 558800 h 704"/>
                <a:gd name="T28" fmla="*/ 532186 w 744"/>
                <a:gd name="T29" fmla="*/ 534988 h 704"/>
                <a:gd name="T30" fmla="*/ 572919 w 744"/>
                <a:gd name="T31" fmla="*/ 534988 h 704"/>
                <a:gd name="T32" fmla="*/ 580889 w 744"/>
                <a:gd name="T33" fmla="*/ 511969 h 704"/>
                <a:gd name="T34" fmla="*/ 532186 w 744"/>
                <a:gd name="T35" fmla="*/ 477044 h 704"/>
                <a:gd name="T36" fmla="*/ 544583 w 744"/>
                <a:gd name="T37" fmla="*/ 446088 h 704"/>
                <a:gd name="T38" fmla="*/ 525988 w 744"/>
                <a:gd name="T39" fmla="*/ 424656 h 704"/>
                <a:gd name="T40" fmla="*/ 544583 w 744"/>
                <a:gd name="T41" fmla="*/ 358775 h 704"/>
                <a:gd name="T42" fmla="*/ 555209 w 744"/>
                <a:gd name="T43" fmla="*/ 358775 h 704"/>
                <a:gd name="T44" fmla="*/ 567606 w 744"/>
                <a:gd name="T45" fmla="*/ 383381 h 704"/>
                <a:gd name="T46" fmla="*/ 599484 w 744"/>
                <a:gd name="T47" fmla="*/ 383381 h 704"/>
                <a:gd name="T48" fmla="*/ 610110 w 744"/>
                <a:gd name="T49" fmla="*/ 371475 h 704"/>
                <a:gd name="T50" fmla="*/ 603912 w 744"/>
                <a:gd name="T51" fmla="*/ 282575 h 704"/>
                <a:gd name="T52" fmla="*/ 634019 w 744"/>
                <a:gd name="T53" fmla="*/ 282575 h 704"/>
                <a:gd name="T54" fmla="*/ 652614 w 744"/>
                <a:gd name="T55" fmla="*/ 235744 h 704"/>
                <a:gd name="T56" fmla="*/ 658813 w 744"/>
                <a:gd name="T57" fmla="*/ 181769 h 704"/>
                <a:gd name="T58" fmla="*/ 634019 w 744"/>
                <a:gd name="T59" fmla="*/ 123825 h 704"/>
                <a:gd name="T60" fmla="*/ 591515 w 744"/>
                <a:gd name="T61" fmla="*/ 128588 h 704"/>
                <a:gd name="T62" fmla="*/ 544583 w 744"/>
                <a:gd name="T63" fmla="*/ 105569 h 704"/>
                <a:gd name="T64" fmla="*/ 525988 w 744"/>
                <a:gd name="T65" fmla="*/ 41275 h 704"/>
                <a:gd name="T66" fmla="*/ 502079 w 744"/>
                <a:gd name="T67" fmla="*/ 23019 h 704"/>
                <a:gd name="T68" fmla="*/ 464888 w 744"/>
                <a:gd name="T69" fmla="*/ 17463 h 704"/>
                <a:gd name="T70" fmla="*/ 436552 w 744"/>
                <a:gd name="T71" fmla="*/ 0 h 704"/>
                <a:gd name="T72" fmla="*/ 404674 w 744"/>
                <a:gd name="T73" fmla="*/ 4763 h 704"/>
                <a:gd name="T74" fmla="*/ 375453 w 744"/>
                <a:gd name="T75" fmla="*/ 35719 h 704"/>
                <a:gd name="T76" fmla="*/ 369254 w 744"/>
                <a:gd name="T77" fmla="*/ 53975 h 704"/>
                <a:gd name="T78" fmla="*/ 331178 w 744"/>
                <a:gd name="T79" fmla="*/ 82550 h 704"/>
                <a:gd name="T80" fmla="*/ 296643 w 744"/>
                <a:gd name="T81" fmla="*/ 76994 h 704"/>
                <a:gd name="T82" fmla="*/ 290444 w 744"/>
                <a:gd name="T83" fmla="*/ 17463 h 704"/>
                <a:gd name="T84" fmla="*/ 254139 w 744"/>
                <a:gd name="T85" fmla="*/ 35719 h 704"/>
                <a:gd name="T86" fmla="*/ 246169 w 744"/>
                <a:gd name="T87" fmla="*/ 70644 h 704"/>
                <a:gd name="T88" fmla="*/ 229345 w 744"/>
                <a:gd name="T89" fmla="*/ 82550 h 704"/>
                <a:gd name="T90" fmla="*/ 205436 w 744"/>
                <a:gd name="T91" fmla="*/ 82550 h 704"/>
                <a:gd name="T92" fmla="*/ 144337 w 744"/>
                <a:gd name="T93" fmla="*/ 154781 h 704"/>
                <a:gd name="T94" fmla="*/ 138138 w 744"/>
                <a:gd name="T95" fmla="*/ 177800 h 704"/>
                <a:gd name="T96" fmla="*/ 127512 w 744"/>
                <a:gd name="T97" fmla="*/ 177800 h 704"/>
                <a:gd name="T98" fmla="*/ 108917 w 744"/>
                <a:gd name="T99" fmla="*/ 146844 h 704"/>
                <a:gd name="T100" fmla="*/ 96520 w 744"/>
                <a:gd name="T101" fmla="*/ 154781 h 704"/>
                <a:gd name="T102" fmla="*/ 96520 w 744"/>
                <a:gd name="T103" fmla="*/ 194469 h 704"/>
                <a:gd name="T104" fmla="*/ 23909 w 744"/>
                <a:gd name="T105" fmla="*/ 288925 h 704"/>
                <a:gd name="T106" fmla="*/ 0 w 744"/>
                <a:gd name="T107" fmla="*/ 305594 h 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4" h="704">
                  <a:moveTo>
                    <a:pt x="0" y="385"/>
                  </a:moveTo>
                  <a:lnTo>
                    <a:pt x="8" y="408"/>
                  </a:lnTo>
                  <a:lnTo>
                    <a:pt x="68" y="437"/>
                  </a:lnTo>
                  <a:lnTo>
                    <a:pt x="82" y="504"/>
                  </a:lnTo>
                  <a:lnTo>
                    <a:pt x="116" y="535"/>
                  </a:lnTo>
                  <a:lnTo>
                    <a:pt x="259" y="527"/>
                  </a:lnTo>
                  <a:lnTo>
                    <a:pt x="294" y="549"/>
                  </a:lnTo>
                  <a:lnTo>
                    <a:pt x="321" y="541"/>
                  </a:lnTo>
                  <a:lnTo>
                    <a:pt x="362" y="556"/>
                  </a:lnTo>
                  <a:lnTo>
                    <a:pt x="390" y="572"/>
                  </a:lnTo>
                  <a:lnTo>
                    <a:pt x="374" y="608"/>
                  </a:lnTo>
                  <a:lnTo>
                    <a:pt x="424" y="624"/>
                  </a:lnTo>
                  <a:lnTo>
                    <a:pt x="450" y="668"/>
                  </a:lnTo>
                  <a:lnTo>
                    <a:pt x="518" y="704"/>
                  </a:lnTo>
                  <a:lnTo>
                    <a:pt x="601" y="674"/>
                  </a:lnTo>
                  <a:lnTo>
                    <a:pt x="647" y="674"/>
                  </a:lnTo>
                  <a:lnTo>
                    <a:pt x="656" y="645"/>
                  </a:lnTo>
                  <a:lnTo>
                    <a:pt x="601" y="601"/>
                  </a:lnTo>
                  <a:lnTo>
                    <a:pt x="615" y="562"/>
                  </a:lnTo>
                  <a:lnTo>
                    <a:pt x="594" y="535"/>
                  </a:lnTo>
                  <a:lnTo>
                    <a:pt x="615" y="452"/>
                  </a:lnTo>
                  <a:lnTo>
                    <a:pt x="627" y="452"/>
                  </a:lnTo>
                  <a:lnTo>
                    <a:pt x="641" y="483"/>
                  </a:lnTo>
                  <a:lnTo>
                    <a:pt x="677" y="483"/>
                  </a:lnTo>
                  <a:lnTo>
                    <a:pt x="689" y="468"/>
                  </a:lnTo>
                  <a:lnTo>
                    <a:pt x="682" y="356"/>
                  </a:lnTo>
                  <a:lnTo>
                    <a:pt x="716" y="356"/>
                  </a:lnTo>
                  <a:lnTo>
                    <a:pt x="737" y="297"/>
                  </a:lnTo>
                  <a:lnTo>
                    <a:pt x="744" y="229"/>
                  </a:lnTo>
                  <a:lnTo>
                    <a:pt x="716" y="156"/>
                  </a:lnTo>
                  <a:lnTo>
                    <a:pt x="668" y="162"/>
                  </a:lnTo>
                  <a:lnTo>
                    <a:pt x="615" y="133"/>
                  </a:lnTo>
                  <a:lnTo>
                    <a:pt x="594" y="52"/>
                  </a:lnTo>
                  <a:lnTo>
                    <a:pt x="567" y="29"/>
                  </a:lnTo>
                  <a:lnTo>
                    <a:pt x="525" y="22"/>
                  </a:lnTo>
                  <a:lnTo>
                    <a:pt x="493" y="0"/>
                  </a:lnTo>
                  <a:lnTo>
                    <a:pt x="457" y="6"/>
                  </a:lnTo>
                  <a:lnTo>
                    <a:pt x="424" y="45"/>
                  </a:lnTo>
                  <a:lnTo>
                    <a:pt x="417" y="68"/>
                  </a:lnTo>
                  <a:lnTo>
                    <a:pt x="374" y="104"/>
                  </a:lnTo>
                  <a:lnTo>
                    <a:pt x="335" y="97"/>
                  </a:lnTo>
                  <a:lnTo>
                    <a:pt x="328" y="22"/>
                  </a:lnTo>
                  <a:lnTo>
                    <a:pt x="287" y="45"/>
                  </a:lnTo>
                  <a:lnTo>
                    <a:pt x="278" y="89"/>
                  </a:lnTo>
                  <a:lnTo>
                    <a:pt x="259" y="104"/>
                  </a:lnTo>
                  <a:lnTo>
                    <a:pt x="232" y="104"/>
                  </a:lnTo>
                  <a:lnTo>
                    <a:pt x="163" y="195"/>
                  </a:lnTo>
                  <a:lnTo>
                    <a:pt x="156" y="224"/>
                  </a:lnTo>
                  <a:lnTo>
                    <a:pt x="144" y="224"/>
                  </a:lnTo>
                  <a:lnTo>
                    <a:pt x="123" y="185"/>
                  </a:lnTo>
                  <a:lnTo>
                    <a:pt x="109" y="195"/>
                  </a:lnTo>
                  <a:lnTo>
                    <a:pt x="109" y="245"/>
                  </a:lnTo>
                  <a:lnTo>
                    <a:pt x="27" y="364"/>
                  </a:lnTo>
                  <a:lnTo>
                    <a:pt x="0" y="385"/>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76" name="Freeform 53">
              <a:extLst>
                <a:ext uri="{FF2B5EF4-FFF2-40B4-BE49-F238E27FC236}">
                  <a16:creationId xmlns:a16="http://schemas.microsoft.com/office/drawing/2014/main" id="{147785DE-B19E-432C-A81F-DE6A94316151}"/>
                </a:ext>
              </a:extLst>
            </p:cNvPr>
            <p:cNvSpPr>
              <a:spLocks/>
            </p:cNvSpPr>
            <p:nvPr/>
          </p:nvSpPr>
          <p:spPr bwMode="auto">
            <a:xfrm>
              <a:off x="10282371" y="2743953"/>
              <a:ext cx="499655" cy="508098"/>
            </a:xfrm>
            <a:custGeom>
              <a:avLst/>
              <a:gdLst>
                <a:gd name="T0" fmla="*/ 0 w 636"/>
                <a:gd name="T1" fmla="*/ 460218 h 721"/>
                <a:gd name="T2" fmla="*/ 23925 w 636"/>
                <a:gd name="T3" fmla="*/ 425245 h 721"/>
                <a:gd name="T4" fmla="*/ 19494 w 636"/>
                <a:gd name="T5" fmla="*/ 395835 h 721"/>
                <a:gd name="T6" fmla="*/ 36330 w 636"/>
                <a:gd name="T7" fmla="*/ 348144 h 721"/>
                <a:gd name="T8" fmla="*/ 30128 w 636"/>
                <a:gd name="T9" fmla="*/ 294889 h 721"/>
                <a:gd name="T10" fmla="*/ 23925 w 636"/>
                <a:gd name="T11" fmla="*/ 264685 h 721"/>
                <a:gd name="T12" fmla="*/ 54939 w 636"/>
                <a:gd name="T13" fmla="*/ 193943 h 721"/>
                <a:gd name="T14" fmla="*/ 80636 w 636"/>
                <a:gd name="T15" fmla="*/ 165329 h 721"/>
                <a:gd name="T16" fmla="*/ 109877 w 636"/>
                <a:gd name="T17" fmla="*/ 158970 h 721"/>
                <a:gd name="T18" fmla="*/ 140005 w 636"/>
                <a:gd name="T19" fmla="*/ 142278 h 721"/>
                <a:gd name="T20" fmla="*/ 164816 w 636"/>
                <a:gd name="T21" fmla="*/ 142278 h 721"/>
                <a:gd name="T22" fmla="*/ 182538 w 636"/>
                <a:gd name="T23" fmla="*/ 123997 h 721"/>
                <a:gd name="T24" fmla="*/ 260515 w 636"/>
                <a:gd name="T25" fmla="*/ 112869 h 721"/>
                <a:gd name="T26" fmla="*/ 309251 w 636"/>
                <a:gd name="T27" fmla="*/ 88228 h 721"/>
                <a:gd name="T28" fmla="*/ 333176 w 636"/>
                <a:gd name="T29" fmla="*/ 59614 h 721"/>
                <a:gd name="T30" fmla="*/ 362417 w 636"/>
                <a:gd name="T31" fmla="*/ 53255 h 721"/>
                <a:gd name="T32" fmla="*/ 375709 w 636"/>
                <a:gd name="T33" fmla="*/ 24640 h 721"/>
                <a:gd name="T34" fmla="*/ 400520 w 636"/>
                <a:gd name="T35" fmla="*/ 6359 h 721"/>
                <a:gd name="T36" fmla="*/ 466091 w 636"/>
                <a:gd name="T37" fmla="*/ 0 h 721"/>
                <a:gd name="T38" fmla="*/ 490016 w 636"/>
                <a:gd name="T39" fmla="*/ 11923 h 721"/>
                <a:gd name="T40" fmla="*/ 504194 w 636"/>
                <a:gd name="T41" fmla="*/ 88228 h 721"/>
                <a:gd name="T42" fmla="*/ 532549 w 636"/>
                <a:gd name="T43" fmla="*/ 106510 h 721"/>
                <a:gd name="T44" fmla="*/ 563563 w 636"/>
                <a:gd name="T45" fmla="*/ 193943 h 721"/>
                <a:gd name="T46" fmla="*/ 496219 w 636"/>
                <a:gd name="T47" fmla="*/ 224943 h 721"/>
                <a:gd name="T48" fmla="*/ 453686 w 636"/>
                <a:gd name="T49" fmla="*/ 224943 h 721"/>
                <a:gd name="T50" fmla="*/ 436850 w 636"/>
                <a:gd name="T51" fmla="*/ 236865 h 721"/>
                <a:gd name="T52" fmla="*/ 412925 w 636"/>
                <a:gd name="T53" fmla="*/ 278198 h 721"/>
                <a:gd name="T54" fmla="*/ 369506 w 636"/>
                <a:gd name="T55" fmla="*/ 271839 h 721"/>
                <a:gd name="T56" fmla="*/ 309251 w 636"/>
                <a:gd name="T57" fmla="*/ 306812 h 721"/>
                <a:gd name="T58" fmla="*/ 218868 w 636"/>
                <a:gd name="T59" fmla="*/ 406168 h 721"/>
                <a:gd name="T60" fmla="*/ 231273 w 636"/>
                <a:gd name="T61" fmla="*/ 425245 h 721"/>
                <a:gd name="T62" fmla="*/ 248109 w 636"/>
                <a:gd name="T63" fmla="*/ 412527 h 721"/>
                <a:gd name="T64" fmla="*/ 266718 w 636"/>
                <a:gd name="T65" fmla="*/ 418886 h 721"/>
                <a:gd name="T66" fmla="*/ 292415 w 636"/>
                <a:gd name="T67" fmla="*/ 465782 h 721"/>
                <a:gd name="T68" fmla="*/ 231273 w 636"/>
                <a:gd name="T69" fmla="*/ 536524 h 721"/>
                <a:gd name="T70" fmla="*/ 211779 w 636"/>
                <a:gd name="T71" fmla="*/ 542883 h 721"/>
                <a:gd name="T72" fmla="*/ 207349 w 636"/>
                <a:gd name="T73" fmla="*/ 536524 h 721"/>
                <a:gd name="T74" fmla="*/ 207349 w 636"/>
                <a:gd name="T75" fmla="*/ 519832 h 721"/>
                <a:gd name="T76" fmla="*/ 231273 w 636"/>
                <a:gd name="T77" fmla="*/ 501550 h 721"/>
                <a:gd name="T78" fmla="*/ 225071 w 636"/>
                <a:gd name="T79" fmla="*/ 495192 h 721"/>
                <a:gd name="T80" fmla="*/ 186968 w 636"/>
                <a:gd name="T81" fmla="*/ 511884 h 721"/>
                <a:gd name="T82" fmla="*/ 150638 w 636"/>
                <a:gd name="T83" fmla="*/ 573087 h 721"/>
                <a:gd name="T84" fmla="*/ 116080 w 636"/>
                <a:gd name="T85" fmla="*/ 536524 h 721"/>
                <a:gd name="T86" fmla="*/ 74433 w 636"/>
                <a:gd name="T87" fmla="*/ 542883 h 721"/>
                <a:gd name="T88" fmla="*/ 54939 w 636"/>
                <a:gd name="T89" fmla="*/ 536524 h 721"/>
                <a:gd name="T90" fmla="*/ 48736 w 636"/>
                <a:gd name="T91" fmla="*/ 495192 h 721"/>
                <a:gd name="T92" fmla="*/ 36330 w 636"/>
                <a:gd name="T93" fmla="*/ 476910 h 721"/>
                <a:gd name="T94" fmla="*/ 0 w 636"/>
                <a:gd name="T95" fmla="*/ 460218 h 7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6" h="721">
                  <a:moveTo>
                    <a:pt x="0" y="579"/>
                  </a:moveTo>
                  <a:lnTo>
                    <a:pt x="27" y="535"/>
                  </a:lnTo>
                  <a:lnTo>
                    <a:pt x="22" y="498"/>
                  </a:lnTo>
                  <a:lnTo>
                    <a:pt x="41" y="438"/>
                  </a:lnTo>
                  <a:lnTo>
                    <a:pt x="34" y="371"/>
                  </a:lnTo>
                  <a:lnTo>
                    <a:pt x="27" y="333"/>
                  </a:lnTo>
                  <a:lnTo>
                    <a:pt x="62" y="244"/>
                  </a:lnTo>
                  <a:lnTo>
                    <a:pt x="91" y="208"/>
                  </a:lnTo>
                  <a:lnTo>
                    <a:pt x="124" y="200"/>
                  </a:lnTo>
                  <a:lnTo>
                    <a:pt x="158" y="179"/>
                  </a:lnTo>
                  <a:lnTo>
                    <a:pt x="186" y="179"/>
                  </a:lnTo>
                  <a:lnTo>
                    <a:pt x="206" y="156"/>
                  </a:lnTo>
                  <a:lnTo>
                    <a:pt x="294" y="142"/>
                  </a:lnTo>
                  <a:lnTo>
                    <a:pt x="349" y="111"/>
                  </a:lnTo>
                  <a:lnTo>
                    <a:pt x="376" y="75"/>
                  </a:lnTo>
                  <a:lnTo>
                    <a:pt x="409" y="67"/>
                  </a:lnTo>
                  <a:lnTo>
                    <a:pt x="424" y="31"/>
                  </a:lnTo>
                  <a:lnTo>
                    <a:pt x="452" y="8"/>
                  </a:lnTo>
                  <a:lnTo>
                    <a:pt x="526" y="0"/>
                  </a:lnTo>
                  <a:lnTo>
                    <a:pt x="553" y="15"/>
                  </a:lnTo>
                  <a:lnTo>
                    <a:pt x="569" y="111"/>
                  </a:lnTo>
                  <a:lnTo>
                    <a:pt x="601" y="134"/>
                  </a:lnTo>
                  <a:lnTo>
                    <a:pt x="636" y="244"/>
                  </a:lnTo>
                  <a:lnTo>
                    <a:pt x="560" y="283"/>
                  </a:lnTo>
                  <a:lnTo>
                    <a:pt x="512" y="283"/>
                  </a:lnTo>
                  <a:lnTo>
                    <a:pt x="493" y="298"/>
                  </a:lnTo>
                  <a:lnTo>
                    <a:pt x="466" y="350"/>
                  </a:lnTo>
                  <a:lnTo>
                    <a:pt x="417" y="342"/>
                  </a:lnTo>
                  <a:lnTo>
                    <a:pt x="349" y="386"/>
                  </a:lnTo>
                  <a:lnTo>
                    <a:pt x="247" y="511"/>
                  </a:lnTo>
                  <a:lnTo>
                    <a:pt x="261" y="535"/>
                  </a:lnTo>
                  <a:lnTo>
                    <a:pt x="280" y="519"/>
                  </a:lnTo>
                  <a:lnTo>
                    <a:pt x="301" y="527"/>
                  </a:lnTo>
                  <a:lnTo>
                    <a:pt x="330" y="586"/>
                  </a:lnTo>
                  <a:lnTo>
                    <a:pt x="261" y="675"/>
                  </a:lnTo>
                  <a:lnTo>
                    <a:pt x="239" y="683"/>
                  </a:lnTo>
                  <a:lnTo>
                    <a:pt x="234" y="675"/>
                  </a:lnTo>
                  <a:lnTo>
                    <a:pt x="234" y="654"/>
                  </a:lnTo>
                  <a:lnTo>
                    <a:pt x="261" y="631"/>
                  </a:lnTo>
                  <a:lnTo>
                    <a:pt x="254" y="623"/>
                  </a:lnTo>
                  <a:lnTo>
                    <a:pt x="211" y="644"/>
                  </a:lnTo>
                  <a:lnTo>
                    <a:pt x="170" y="721"/>
                  </a:lnTo>
                  <a:lnTo>
                    <a:pt x="131" y="675"/>
                  </a:lnTo>
                  <a:lnTo>
                    <a:pt x="84" y="683"/>
                  </a:lnTo>
                  <a:lnTo>
                    <a:pt x="62" y="675"/>
                  </a:lnTo>
                  <a:lnTo>
                    <a:pt x="55" y="623"/>
                  </a:lnTo>
                  <a:lnTo>
                    <a:pt x="41" y="600"/>
                  </a:lnTo>
                  <a:lnTo>
                    <a:pt x="0" y="579"/>
                  </a:lnTo>
                  <a:close/>
                </a:path>
              </a:pathLst>
            </a:custGeom>
            <a:solidFill>
              <a:srgbClr val="BCBCBC"/>
            </a:solidFill>
            <a:ln w="1651">
              <a:solidFill>
                <a:schemeClr val="bg1">
                  <a:lumMod val="50000"/>
                </a:schemeClr>
              </a:solidFill>
              <a:prstDash val="solid"/>
              <a:round/>
              <a:headEnd/>
              <a:tailEnd/>
            </a:ln>
          </p:spPr>
          <p:txBody>
            <a:bodyPr/>
            <a:lstStyle/>
            <a:p>
              <a:pPr>
                <a:defRPr/>
              </a:pPr>
              <a:endParaRPr lang="es-ES_tradnl"/>
            </a:p>
          </p:txBody>
        </p:sp>
        <p:sp>
          <p:nvSpPr>
            <p:cNvPr id="77" name="Freeform 54">
              <a:extLst>
                <a:ext uri="{FF2B5EF4-FFF2-40B4-BE49-F238E27FC236}">
                  <a16:creationId xmlns:a16="http://schemas.microsoft.com/office/drawing/2014/main" id="{31DB457C-15A9-44FA-B79E-26E22269E60A}"/>
                </a:ext>
              </a:extLst>
            </p:cNvPr>
            <p:cNvSpPr>
              <a:spLocks/>
            </p:cNvSpPr>
            <p:nvPr/>
          </p:nvSpPr>
          <p:spPr bwMode="auto">
            <a:xfrm>
              <a:off x="9592707" y="2870626"/>
              <a:ext cx="723443" cy="679811"/>
            </a:xfrm>
            <a:custGeom>
              <a:avLst/>
              <a:gdLst>
                <a:gd name="T0" fmla="*/ 5316 w 921"/>
                <a:gd name="T1" fmla="*/ 501375 h 965"/>
                <a:gd name="T2" fmla="*/ 186939 w 921"/>
                <a:gd name="T3" fmla="*/ 629301 h 965"/>
                <a:gd name="T4" fmla="*/ 235667 w 921"/>
                <a:gd name="T5" fmla="*/ 599107 h 965"/>
                <a:gd name="T6" fmla="*/ 265790 w 921"/>
                <a:gd name="T7" fmla="*/ 629301 h 965"/>
                <a:gd name="T8" fmla="*/ 326922 w 921"/>
                <a:gd name="T9" fmla="*/ 647576 h 965"/>
                <a:gd name="T10" fmla="*/ 290597 w 921"/>
                <a:gd name="T11" fmla="*/ 670619 h 965"/>
                <a:gd name="T12" fmla="*/ 301229 w 921"/>
                <a:gd name="T13" fmla="*/ 723855 h 965"/>
                <a:gd name="T14" fmla="*/ 356158 w 921"/>
                <a:gd name="T15" fmla="*/ 718293 h 965"/>
                <a:gd name="T16" fmla="*/ 417290 w 921"/>
                <a:gd name="T17" fmla="*/ 753254 h 965"/>
                <a:gd name="T18" fmla="*/ 398685 w 921"/>
                <a:gd name="T19" fmla="*/ 701607 h 965"/>
                <a:gd name="T20" fmla="*/ 447413 w 921"/>
                <a:gd name="T21" fmla="*/ 670619 h 965"/>
                <a:gd name="T22" fmla="*/ 477536 w 921"/>
                <a:gd name="T23" fmla="*/ 571297 h 965"/>
                <a:gd name="T24" fmla="*/ 612203 w 921"/>
                <a:gd name="T25" fmla="*/ 518061 h 965"/>
                <a:gd name="T26" fmla="*/ 629036 w 921"/>
                <a:gd name="T27" fmla="*/ 417150 h 965"/>
                <a:gd name="T28" fmla="*/ 636124 w 921"/>
                <a:gd name="T29" fmla="*/ 377422 h 965"/>
                <a:gd name="T30" fmla="*/ 599799 w 921"/>
                <a:gd name="T31" fmla="*/ 377422 h 965"/>
                <a:gd name="T32" fmla="*/ 652957 w 921"/>
                <a:gd name="T33" fmla="*/ 348023 h 965"/>
                <a:gd name="T34" fmla="*/ 712317 w 921"/>
                <a:gd name="T35" fmla="*/ 311472 h 965"/>
                <a:gd name="T36" fmla="*/ 779650 w 921"/>
                <a:gd name="T37" fmla="*/ 317829 h 965"/>
                <a:gd name="T38" fmla="*/ 799142 w 921"/>
                <a:gd name="T39" fmla="*/ 253468 h 965"/>
                <a:gd name="T40" fmla="*/ 809773 w 921"/>
                <a:gd name="T41" fmla="*/ 152558 h 965"/>
                <a:gd name="T42" fmla="*/ 731808 w 921"/>
                <a:gd name="T43" fmla="*/ 129515 h 965"/>
                <a:gd name="T44" fmla="*/ 561703 w 921"/>
                <a:gd name="T45" fmla="*/ 41318 h 965"/>
                <a:gd name="T46" fmla="*/ 514746 w 921"/>
                <a:gd name="T47" fmla="*/ 0 h 965"/>
                <a:gd name="T48" fmla="*/ 520948 w 921"/>
                <a:gd name="T49" fmla="*/ 33372 h 965"/>
                <a:gd name="T50" fmla="*/ 477536 w 921"/>
                <a:gd name="T51" fmla="*/ 33372 h 965"/>
                <a:gd name="T52" fmla="*/ 458045 w 921"/>
                <a:gd name="T53" fmla="*/ 99322 h 965"/>
                <a:gd name="T54" fmla="*/ 417290 w 921"/>
                <a:gd name="T55" fmla="*/ 104884 h 965"/>
                <a:gd name="T56" fmla="*/ 356158 w 921"/>
                <a:gd name="T57" fmla="*/ 94554 h 965"/>
                <a:gd name="T58" fmla="*/ 296799 w 921"/>
                <a:gd name="T59" fmla="*/ 76279 h 965"/>
                <a:gd name="T60" fmla="*/ 235667 w 921"/>
                <a:gd name="T61" fmla="*/ 99322 h 965"/>
                <a:gd name="T62" fmla="*/ 199342 w 921"/>
                <a:gd name="T63" fmla="*/ 135872 h 965"/>
                <a:gd name="T64" fmla="*/ 150614 w 921"/>
                <a:gd name="T65" fmla="*/ 164476 h 965"/>
                <a:gd name="T66" fmla="*/ 150614 w 921"/>
                <a:gd name="T67" fmla="*/ 205794 h 965"/>
                <a:gd name="T68" fmla="*/ 83281 w 921"/>
                <a:gd name="T69" fmla="*/ 253468 h 965"/>
                <a:gd name="T70" fmla="*/ 109860 w 921"/>
                <a:gd name="T71" fmla="*/ 328158 h 965"/>
                <a:gd name="T72" fmla="*/ 115176 w 921"/>
                <a:gd name="T73" fmla="*/ 387751 h 965"/>
                <a:gd name="T74" fmla="*/ 48728 w 921"/>
                <a:gd name="T75" fmla="*/ 394108 h 965"/>
                <a:gd name="T76" fmla="*/ 28351 w 921"/>
                <a:gd name="T77" fmla="*/ 453701 h 965"/>
                <a:gd name="T78" fmla="*/ 0 w 921"/>
                <a:gd name="T79" fmla="*/ 435425 h 9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 h="965">
                  <a:moveTo>
                    <a:pt x="0" y="548"/>
                  </a:moveTo>
                  <a:lnTo>
                    <a:pt x="6" y="631"/>
                  </a:lnTo>
                  <a:lnTo>
                    <a:pt x="27" y="681"/>
                  </a:lnTo>
                  <a:lnTo>
                    <a:pt x="211" y="792"/>
                  </a:lnTo>
                  <a:lnTo>
                    <a:pt x="252" y="792"/>
                  </a:lnTo>
                  <a:lnTo>
                    <a:pt x="266" y="754"/>
                  </a:lnTo>
                  <a:lnTo>
                    <a:pt x="287" y="763"/>
                  </a:lnTo>
                  <a:lnTo>
                    <a:pt x="300" y="792"/>
                  </a:lnTo>
                  <a:lnTo>
                    <a:pt x="340" y="800"/>
                  </a:lnTo>
                  <a:lnTo>
                    <a:pt x="369" y="815"/>
                  </a:lnTo>
                  <a:lnTo>
                    <a:pt x="347" y="844"/>
                  </a:lnTo>
                  <a:lnTo>
                    <a:pt x="328" y="844"/>
                  </a:lnTo>
                  <a:lnTo>
                    <a:pt x="328" y="883"/>
                  </a:lnTo>
                  <a:lnTo>
                    <a:pt x="340" y="911"/>
                  </a:lnTo>
                  <a:lnTo>
                    <a:pt x="369" y="896"/>
                  </a:lnTo>
                  <a:lnTo>
                    <a:pt x="402" y="904"/>
                  </a:lnTo>
                  <a:lnTo>
                    <a:pt x="438" y="965"/>
                  </a:lnTo>
                  <a:lnTo>
                    <a:pt x="471" y="948"/>
                  </a:lnTo>
                  <a:lnTo>
                    <a:pt x="450" y="919"/>
                  </a:lnTo>
                  <a:lnTo>
                    <a:pt x="450" y="883"/>
                  </a:lnTo>
                  <a:lnTo>
                    <a:pt x="471" y="844"/>
                  </a:lnTo>
                  <a:lnTo>
                    <a:pt x="505" y="844"/>
                  </a:lnTo>
                  <a:lnTo>
                    <a:pt x="539" y="771"/>
                  </a:lnTo>
                  <a:lnTo>
                    <a:pt x="539" y="719"/>
                  </a:lnTo>
                  <a:lnTo>
                    <a:pt x="588" y="727"/>
                  </a:lnTo>
                  <a:lnTo>
                    <a:pt x="691" y="652"/>
                  </a:lnTo>
                  <a:lnTo>
                    <a:pt x="677" y="598"/>
                  </a:lnTo>
                  <a:lnTo>
                    <a:pt x="710" y="525"/>
                  </a:lnTo>
                  <a:lnTo>
                    <a:pt x="737" y="496"/>
                  </a:lnTo>
                  <a:lnTo>
                    <a:pt x="718" y="475"/>
                  </a:lnTo>
                  <a:lnTo>
                    <a:pt x="696" y="488"/>
                  </a:lnTo>
                  <a:lnTo>
                    <a:pt x="677" y="475"/>
                  </a:lnTo>
                  <a:lnTo>
                    <a:pt x="677" y="444"/>
                  </a:lnTo>
                  <a:lnTo>
                    <a:pt x="737" y="438"/>
                  </a:lnTo>
                  <a:lnTo>
                    <a:pt x="758" y="386"/>
                  </a:lnTo>
                  <a:lnTo>
                    <a:pt x="804" y="392"/>
                  </a:lnTo>
                  <a:lnTo>
                    <a:pt x="826" y="407"/>
                  </a:lnTo>
                  <a:lnTo>
                    <a:pt x="880" y="400"/>
                  </a:lnTo>
                  <a:lnTo>
                    <a:pt x="907" y="356"/>
                  </a:lnTo>
                  <a:lnTo>
                    <a:pt x="902" y="319"/>
                  </a:lnTo>
                  <a:lnTo>
                    <a:pt x="921" y="259"/>
                  </a:lnTo>
                  <a:lnTo>
                    <a:pt x="914" y="192"/>
                  </a:lnTo>
                  <a:lnTo>
                    <a:pt x="854" y="154"/>
                  </a:lnTo>
                  <a:lnTo>
                    <a:pt x="826" y="163"/>
                  </a:lnTo>
                  <a:lnTo>
                    <a:pt x="691" y="73"/>
                  </a:lnTo>
                  <a:lnTo>
                    <a:pt x="634" y="52"/>
                  </a:lnTo>
                  <a:lnTo>
                    <a:pt x="622" y="29"/>
                  </a:lnTo>
                  <a:lnTo>
                    <a:pt x="581" y="0"/>
                  </a:lnTo>
                  <a:lnTo>
                    <a:pt x="574" y="15"/>
                  </a:lnTo>
                  <a:lnTo>
                    <a:pt x="588" y="42"/>
                  </a:lnTo>
                  <a:lnTo>
                    <a:pt x="581" y="65"/>
                  </a:lnTo>
                  <a:lnTo>
                    <a:pt x="539" y="42"/>
                  </a:lnTo>
                  <a:lnTo>
                    <a:pt x="524" y="52"/>
                  </a:lnTo>
                  <a:lnTo>
                    <a:pt x="517" y="125"/>
                  </a:lnTo>
                  <a:lnTo>
                    <a:pt x="498" y="104"/>
                  </a:lnTo>
                  <a:lnTo>
                    <a:pt x="471" y="132"/>
                  </a:lnTo>
                  <a:lnTo>
                    <a:pt x="431" y="132"/>
                  </a:lnTo>
                  <a:lnTo>
                    <a:pt x="402" y="119"/>
                  </a:lnTo>
                  <a:lnTo>
                    <a:pt x="369" y="125"/>
                  </a:lnTo>
                  <a:lnTo>
                    <a:pt x="335" y="96"/>
                  </a:lnTo>
                  <a:lnTo>
                    <a:pt x="271" y="119"/>
                  </a:lnTo>
                  <a:lnTo>
                    <a:pt x="266" y="125"/>
                  </a:lnTo>
                  <a:lnTo>
                    <a:pt x="271" y="171"/>
                  </a:lnTo>
                  <a:lnTo>
                    <a:pt x="225" y="171"/>
                  </a:lnTo>
                  <a:lnTo>
                    <a:pt x="185" y="192"/>
                  </a:lnTo>
                  <a:lnTo>
                    <a:pt x="170" y="207"/>
                  </a:lnTo>
                  <a:lnTo>
                    <a:pt x="177" y="236"/>
                  </a:lnTo>
                  <a:lnTo>
                    <a:pt x="170" y="259"/>
                  </a:lnTo>
                  <a:lnTo>
                    <a:pt x="101" y="281"/>
                  </a:lnTo>
                  <a:lnTo>
                    <a:pt x="94" y="319"/>
                  </a:lnTo>
                  <a:lnTo>
                    <a:pt x="115" y="356"/>
                  </a:lnTo>
                  <a:lnTo>
                    <a:pt x="124" y="413"/>
                  </a:lnTo>
                  <a:lnTo>
                    <a:pt x="115" y="444"/>
                  </a:lnTo>
                  <a:lnTo>
                    <a:pt x="130" y="488"/>
                  </a:lnTo>
                  <a:lnTo>
                    <a:pt x="115" y="525"/>
                  </a:lnTo>
                  <a:lnTo>
                    <a:pt x="55" y="496"/>
                  </a:lnTo>
                  <a:lnTo>
                    <a:pt x="48" y="571"/>
                  </a:lnTo>
                  <a:lnTo>
                    <a:pt x="32" y="571"/>
                  </a:lnTo>
                  <a:lnTo>
                    <a:pt x="6" y="542"/>
                  </a:lnTo>
                  <a:lnTo>
                    <a:pt x="0" y="548"/>
                  </a:lnTo>
                  <a:close/>
                </a:path>
              </a:pathLst>
            </a:custGeom>
            <a:solidFill>
              <a:srgbClr val="D8DDE7"/>
            </a:solidFill>
            <a:ln w="1651">
              <a:solidFill>
                <a:schemeClr val="bg1">
                  <a:lumMod val="50000"/>
                </a:schemeClr>
              </a:solidFill>
              <a:prstDash val="solid"/>
              <a:round/>
              <a:headEnd/>
              <a:tailEnd/>
            </a:ln>
          </p:spPr>
          <p:txBody>
            <a:bodyPr/>
            <a:lstStyle/>
            <a:p>
              <a:pPr>
                <a:defRPr/>
              </a:pPr>
              <a:endParaRPr lang="es-ES_tradnl"/>
            </a:p>
          </p:txBody>
        </p:sp>
        <p:sp>
          <p:nvSpPr>
            <p:cNvPr id="78" name="Freeform 55">
              <a:extLst>
                <a:ext uri="{FF2B5EF4-FFF2-40B4-BE49-F238E27FC236}">
                  <a16:creationId xmlns:a16="http://schemas.microsoft.com/office/drawing/2014/main" id="{DAB1CB35-0429-4DD0-AFC1-6FDD8C0770C2}"/>
                </a:ext>
              </a:extLst>
            </p:cNvPr>
            <p:cNvSpPr>
              <a:spLocks/>
            </p:cNvSpPr>
            <p:nvPr/>
          </p:nvSpPr>
          <p:spPr bwMode="auto">
            <a:xfrm>
              <a:off x="8335832" y="2462457"/>
              <a:ext cx="508098" cy="523582"/>
            </a:xfrm>
            <a:custGeom>
              <a:avLst/>
              <a:gdLst>
                <a:gd name="T0" fmla="*/ 0 w 648"/>
                <a:gd name="T1" fmla="*/ 530858 h 742"/>
                <a:gd name="T2" fmla="*/ 6191 w 648"/>
                <a:gd name="T3" fmla="*/ 436147 h 742"/>
                <a:gd name="T4" fmla="*/ 0 w 648"/>
                <a:gd name="T5" fmla="*/ 394761 h 742"/>
                <a:gd name="T6" fmla="*/ 30069 w 648"/>
                <a:gd name="T7" fmla="*/ 353375 h 742"/>
                <a:gd name="T8" fmla="*/ 10613 w 648"/>
                <a:gd name="T9" fmla="*/ 324723 h 742"/>
                <a:gd name="T10" fmla="*/ 10613 w 648"/>
                <a:gd name="T11" fmla="*/ 293683 h 742"/>
                <a:gd name="T12" fmla="*/ 0 w 648"/>
                <a:gd name="T13" fmla="*/ 265031 h 742"/>
                <a:gd name="T14" fmla="*/ 10613 w 648"/>
                <a:gd name="T15" fmla="*/ 241950 h 742"/>
                <a:gd name="T16" fmla="*/ 42451 w 648"/>
                <a:gd name="T17" fmla="*/ 225237 h 742"/>
                <a:gd name="T18" fmla="*/ 42451 w 648"/>
                <a:gd name="T19" fmla="*/ 212502 h 742"/>
                <a:gd name="T20" fmla="*/ 23879 w 648"/>
                <a:gd name="T21" fmla="*/ 171116 h 742"/>
                <a:gd name="T22" fmla="*/ 30069 w 648"/>
                <a:gd name="T23" fmla="*/ 124159 h 742"/>
                <a:gd name="T24" fmla="*/ 23879 w 648"/>
                <a:gd name="T25" fmla="*/ 111425 h 742"/>
                <a:gd name="T26" fmla="*/ 0 w 648"/>
                <a:gd name="T27" fmla="*/ 101078 h 742"/>
                <a:gd name="T28" fmla="*/ 6191 w 648"/>
                <a:gd name="T29" fmla="*/ 35019 h 742"/>
                <a:gd name="T30" fmla="*/ 17688 w 648"/>
                <a:gd name="T31" fmla="*/ 23081 h 742"/>
                <a:gd name="T32" fmla="*/ 107896 w 648"/>
                <a:gd name="T33" fmla="*/ 0 h 742"/>
                <a:gd name="T34" fmla="*/ 156538 w 648"/>
                <a:gd name="T35" fmla="*/ 23081 h 742"/>
                <a:gd name="T36" fmla="*/ 160960 w 648"/>
                <a:gd name="T37" fmla="*/ 58100 h 742"/>
                <a:gd name="T38" fmla="*/ 174226 w 648"/>
                <a:gd name="T39" fmla="*/ 70038 h 742"/>
                <a:gd name="T40" fmla="*/ 144156 w 648"/>
                <a:gd name="T41" fmla="*/ 146444 h 742"/>
                <a:gd name="T42" fmla="*/ 150347 w 648"/>
                <a:gd name="T43" fmla="*/ 159178 h 742"/>
                <a:gd name="T44" fmla="*/ 160960 w 648"/>
                <a:gd name="T45" fmla="*/ 165545 h 742"/>
                <a:gd name="T46" fmla="*/ 198989 w 648"/>
                <a:gd name="T47" fmla="*/ 152811 h 742"/>
                <a:gd name="T48" fmla="*/ 217561 w 648"/>
                <a:gd name="T49" fmla="*/ 194197 h 742"/>
                <a:gd name="T50" fmla="*/ 260012 w 648"/>
                <a:gd name="T51" fmla="*/ 175892 h 742"/>
                <a:gd name="T52" fmla="*/ 313075 w 648"/>
                <a:gd name="T53" fmla="*/ 206135 h 742"/>
                <a:gd name="T54" fmla="*/ 351104 w 648"/>
                <a:gd name="T55" fmla="*/ 206135 h 742"/>
                <a:gd name="T56" fmla="*/ 367908 w 648"/>
                <a:gd name="T57" fmla="*/ 235583 h 742"/>
                <a:gd name="T58" fmla="*/ 404168 w 648"/>
                <a:gd name="T59" fmla="*/ 218870 h 742"/>
                <a:gd name="T60" fmla="*/ 446619 w 648"/>
                <a:gd name="T61" fmla="*/ 229216 h 742"/>
                <a:gd name="T62" fmla="*/ 459000 w 648"/>
                <a:gd name="T63" fmla="*/ 212502 h 742"/>
                <a:gd name="T64" fmla="*/ 518255 w 648"/>
                <a:gd name="T65" fmla="*/ 225237 h 742"/>
                <a:gd name="T66" fmla="*/ 535942 w 648"/>
                <a:gd name="T67" fmla="*/ 283337 h 742"/>
                <a:gd name="T68" fmla="*/ 573087 w 648"/>
                <a:gd name="T69" fmla="*/ 353375 h 742"/>
                <a:gd name="T70" fmla="*/ 554515 w 648"/>
                <a:gd name="T71" fmla="*/ 388394 h 742"/>
                <a:gd name="T72" fmla="*/ 475804 w 648"/>
                <a:gd name="T73" fmla="*/ 406700 h 742"/>
                <a:gd name="T74" fmla="*/ 420971 w 648"/>
                <a:gd name="T75" fmla="*/ 413067 h 742"/>
                <a:gd name="T76" fmla="*/ 397977 w 648"/>
                <a:gd name="T77" fmla="*/ 406700 h 742"/>
                <a:gd name="T78" fmla="*/ 361717 w 648"/>
                <a:gd name="T79" fmla="*/ 425005 h 742"/>
                <a:gd name="T80" fmla="*/ 355526 w 648"/>
                <a:gd name="T81" fmla="*/ 431372 h 742"/>
                <a:gd name="T82" fmla="*/ 361717 w 648"/>
                <a:gd name="T83" fmla="*/ 472758 h 742"/>
                <a:gd name="T84" fmla="*/ 351104 w 648"/>
                <a:gd name="T85" fmla="*/ 483901 h 742"/>
                <a:gd name="T86" fmla="*/ 319266 w 648"/>
                <a:gd name="T87" fmla="*/ 477534 h 742"/>
                <a:gd name="T88" fmla="*/ 313075 w 648"/>
                <a:gd name="T89" fmla="*/ 483901 h 742"/>
                <a:gd name="T90" fmla="*/ 313075 w 648"/>
                <a:gd name="T91" fmla="*/ 525287 h 742"/>
                <a:gd name="T92" fmla="*/ 300694 w 648"/>
                <a:gd name="T93" fmla="*/ 543593 h 742"/>
                <a:gd name="T94" fmla="*/ 313075 w 648"/>
                <a:gd name="T95" fmla="*/ 565877 h 742"/>
                <a:gd name="T96" fmla="*/ 294503 w 648"/>
                <a:gd name="T97" fmla="*/ 578612 h 742"/>
                <a:gd name="T98" fmla="*/ 270624 w 648"/>
                <a:gd name="T99" fmla="*/ 565877 h 742"/>
                <a:gd name="T100" fmla="*/ 247630 w 648"/>
                <a:gd name="T101" fmla="*/ 572245 h 742"/>
                <a:gd name="T102" fmla="*/ 186607 w 648"/>
                <a:gd name="T103" fmla="*/ 590550 h 742"/>
                <a:gd name="T104" fmla="*/ 144156 w 648"/>
                <a:gd name="T105" fmla="*/ 555531 h 742"/>
                <a:gd name="T106" fmla="*/ 101705 w 648"/>
                <a:gd name="T107" fmla="*/ 565877 h 742"/>
                <a:gd name="T108" fmla="*/ 53064 w 648"/>
                <a:gd name="T109" fmla="*/ 560306 h 742"/>
                <a:gd name="T110" fmla="*/ 48642 w 648"/>
                <a:gd name="T111" fmla="*/ 543593 h 742"/>
                <a:gd name="T112" fmla="*/ 30069 w 648"/>
                <a:gd name="T113" fmla="*/ 543593 h 742"/>
                <a:gd name="T114" fmla="*/ 0 w 648"/>
                <a:gd name="T115" fmla="*/ 530858 h 7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742">
                  <a:moveTo>
                    <a:pt x="0" y="667"/>
                  </a:moveTo>
                  <a:lnTo>
                    <a:pt x="7" y="548"/>
                  </a:lnTo>
                  <a:lnTo>
                    <a:pt x="0" y="496"/>
                  </a:lnTo>
                  <a:lnTo>
                    <a:pt x="34" y="444"/>
                  </a:lnTo>
                  <a:lnTo>
                    <a:pt x="12" y="408"/>
                  </a:lnTo>
                  <a:lnTo>
                    <a:pt x="12" y="369"/>
                  </a:lnTo>
                  <a:lnTo>
                    <a:pt x="0" y="333"/>
                  </a:lnTo>
                  <a:lnTo>
                    <a:pt x="12" y="304"/>
                  </a:lnTo>
                  <a:lnTo>
                    <a:pt x="48" y="283"/>
                  </a:lnTo>
                  <a:lnTo>
                    <a:pt x="48" y="267"/>
                  </a:lnTo>
                  <a:lnTo>
                    <a:pt x="27" y="215"/>
                  </a:lnTo>
                  <a:lnTo>
                    <a:pt x="34" y="156"/>
                  </a:lnTo>
                  <a:lnTo>
                    <a:pt x="27" y="140"/>
                  </a:lnTo>
                  <a:lnTo>
                    <a:pt x="0" y="127"/>
                  </a:lnTo>
                  <a:lnTo>
                    <a:pt x="7" y="44"/>
                  </a:lnTo>
                  <a:lnTo>
                    <a:pt x="20" y="29"/>
                  </a:lnTo>
                  <a:lnTo>
                    <a:pt x="122" y="0"/>
                  </a:lnTo>
                  <a:lnTo>
                    <a:pt x="177" y="29"/>
                  </a:lnTo>
                  <a:lnTo>
                    <a:pt x="182" y="73"/>
                  </a:lnTo>
                  <a:lnTo>
                    <a:pt x="197" y="88"/>
                  </a:lnTo>
                  <a:lnTo>
                    <a:pt x="163" y="184"/>
                  </a:lnTo>
                  <a:lnTo>
                    <a:pt x="170" y="200"/>
                  </a:lnTo>
                  <a:lnTo>
                    <a:pt x="182" y="208"/>
                  </a:lnTo>
                  <a:lnTo>
                    <a:pt x="225" y="192"/>
                  </a:lnTo>
                  <a:lnTo>
                    <a:pt x="246" y="244"/>
                  </a:lnTo>
                  <a:lnTo>
                    <a:pt x="294" y="221"/>
                  </a:lnTo>
                  <a:lnTo>
                    <a:pt x="354" y="259"/>
                  </a:lnTo>
                  <a:lnTo>
                    <a:pt x="397" y="259"/>
                  </a:lnTo>
                  <a:lnTo>
                    <a:pt x="416" y="296"/>
                  </a:lnTo>
                  <a:lnTo>
                    <a:pt x="457" y="275"/>
                  </a:lnTo>
                  <a:lnTo>
                    <a:pt x="505" y="288"/>
                  </a:lnTo>
                  <a:lnTo>
                    <a:pt x="519" y="267"/>
                  </a:lnTo>
                  <a:lnTo>
                    <a:pt x="586" y="283"/>
                  </a:lnTo>
                  <a:lnTo>
                    <a:pt x="606" y="356"/>
                  </a:lnTo>
                  <a:lnTo>
                    <a:pt x="648" y="444"/>
                  </a:lnTo>
                  <a:lnTo>
                    <a:pt x="627" y="488"/>
                  </a:lnTo>
                  <a:lnTo>
                    <a:pt x="538" y="511"/>
                  </a:lnTo>
                  <a:lnTo>
                    <a:pt x="476" y="519"/>
                  </a:lnTo>
                  <a:lnTo>
                    <a:pt x="450" y="511"/>
                  </a:lnTo>
                  <a:lnTo>
                    <a:pt x="409" y="534"/>
                  </a:lnTo>
                  <a:lnTo>
                    <a:pt x="402" y="542"/>
                  </a:lnTo>
                  <a:lnTo>
                    <a:pt x="409" y="594"/>
                  </a:lnTo>
                  <a:lnTo>
                    <a:pt x="397" y="608"/>
                  </a:lnTo>
                  <a:lnTo>
                    <a:pt x="361" y="600"/>
                  </a:lnTo>
                  <a:lnTo>
                    <a:pt x="354" y="608"/>
                  </a:lnTo>
                  <a:lnTo>
                    <a:pt x="354" y="660"/>
                  </a:lnTo>
                  <a:lnTo>
                    <a:pt x="340" y="683"/>
                  </a:lnTo>
                  <a:lnTo>
                    <a:pt x="354" y="711"/>
                  </a:lnTo>
                  <a:lnTo>
                    <a:pt x="333" y="727"/>
                  </a:lnTo>
                  <a:lnTo>
                    <a:pt x="306" y="711"/>
                  </a:lnTo>
                  <a:lnTo>
                    <a:pt x="280" y="719"/>
                  </a:lnTo>
                  <a:lnTo>
                    <a:pt x="211" y="742"/>
                  </a:lnTo>
                  <a:lnTo>
                    <a:pt x="163" y="698"/>
                  </a:lnTo>
                  <a:lnTo>
                    <a:pt x="115" y="711"/>
                  </a:lnTo>
                  <a:lnTo>
                    <a:pt x="60" y="704"/>
                  </a:lnTo>
                  <a:lnTo>
                    <a:pt x="55" y="683"/>
                  </a:lnTo>
                  <a:lnTo>
                    <a:pt x="34" y="683"/>
                  </a:lnTo>
                  <a:lnTo>
                    <a:pt x="0" y="667"/>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79" name="Freeform 56">
              <a:extLst>
                <a:ext uri="{FF2B5EF4-FFF2-40B4-BE49-F238E27FC236}">
                  <a16:creationId xmlns:a16="http://schemas.microsoft.com/office/drawing/2014/main" id="{8E56E1BB-E02E-4400-BE90-D75B0C4ECAF4}"/>
                </a:ext>
              </a:extLst>
            </p:cNvPr>
            <p:cNvSpPr>
              <a:spLocks/>
            </p:cNvSpPr>
            <p:nvPr/>
          </p:nvSpPr>
          <p:spPr bwMode="auto">
            <a:xfrm>
              <a:off x="9021272" y="1909319"/>
              <a:ext cx="342018" cy="198455"/>
            </a:xfrm>
            <a:custGeom>
              <a:avLst/>
              <a:gdLst>
                <a:gd name="T0" fmla="*/ 0 w 437"/>
                <a:gd name="T1" fmla="*/ 171635 h 283"/>
                <a:gd name="T2" fmla="*/ 12359 w 437"/>
                <a:gd name="T3" fmla="*/ 176381 h 283"/>
                <a:gd name="T4" fmla="*/ 72386 w 437"/>
                <a:gd name="T5" fmla="*/ 147907 h 283"/>
                <a:gd name="T6" fmla="*/ 103282 w 437"/>
                <a:gd name="T7" fmla="*/ 158189 h 283"/>
                <a:gd name="T8" fmla="*/ 145654 w 437"/>
                <a:gd name="T9" fmla="*/ 171635 h 283"/>
                <a:gd name="T10" fmla="*/ 156247 w 437"/>
                <a:gd name="T11" fmla="*/ 135252 h 283"/>
                <a:gd name="T12" fmla="*/ 180964 w 437"/>
                <a:gd name="T13" fmla="*/ 135252 h 283"/>
                <a:gd name="T14" fmla="*/ 217157 w 437"/>
                <a:gd name="T15" fmla="*/ 205646 h 283"/>
                <a:gd name="T16" fmla="*/ 247171 w 437"/>
                <a:gd name="T17" fmla="*/ 205646 h 283"/>
                <a:gd name="T18" fmla="*/ 271888 w 437"/>
                <a:gd name="T19" fmla="*/ 223838 h 283"/>
                <a:gd name="T20" fmla="*/ 289543 w 437"/>
                <a:gd name="T21" fmla="*/ 223838 h 283"/>
                <a:gd name="T22" fmla="*/ 320439 w 437"/>
                <a:gd name="T23" fmla="*/ 182709 h 283"/>
                <a:gd name="T24" fmla="*/ 338094 w 437"/>
                <a:gd name="T25" fmla="*/ 189036 h 283"/>
                <a:gd name="T26" fmla="*/ 356632 w 437"/>
                <a:gd name="T27" fmla="*/ 189036 h 283"/>
                <a:gd name="T28" fmla="*/ 373404 w 437"/>
                <a:gd name="T29" fmla="*/ 176381 h 283"/>
                <a:gd name="T30" fmla="*/ 367225 w 437"/>
                <a:gd name="T31" fmla="*/ 129715 h 283"/>
                <a:gd name="T32" fmla="*/ 379584 w 437"/>
                <a:gd name="T33" fmla="*/ 117060 h 283"/>
                <a:gd name="T34" fmla="*/ 385763 w 437"/>
                <a:gd name="T35" fmla="*/ 88586 h 283"/>
                <a:gd name="T36" fmla="*/ 271888 w 437"/>
                <a:gd name="T37" fmla="*/ 30847 h 283"/>
                <a:gd name="T38" fmla="*/ 259529 w 437"/>
                <a:gd name="T39" fmla="*/ 30847 h 283"/>
                <a:gd name="T40" fmla="*/ 259529 w 437"/>
                <a:gd name="T41" fmla="*/ 41129 h 283"/>
                <a:gd name="T42" fmla="*/ 229516 w 437"/>
                <a:gd name="T43" fmla="*/ 18192 h 283"/>
                <a:gd name="T44" fmla="*/ 221571 w 437"/>
                <a:gd name="T45" fmla="*/ 0 h 283"/>
                <a:gd name="T46" fmla="*/ 174785 w 437"/>
                <a:gd name="T47" fmla="*/ 12655 h 283"/>
                <a:gd name="T48" fmla="*/ 168606 w 437"/>
                <a:gd name="T49" fmla="*/ 30847 h 283"/>
                <a:gd name="T50" fmla="*/ 139475 w 437"/>
                <a:gd name="T51" fmla="*/ 49039 h 283"/>
                <a:gd name="T52" fmla="*/ 133296 w 437"/>
                <a:gd name="T53" fmla="*/ 75931 h 283"/>
                <a:gd name="T54" fmla="*/ 103282 w 437"/>
                <a:gd name="T55" fmla="*/ 59321 h 283"/>
                <a:gd name="T56" fmla="*/ 67089 w 437"/>
                <a:gd name="T57" fmla="*/ 83840 h 283"/>
                <a:gd name="T58" fmla="*/ 6179 w 437"/>
                <a:gd name="T59" fmla="*/ 100450 h 283"/>
                <a:gd name="T60" fmla="*/ 12359 w 437"/>
                <a:gd name="T61" fmla="*/ 135252 h 283"/>
                <a:gd name="T62" fmla="*/ 0 w 437"/>
                <a:gd name="T63" fmla="*/ 171635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7" h="283">
                  <a:moveTo>
                    <a:pt x="0" y="217"/>
                  </a:moveTo>
                  <a:lnTo>
                    <a:pt x="14" y="223"/>
                  </a:lnTo>
                  <a:lnTo>
                    <a:pt x="82" y="187"/>
                  </a:lnTo>
                  <a:lnTo>
                    <a:pt x="117" y="200"/>
                  </a:lnTo>
                  <a:lnTo>
                    <a:pt x="165" y="217"/>
                  </a:lnTo>
                  <a:lnTo>
                    <a:pt x="177" y="171"/>
                  </a:lnTo>
                  <a:lnTo>
                    <a:pt x="205" y="171"/>
                  </a:lnTo>
                  <a:lnTo>
                    <a:pt x="246" y="260"/>
                  </a:lnTo>
                  <a:lnTo>
                    <a:pt x="280" y="260"/>
                  </a:lnTo>
                  <a:lnTo>
                    <a:pt x="308" y="283"/>
                  </a:lnTo>
                  <a:lnTo>
                    <a:pt x="328" y="283"/>
                  </a:lnTo>
                  <a:lnTo>
                    <a:pt x="363" y="231"/>
                  </a:lnTo>
                  <a:lnTo>
                    <a:pt x="383" y="239"/>
                  </a:lnTo>
                  <a:lnTo>
                    <a:pt x="404" y="239"/>
                  </a:lnTo>
                  <a:lnTo>
                    <a:pt x="423" y="223"/>
                  </a:lnTo>
                  <a:lnTo>
                    <a:pt x="416" y="164"/>
                  </a:lnTo>
                  <a:lnTo>
                    <a:pt x="430" y="148"/>
                  </a:lnTo>
                  <a:lnTo>
                    <a:pt x="437" y="112"/>
                  </a:lnTo>
                  <a:lnTo>
                    <a:pt x="308" y="39"/>
                  </a:lnTo>
                  <a:lnTo>
                    <a:pt x="294" y="39"/>
                  </a:lnTo>
                  <a:lnTo>
                    <a:pt x="294" y="52"/>
                  </a:lnTo>
                  <a:lnTo>
                    <a:pt x="260" y="23"/>
                  </a:lnTo>
                  <a:lnTo>
                    <a:pt x="251" y="0"/>
                  </a:lnTo>
                  <a:lnTo>
                    <a:pt x="198" y="16"/>
                  </a:lnTo>
                  <a:lnTo>
                    <a:pt x="191" y="39"/>
                  </a:lnTo>
                  <a:lnTo>
                    <a:pt x="158" y="62"/>
                  </a:lnTo>
                  <a:lnTo>
                    <a:pt x="151" y="96"/>
                  </a:lnTo>
                  <a:lnTo>
                    <a:pt x="117" y="75"/>
                  </a:lnTo>
                  <a:lnTo>
                    <a:pt x="76" y="106"/>
                  </a:lnTo>
                  <a:lnTo>
                    <a:pt x="7" y="127"/>
                  </a:lnTo>
                  <a:lnTo>
                    <a:pt x="14" y="171"/>
                  </a:lnTo>
                  <a:lnTo>
                    <a:pt x="0" y="217"/>
                  </a:lnTo>
                  <a:close/>
                </a:path>
              </a:pathLst>
            </a:custGeom>
            <a:solidFill>
              <a:srgbClr val="8C9AB7"/>
            </a:solidFill>
            <a:ln w="1651">
              <a:solidFill>
                <a:schemeClr val="bg1">
                  <a:lumMod val="50000"/>
                </a:schemeClr>
              </a:solidFill>
              <a:prstDash val="solid"/>
              <a:round/>
              <a:headEnd/>
              <a:tailEnd/>
            </a:ln>
          </p:spPr>
          <p:txBody>
            <a:bodyPr/>
            <a:lstStyle/>
            <a:p>
              <a:pPr>
                <a:defRPr/>
              </a:pPr>
              <a:endParaRPr lang="es-ES_tradnl"/>
            </a:p>
          </p:txBody>
        </p:sp>
        <p:sp>
          <p:nvSpPr>
            <p:cNvPr id="80" name="Freeform 57">
              <a:extLst>
                <a:ext uri="{FF2B5EF4-FFF2-40B4-BE49-F238E27FC236}">
                  <a16:creationId xmlns:a16="http://schemas.microsoft.com/office/drawing/2014/main" id="{5C67739B-ED70-46A2-9DB6-2B54F4E4B4C5}"/>
                </a:ext>
              </a:extLst>
            </p:cNvPr>
            <p:cNvSpPr>
              <a:spLocks/>
            </p:cNvSpPr>
            <p:nvPr/>
          </p:nvSpPr>
          <p:spPr bwMode="auto">
            <a:xfrm>
              <a:off x="7757359" y="2421641"/>
              <a:ext cx="616474" cy="547508"/>
            </a:xfrm>
            <a:custGeom>
              <a:avLst/>
              <a:gdLst>
                <a:gd name="T0" fmla="*/ 16808 w 786"/>
                <a:gd name="T1" fmla="*/ 148241 h 779"/>
                <a:gd name="T2" fmla="*/ 103503 w 786"/>
                <a:gd name="T3" fmla="*/ 148241 h 779"/>
                <a:gd name="T4" fmla="*/ 145081 w 786"/>
                <a:gd name="T5" fmla="*/ 158546 h 779"/>
                <a:gd name="T6" fmla="*/ 151273 w 786"/>
                <a:gd name="T7" fmla="*/ 206110 h 779"/>
                <a:gd name="T8" fmla="*/ 145081 w 786"/>
                <a:gd name="T9" fmla="*/ 282212 h 779"/>
                <a:gd name="T10" fmla="*/ 167196 w 786"/>
                <a:gd name="T11" fmla="*/ 323435 h 779"/>
                <a:gd name="T12" fmla="*/ 295469 w 786"/>
                <a:gd name="T13" fmla="*/ 346424 h 779"/>
                <a:gd name="T14" fmla="*/ 272468 w 786"/>
                <a:gd name="T15" fmla="*/ 389231 h 779"/>
                <a:gd name="T16" fmla="*/ 230006 w 786"/>
                <a:gd name="T17" fmla="*/ 458992 h 779"/>
                <a:gd name="T18" fmla="*/ 191966 w 786"/>
                <a:gd name="T19" fmla="*/ 500214 h 779"/>
                <a:gd name="T20" fmla="*/ 223813 w 786"/>
                <a:gd name="T21" fmla="*/ 523203 h 779"/>
                <a:gd name="T22" fmla="*/ 350316 w 786"/>
                <a:gd name="T23" fmla="*/ 576316 h 779"/>
                <a:gd name="T24" fmla="*/ 416664 w 786"/>
                <a:gd name="T25" fmla="*/ 582658 h 779"/>
                <a:gd name="T26" fmla="*/ 441434 w 786"/>
                <a:gd name="T27" fmla="*/ 558083 h 779"/>
                <a:gd name="T28" fmla="*/ 494512 w 786"/>
                <a:gd name="T29" fmla="*/ 564425 h 779"/>
                <a:gd name="T30" fmla="*/ 615708 w 786"/>
                <a:gd name="T31" fmla="*/ 589000 h 779"/>
                <a:gd name="T32" fmla="*/ 670555 w 786"/>
                <a:gd name="T33" fmla="*/ 611196 h 779"/>
                <a:gd name="T34" fmla="*/ 652862 w 786"/>
                <a:gd name="T35" fmla="*/ 576316 h 779"/>
                <a:gd name="T36" fmla="*/ 652862 w 786"/>
                <a:gd name="T37" fmla="*/ 440759 h 779"/>
                <a:gd name="T38" fmla="*/ 663478 w 786"/>
                <a:gd name="T39" fmla="*/ 370998 h 779"/>
                <a:gd name="T40" fmla="*/ 652862 w 786"/>
                <a:gd name="T41" fmla="*/ 311544 h 779"/>
                <a:gd name="T42" fmla="*/ 695325 w 786"/>
                <a:gd name="T43" fmla="*/ 271907 h 779"/>
                <a:gd name="T44" fmla="*/ 676748 w 786"/>
                <a:gd name="T45" fmla="*/ 218001 h 779"/>
                <a:gd name="T46" fmla="*/ 676748 w 786"/>
                <a:gd name="T47" fmla="*/ 158546 h 779"/>
                <a:gd name="T48" fmla="*/ 640477 w 786"/>
                <a:gd name="T49" fmla="*/ 164888 h 779"/>
                <a:gd name="T50" fmla="*/ 561745 w 786"/>
                <a:gd name="T51" fmla="*/ 123666 h 779"/>
                <a:gd name="T52" fmla="*/ 513090 w 786"/>
                <a:gd name="T53" fmla="*/ 88786 h 779"/>
                <a:gd name="T54" fmla="*/ 350316 w 786"/>
                <a:gd name="T55" fmla="*/ 76102 h 779"/>
                <a:gd name="T56" fmla="*/ 217621 w 786"/>
                <a:gd name="T57" fmla="*/ 41222 h 779"/>
                <a:gd name="T58" fmla="*/ 48655 w 786"/>
                <a:gd name="T59" fmla="*/ 41222 h 779"/>
                <a:gd name="T60" fmla="*/ 6192 w 786"/>
                <a:gd name="T61" fmla="*/ 76102 h 779"/>
                <a:gd name="T62" fmla="*/ 24770 w 786"/>
                <a:gd name="T63" fmla="*/ 10543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6" h="779">
                  <a:moveTo>
                    <a:pt x="0" y="179"/>
                  </a:moveTo>
                  <a:lnTo>
                    <a:pt x="19" y="187"/>
                  </a:lnTo>
                  <a:lnTo>
                    <a:pt x="62" y="179"/>
                  </a:lnTo>
                  <a:lnTo>
                    <a:pt x="117" y="187"/>
                  </a:lnTo>
                  <a:lnTo>
                    <a:pt x="150" y="187"/>
                  </a:lnTo>
                  <a:lnTo>
                    <a:pt x="164" y="200"/>
                  </a:lnTo>
                  <a:lnTo>
                    <a:pt x="157" y="252"/>
                  </a:lnTo>
                  <a:lnTo>
                    <a:pt x="171" y="260"/>
                  </a:lnTo>
                  <a:lnTo>
                    <a:pt x="179" y="289"/>
                  </a:lnTo>
                  <a:lnTo>
                    <a:pt x="164" y="356"/>
                  </a:lnTo>
                  <a:lnTo>
                    <a:pt x="171" y="400"/>
                  </a:lnTo>
                  <a:lnTo>
                    <a:pt x="189" y="408"/>
                  </a:lnTo>
                  <a:lnTo>
                    <a:pt x="274" y="400"/>
                  </a:lnTo>
                  <a:lnTo>
                    <a:pt x="334" y="437"/>
                  </a:lnTo>
                  <a:lnTo>
                    <a:pt x="341" y="454"/>
                  </a:lnTo>
                  <a:lnTo>
                    <a:pt x="308" y="491"/>
                  </a:lnTo>
                  <a:lnTo>
                    <a:pt x="294" y="543"/>
                  </a:lnTo>
                  <a:lnTo>
                    <a:pt x="260" y="579"/>
                  </a:lnTo>
                  <a:lnTo>
                    <a:pt x="225" y="587"/>
                  </a:lnTo>
                  <a:lnTo>
                    <a:pt x="217" y="631"/>
                  </a:lnTo>
                  <a:lnTo>
                    <a:pt x="225" y="660"/>
                  </a:lnTo>
                  <a:lnTo>
                    <a:pt x="253" y="660"/>
                  </a:lnTo>
                  <a:lnTo>
                    <a:pt x="260" y="675"/>
                  </a:lnTo>
                  <a:lnTo>
                    <a:pt x="396" y="727"/>
                  </a:lnTo>
                  <a:lnTo>
                    <a:pt x="444" y="704"/>
                  </a:lnTo>
                  <a:lnTo>
                    <a:pt x="471" y="735"/>
                  </a:lnTo>
                  <a:lnTo>
                    <a:pt x="492" y="735"/>
                  </a:lnTo>
                  <a:lnTo>
                    <a:pt x="499" y="704"/>
                  </a:lnTo>
                  <a:lnTo>
                    <a:pt x="520" y="696"/>
                  </a:lnTo>
                  <a:lnTo>
                    <a:pt x="559" y="712"/>
                  </a:lnTo>
                  <a:lnTo>
                    <a:pt x="642" y="720"/>
                  </a:lnTo>
                  <a:lnTo>
                    <a:pt x="696" y="743"/>
                  </a:lnTo>
                  <a:lnTo>
                    <a:pt x="738" y="779"/>
                  </a:lnTo>
                  <a:lnTo>
                    <a:pt x="758" y="771"/>
                  </a:lnTo>
                  <a:lnTo>
                    <a:pt x="772" y="743"/>
                  </a:lnTo>
                  <a:lnTo>
                    <a:pt x="738" y="727"/>
                  </a:lnTo>
                  <a:lnTo>
                    <a:pt x="745" y="608"/>
                  </a:lnTo>
                  <a:lnTo>
                    <a:pt x="738" y="556"/>
                  </a:lnTo>
                  <a:lnTo>
                    <a:pt x="772" y="504"/>
                  </a:lnTo>
                  <a:lnTo>
                    <a:pt x="750" y="468"/>
                  </a:lnTo>
                  <a:lnTo>
                    <a:pt x="750" y="429"/>
                  </a:lnTo>
                  <a:lnTo>
                    <a:pt x="738" y="393"/>
                  </a:lnTo>
                  <a:lnTo>
                    <a:pt x="750" y="364"/>
                  </a:lnTo>
                  <a:lnTo>
                    <a:pt x="786" y="343"/>
                  </a:lnTo>
                  <a:lnTo>
                    <a:pt x="786" y="327"/>
                  </a:lnTo>
                  <a:lnTo>
                    <a:pt x="765" y="275"/>
                  </a:lnTo>
                  <a:lnTo>
                    <a:pt x="772" y="216"/>
                  </a:lnTo>
                  <a:lnTo>
                    <a:pt x="765" y="200"/>
                  </a:lnTo>
                  <a:lnTo>
                    <a:pt x="738" y="187"/>
                  </a:lnTo>
                  <a:lnTo>
                    <a:pt x="724" y="208"/>
                  </a:lnTo>
                  <a:lnTo>
                    <a:pt x="690" y="164"/>
                  </a:lnTo>
                  <a:lnTo>
                    <a:pt x="635" y="156"/>
                  </a:lnTo>
                  <a:lnTo>
                    <a:pt x="602" y="119"/>
                  </a:lnTo>
                  <a:lnTo>
                    <a:pt x="580" y="112"/>
                  </a:lnTo>
                  <a:lnTo>
                    <a:pt x="559" y="119"/>
                  </a:lnTo>
                  <a:lnTo>
                    <a:pt x="396" y="96"/>
                  </a:lnTo>
                  <a:lnTo>
                    <a:pt x="322" y="46"/>
                  </a:lnTo>
                  <a:lnTo>
                    <a:pt x="246" y="52"/>
                  </a:lnTo>
                  <a:lnTo>
                    <a:pt x="131" y="0"/>
                  </a:lnTo>
                  <a:lnTo>
                    <a:pt x="55" y="52"/>
                  </a:lnTo>
                  <a:lnTo>
                    <a:pt x="35" y="83"/>
                  </a:lnTo>
                  <a:lnTo>
                    <a:pt x="7" y="96"/>
                  </a:lnTo>
                  <a:lnTo>
                    <a:pt x="7" y="125"/>
                  </a:lnTo>
                  <a:lnTo>
                    <a:pt x="28" y="133"/>
                  </a:lnTo>
                  <a:lnTo>
                    <a:pt x="0" y="179"/>
                  </a:lnTo>
                  <a:close/>
                </a:path>
              </a:pathLst>
            </a:custGeom>
            <a:solidFill>
              <a:srgbClr val="C8CFDD"/>
            </a:solidFill>
            <a:ln w="1651">
              <a:solidFill>
                <a:schemeClr val="bg1">
                  <a:lumMod val="50000"/>
                </a:schemeClr>
              </a:solidFill>
              <a:prstDash val="solid"/>
              <a:round/>
              <a:headEnd/>
              <a:tailEnd/>
            </a:ln>
          </p:spPr>
          <p:txBody>
            <a:bodyPr/>
            <a:lstStyle/>
            <a:p>
              <a:pPr>
                <a:defRPr/>
              </a:pPr>
              <a:endParaRPr lang="es-ES_tradnl"/>
            </a:p>
          </p:txBody>
        </p:sp>
        <p:sp>
          <p:nvSpPr>
            <p:cNvPr id="81" name="Freeform 58">
              <a:extLst>
                <a:ext uri="{FF2B5EF4-FFF2-40B4-BE49-F238E27FC236}">
                  <a16:creationId xmlns:a16="http://schemas.microsoft.com/office/drawing/2014/main" id="{3E38F432-5BB5-44E7-AE40-CEFD280FF3BE}"/>
                </a:ext>
              </a:extLst>
            </p:cNvPr>
            <p:cNvSpPr>
              <a:spLocks/>
            </p:cNvSpPr>
            <p:nvPr/>
          </p:nvSpPr>
          <p:spPr bwMode="auto">
            <a:xfrm>
              <a:off x="9464627" y="2227409"/>
              <a:ext cx="889525" cy="840264"/>
            </a:xfrm>
            <a:custGeom>
              <a:avLst/>
              <a:gdLst>
                <a:gd name="T0" fmla="*/ 18563 w 1135"/>
                <a:gd name="T1" fmla="*/ 758190 h 1195"/>
                <a:gd name="T2" fmla="*/ 54806 w 1135"/>
                <a:gd name="T3" fmla="*/ 824017 h 1195"/>
                <a:gd name="T4" fmla="*/ 104308 w 1135"/>
                <a:gd name="T5" fmla="*/ 819258 h 1195"/>
                <a:gd name="T6" fmla="*/ 234251 w 1135"/>
                <a:gd name="T7" fmla="*/ 947738 h 1195"/>
                <a:gd name="T8" fmla="*/ 301432 w 1135"/>
                <a:gd name="T9" fmla="*/ 912049 h 1195"/>
                <a:gd name="T10" fmla="*/ 308504 w 1135"/>
                <a:gd name="T11" fmla="*/ 877153 h 1195"/>
                <a:gd name="T12" fmla="*/ 384525 w 1135"/>
                <a:gd name="T13" fmla="*/ 860499 h 1195"/>
                <a:gd name="T14" fmla="*/ 384525 w 1135"/>
                <a:gd name="T15" fmla="*/ 819258 h 1195"/>
                <a:gd name="T16" fmla="*/ 471153 w 1135"/>
                <a:gd name="T17" fmla="*/ 824017 h 1195"/>
                <a:gd name="T18" fmla="*/ 525959 w 1135"/>
                <a:gd name="T19" fmla="*/ 829568 h 1195"/>
                <a:gd name="T20" fmla="*/ 585185 w 1135"/>
                <a:gd name="T21" fmla="*/ 807362 h 1195"/>
                <a:gd name="T22" fmla="*/ 608168 w 1135"/>
                <a:gd name="T23" fmla="*/ 766121 h 1195"/>
                <a:gd name="T24" fmla="*/ 658554 w 1135"/>
                <a:gd name="T25" fmla="*/ 776431 h 1195"/>
                <a:gd name="T26" fmla="*/ 652366 w 1135"/>
                <a:gd name="T27" fmla="*/ 736777 h 1195"/>
                <a:gd name="T28" fmla="*/ 694796 w 1135"/>
                <a:gd name="T29" fmla="*/ 747880 h 1195"/>
                <a:gd name="T30" fmla="*/ 755790 w 1135"/>
                <a:gd name="T31" fmla="*/ 782776 h 1195"/>
                <a:gd name="T32" fmla="*/ 899876 w 1135"/>
                <a:gd name="T33" fmla="*/ 847016 h 1195"/>
                <a:gd name="T34" fmla="*/ 946726 w 1135"/>
                <a:gd name="T35" fmla="*/ 847016 h 1195"/>
                <a:gd name="T36" fmla="*/ 1003300 w 1135"/>
                <a:gd name="T37" fmla="*/ 747880 h 1195"/>
                <a:gd name="T38" fmla="*/ 936119 w 1135"/>
                <a:gd name="T39" fmla="*/ 689192 h 1195"/>
                <a:gd name="T40" fmla="*/ 899876 w 1135"/>
                <a:gd name="T41" fmla="*/ 718536 h 1195"/>
                <a:gd name="T42" fmla="*/ 815016 w 1135"/>
                <a:gd name="T43" fmla="*/ 642400 h 1195"/>
                <a:gd name="T44" fmla="*/ 772585 w 1135"/>
                <a:gd name="T45" fmla="*/ 594815 h 1195"/>
                <a:gd name="T46" fmla="*/ 711592 w 1135"/>
                <a:gd name="T47" fmla="*/ 512334 h 1195"/>
                <a:gd name="T48" fmla="*/ 621427 w 1135"/>
                <a:gd name="T49" fmla="*/ 440956 h 1195"/>
                <a:gd name="T50" fmla="*/ 555130 w 1135"/>
                <a:gd name="T51" fmla="*/ 411612 h 1195"/>
                <a:gd name="T52" fmla="*/ 500324 w 1135"/>
                <a:gd name="T53" fmla="*/ 383061 h 1195"/>
                <a:gd name="T54" fmla="*/ 542754 w 1135"/>
                <a:gd name="T55" fmla="*/ 294235 h 1195"/>
                <a:gd name="T56" fmla="*/ 542754 w 1135"/>
                <a:gd name="T57" fmla="*/ 206202 h 1195"/>
                <a:gd name="T58" fmla="*/ 511816 w 1135"/>
                <a:gd name="T59" fmla="*/ 131652 h 1195"/>
                <a:gd name="T60" fmla="*/ 506512 w 1135"/>
                <a:gd name="T61" fmla="*/ 88826 h 1195"/>
                <a:gd name="T62" fmla="*/ 489716 w 1135"/>
                <a:gd name="T63" fmla="*/ 24586 h 1195"/>
                <a:gd name="T64" fmla="*/ 458778 w 1135"/>
                <a:gd name="T65" fmla="*/ 7931 h 1195"/>
                <a:gd name="T66" fmla="*/ 319111 w 1135"/>
                <a:gd name="T67" fmla="*/ 166548 h 1195"/>
                <a:gd name="T68" fmla="*/ 282869 w 1135"/>
                <a:gd name="T69" fmla="*/ 277580 h 1195"/>
                <a:gd name="T70" fmla="*/ 319111 w 1135"/>
                <a:gd name="T71" fmla="*/ 366406 h 1195"/>
                <a:gd name="T72" fmla="*/ 295244 w 1135"/>
                <a:gd name="T73" fmla="*/ 424301 h 1195"/>
                <a:gd name="T74" fmla="*/ 107844 w 1135"/>
                <a:gd name="T75" fmla="*/ 394957 h 1195"/>
                <a:gd name="T76" fmla="*/ 132595 w 1135"/>
                <a:gd name="T77" fmla="*/ 494093 h 1195"/>
                <a:gd name="T78" fmla="*/ 107844 w 1135"/>
                <a:gd name="T79" fmla="*/ 594815 h 1195"/>
                <a:gd name="T80" fmla="*/ 83977 w 1135"/>
                <a:gd name="T81" fmla="*/ 683640 h 1195"/>
                <a:gd name="T82" fmla="*/ 41546 w 1135"/>
                <a:gd name="T83" fmla="*/ 695537 h 1195"/>
                <a:gd name="T84" fmla="*/ 18563 w 1135"/>
                <a:gd name="T85" fmla="*/ 670951 h 1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5" h="1195">
                  <a:moveTo>
                    <a:pt x="0" y="929"/>
                  </a:moveTo>
                  <a:lnTo>
                    <a:pt x="21" y="956"/>
                  </a:lnTo>
                  <a:lnTo>
                    <a:pt x="7" y="995"/>
                  </a:lnTo>
                  <a:lnTo>
                    <a:pt x="62" y="1039"/>
                  </a:lnTo>
                  <a:lnTo>
                    <a:pt x="95" y="1018"/>
                  </a:lnTo>
                  <a:lnTo>
                    <a:pt x="118" y="1033"/>
                  </a:lnTo>
                  <a:lnTo>
                    <a:pt x="212" y="1158"/>
                  </a:lnTo>
                  <a:lnTo>
                    <a:pt x="265" y="1195"/>
                  </a:lnTo>
                  <a:lnTo>
                    <a:pt x="334" y="1173"/>
                  </a:lnTo>
                  <a:lnTo>
                    <a:pt x="341" y="1150"/>
                  </a:lnTo>
                  <a:lnTo>
                    <a:pt x="334" y="1121"/>
                  </a:lnTo>
                  <a:lnTo>
                    <a:pt x="349" y="1106"/>
                  </a:lnTo>
                  <a:lnTo>
                    <a:pt x="389" y="1085"/>
                  </a:lnTo>
                  <a:lnTo>
                    <a:pt x="435" y="1085"/>
                  </a:lnTo>
                  <a:lnTo>
                    <a:pt x="430" y="1039"/>
                  </a:lnTo>
                  <a:lnTo>
                    <a:pt x="435" y="1033"/>
                  </a:lnTo>
                  <a:lnTo>
                    <a:pt x="499" y="1010"/>
                  </a:lnTo>
                  <a:lnTo>
                    <a:pt x="533" y="1039"/>
                  </a:lnTo>
                  <a:lnTo>
                    <a:pt x="566" y="1033"/>
                  </a:lnTo>
                  <a:lnTo>
                    <a:pt x="595" y="1046"/>
                  </a:lnTo>
                  <a:lnTo>
                    <a:pt x="635" y="1046"/>
                  </a:lnTo>
                  <a:lnTo>
                    <a:pt x="662" y="1018"/>
                  </a:lnTo>
                  <a:lnTo>
                    <a:pt x="681" y="1039"/>
                  </a:lnTo>
                  <a:lnTo>
                    <a:pt x="688" y="966"/>
                  </a:lnTo>
                  <a:lnTo>
                    <a:pt x="703" y="956"/>
                  </a:lnTo>
                  <a:lnTo>
                    <a:pt x="745" y="979"/>
                  </a:lnTo>
                  <a:lnTo>
                    <a:pt x="752" y="956"/>
                  </a:lnTo>
                  <a:lnTo>
                    <a:pt x="738" y="929"/>
                  </a:lnTo>
                  <a:lnTo>
                    <a:pt x="745" y="914"/>
                  </a:lnTo>
                  <a:lnTo>
                    <a:pt x="786" y="943"/>
                  </a:lnTo>
                  <a:lnTo>
                    <a:pt x="798" y="966"/>
                  </a:lnTo>
                  <a:lnTo>
                    <a:pt x="855" y="987"/>
                  </a:lnTo>
                  <a:lnTo>
                    <a:pt x="990" y="1077"/>
                  </a:lnTo>
                  <a:lnTo>
                    <a:pt x="1018" y="1068"/>
                  </a:lnTo>
                  <a:lnTo>
                    <a:pt x="1078" y="1106"/>
                  </a:lnTo>
                  <a:lnTo>
                    <a:pt x="1071" y="1068"/>
                  </a:lnTo>
                  <a:lnTo>
                    <a:pt x="1106" y="979"/>
                  </a:lnTo>
                  <a:lnTo>
                    <a:pt x="1135" y="943"/>
                  </a:lnTo>
                  <a:lnTo>
                    <a:pt x="1112" y="891"/>
                  </a:lnTo>
                  <a:lnTo>
                    <a:pt x="1059" y="869"/>
                  </a:lnTo>
                  <a:lnTo>
                    <a:pt x="1044" y="877"/>
                  </a:lnTo>
                  <a:lnTo>
                    <a:pt x="1018" y="906"/>
                  </a:lnTo>
                  <a:lnTo>
                    <a:pt x="990" y="906"/>
                  </a:lnTo>
                  <a:lnTo>
                    <a:pt x="922" y="810"/>
                  </a:lnTo>
                  <a:lnTo>
                    <a:pt x="908" y="743"/>
                  </a:lnTo>
                  <a:lnTo>
                    <a:pt x="874" y="750"/>
                  </a:lnTo>
                  <a:lnTo>
                    <a:pt x="812" y="675"/>
                  </a:lnTo>
                  <a:lnTo>
                    <a:pt x="805" y="646"/>
                  </a:lnTo>
                  <a:lnTo>
                    <a:pt x="752" y="646"/>
                  </a:lnTo>
                  <a:lnTo>
                    <a:pt x="703" y="556"/>
                  </a:lnTo>
                  <a:lnTo>
                    <a:pt x="669" y="550"/>
                  </a:lnTo>
                  <a:lnTo>
                    <a:pt x="628" y="519"/>
                  </a:lnTo>
                  <a:lnTo>
                    <a:pt x="566" y="512"/>
                  </a:lnTo>
                  <a:lnTo>
                    <a:pt x="566" y="483"/>
                  </a:lnTo>
                  <a:lnTo>
                    <a:pt x="586" y="462"/>
                  </a:lnTo>
                  <a:lnTo>
                    <a:pt x="614" y="371"/>
                  </a:lnTo>
                  <a:lnTo>
                    <a:pt x="621" y="267"/>
                  </a:lnTo>
                  <a:lnTo>
                    <a:pt x="614" y="260"/>
                  </a:lnTo>
                  <a:lnTo>
                    <a:pt x="586" y="289"/>
                  </a:lnTo>
                  <a:lnTo>
                    <a:pt x="579" y="166"/>
                  </a:lnTo>
                  <a:lnTo>
                    <a:pt x="566" y="148"/>
                  </a:lnTo>
                  <a:lnTo>
                    <a:pt x="573" y="112"/>
                  </a:lnTo>
                  <a:lnTo>
                    <a:pt x="540" y="75"/>
                  </a:lnTo>
                  <a:lnTo>
                    <a:pt x="554" y="31"/>
                  </a:lnTo>
                  <a:lnTo>
                    <a:pt x="545" y="0"/>
                  </a:lnTo>
                  <a:lnTo>
                    <a:pt x="519" y="10"/>
                  </a:lnTo>
                  <a:lnTo>
                    <a:pt x="430" y="104"/>
                  </a:lnTo>
                  <a:lnTo>
                    <a:pt x="361" y="210"/>
                  </a:lnTo>
                  <a:lnTo>
                    <a:pt x="361" y="289"/>
                  </a:lnTo>
                  <a:lnTo>
                    <a:pt x="320" y="350"/>
                  </a:lnTo>
                  <a:lnTo>
                    <a:pt x="329" y="439"/>
                  </a:lnTo>
                  <a:lnTo>
                    <a:pt x="361" y="462"/>
                  </a:lnTo>
                  <a:lnTo>
                    <a:pt x="349" y="519"/>
                  </a:lnTo>
                  <a:lnTo>
                    <a:pt x="334" y="535"/>
                  </a:lnTo>
                  <a:lnTo>
                    <a:pt x="258" y="556"/>
                  </a:lnTo>
                  <a:lnTo>
                    <a:pt x="122" y="498"/>
                  </a:lnTo>
                  <a:lnTo>
                    <a:pt x="122" y="550"/>
                  </a:lnTo>
                  <a:lnTo>
                    <a:pt x="150" y="623"/>
                  </a:lnTo>
                  <a:lnTo>
                    <a:pt x="143" y="691"/>
                  </a:lnTo>
                  <a:lnTo>
                    <a:pt x="122" y="750"/>
                  </a:lnTo>
                  <a:lnTo>
                    <a:pt x="88" y="750"/>
                  </a:lnTo>
                  <a:lnTo>
                    <a:pt x="95" y="862"/>
                  </a:lnTo>
                  <a:lnTo>
                    <a:pt x="83" y="877"/>
                  </a:lnTo>
                  <a:lnTo>
                    <a:pt x="47" y="877"/>
                  </a:lnTo>
                  <a:lnTo>
                    <a:pt x="33" y="846"/>
                  </a:lnTo>
                  <a:lnTo>
                    <a:pt x="21" y="846"/>
                  </a:lnTo>
                  <a:lnTo>
                    <a:pt x="0" y="929"/>
                  </a:lnTo>
                  <a:close/>
                </a:path>
              </a:pathLst>
            </a:custGeom>
            <a:solidFill>
              <a:srgbClr val="D8DDE7"/>
            </a:solidFill>
            <a:ln w="1651">
              <a:solidFill>
                <a:schemeClr val="bg1">
                  <a:lumMod val="50000"/>
                </a:schemeClr>
              </a:solidFill>
              <a:prstDash val="solid"/>
              <a:round/>
              <a:headEnd/>
              <a:tailEnd/>
            </a:ln>
          </p:spPr>
          <p:txBody>
            <a:bodyPr/>
            <a:lstStyle/>
            <a:p>
              <a:pPr>
                <a:defRPr/>
              </a:pPr>
              <a:endParaRPr lang="es-ES_tradnl"/>
            </a:p>
          </p:txBody>
        </p:sp>
        <p:sp>
          <p:nvSpPr>
            <p:cNvPr id="82" name="Line 85">
              <a:extLst>
                <a:ext uri="{FF2B5EF4-FFF2-40B4-BE49-F238E27FC236}">
                  <a16:creationId xmlns:a16="http://schemas.microsoft.com/office/drawing/2014/main" id="{C0CCAB93-18D9-4B03-B5A0-085A1ABD0582}"/>
                </a:ext>
              </a:extLst>
            </p:cNvPr>
            <p:cNvSpPr>
              <a:spLocks noChangeShapeType="1"/>
            </p:cNvSpPr>
            <p:nvPr/>
          </p:nvSpPr>
          <p:spPr bwMode="auto">
            <a:xfrm>
              <a:off x="7097253" y="2327340"/>
              <a:ext cx="140748" cy="1406"/>
            </a:xfrm>
            <a:prstGeom prst="line">
              <a:avLst/>
            </a:prstGeom>
            <a:noFill/>
            <a:ln w="1588">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83" name="Freeform 86">
              <a:extLst>
                <a:ext uri="{FF2B5EF4-FFF2-40B4-BE49-F238E27FC236}">
                  <a16:creationId xmlns:a16="http://schemas.microsoft.com/office/drawing/2014/main" id="{7513DD84-73E0-49D9-92E5-30006C4AF26E}"/>
                </a:ext>
              </a:extLst>
            </p:cNvPr>
            <p:cNvSpPr>
              <a:spLocks/>
            </p:cNvSpPr>
            <p:nvPr/>
          </p:nvSpPr>
          <p:spPr bwMode="auto">
            <a:xfrm>
              <a:off x="9128241" y="4473741"/>
              <a:ext cx="582695" cy="540471"/>
            </a:xfrm>
            <a:custGeom>
              <a:avLst/>
              <a:gdLst>
                <a:gd name="T0" fmla="*/ 0 w 744"/>
                <a:gd name="T1" fmla="*/ 587404 h 769"/>
                <a:gd name="T2" fmla="*/ 6184 w 744"/>
                <a:gd name="T3" fmla="*/ 568379 h 769"/>
                <a:gd name="T4" fmla="*/ 25618 w 744"/>
                <a:gd name="T5" fmla="*/ 550146 h 769"/>
                <a:gd name="T6" fmla="*/ 42402 w 744"/>
                <a:gd name="T7" fmla="*/ 550146 h 769"/>
                <a:gd name="T8" fmla="*/ 54769 w 744"/>
                <a:gd name="T9" fmla="*/ 533499 h 769"/>
                <a:gd name="T10" fmla="*/ 36218 w 744"/>
                <a:gd name="T11" fmla="*/ 481972 h 769"/>
                <a:gd name="T12" fmla="*/ 60952 w 744"/>
                <a:gd name="T13" fmla="*/ 463740 h 769"/>
                <a:gd name="T14" fmla="*/ 60952 w 744"/>
                <a:gd name="T15" fmla="*/ 451056 h 769"/>
                <a:gd name="T16" fmla="*/ 42402 w 744"/>
                <a:gd name="T17" fmla="*/ 416177 h 769"/>
                <a:gd name="T18" fmla="*/ 54769 w 744"/>
                <a:gd name="T19" fmla="*/ 397944 h 769"/>
                <a:gd name="T20" fmla="*/ 78620 w 744"/>
                <a:gd name="T21" fmla="*/ 393188 h 769"/>
                <a:gd name="T22" fmla="*/ 97170 w 744"/>
                <a:gd name="T23" fmla="*/ 317087 h 769"/>
                <a:gd name="T24" fmla="*/ 115721 w 744"/>
                <a:gd name="T25" fmla="*/ 317087 h 769"/>
                <a:gd name="T26" fmla="*/ 133388 w 744"/>
                <a:gd name="T27" fmla="*/ 335320 h 769"/>
                <a:gd name="T28" fmla="*/ 139572 w 744"/>
                <a:gd name="T29" fmla="*/ 328185 h 769"/>
                <a:gd name="T30" fmla="*/ 175790 w 744"/>
                <a:gd name="T31" fmla="*/ 335320 h 769"/>
                <a:gd name="T32" fmla="*/ 186390 w 744"/>
                <a:gd name="T33" fmla="*/ 321843 h 769"/>
                <a:gd name="T34" fmla="*/ 204941 w 744"/>
                <a:gd name="T35" fmla="*/ 245743 h 769"/>
                <a:gd name="T36" fmla="*/ 272960 w 744"/>
                <a:gd name="T37" fmla="*/ 204521 h 769"/>
                <a:gd name="T38" fmla="*/ 283561 w 744"/>
                <a:gd name="T39" fmla="*/ 181532 h 769"/>
                <a:gd name="T40" fmla="*/ 338330 w 744"/>
                <a:gd name="T41" fmla="*/ 163300 h 769"/>
                <a:gd name="T42" fmla="*/ 332146 w 744"/>
                <a:gd name="T43" fmla="*/ 115737 h 769"/>
                <a:gd name="T44" fmla="*/ 350697 w 744"/>
                <a:gd name="T45" fmla="*/ 110188 h 769"/>
                <a:gd name="T46" fmla="*/ 350697 w 744"/>
                <a:gd name="T47" fmla="*/ 74515 h 769"/>
                <a:gd name="T48" fmla="*/ 363064 w 744"/>
                <a:gd name="T49" fmla="*/ 51527 h 769"/>
                <a:gd name="T50" fmla="*/ 356880 w 744"/>
                <a:gd name="T51" fmla="*/ 11098 h 769"/>
                <a:gd name="T52" fmla="*/ 374548 w 744"/>
                <a:gd name="T53" fmla="*/ 0 h 769"/>
                <a:gd name="T54" fmla="*/ 477018 w 744"/>
                <a:gd name="T55" fmla="*/ 4756 h 769"/>
                <a:gd name="T56" fmla="*/ 494685 w 744"/>
                <a:gd name="T57" fmla="*/ 29331 h 769"/>
                <a:gd name="T58" fmla="*/ 477018 w 744"/>
                <a:gd name="T59" fmla="*/ 105431 h 769"/>
                <a:gd name="T60" fmla="*/ 488502 w 744"/>
                <a:gd name="T61" fmla="*/ 133969 h 769"/>
                <a:gd name="T62" fmla="*/ 530904 w 744"/>
                <a:gd name="T63" fmla="*/ 187874 h 769"/>
                <a:gd name="T64" fmla="*/ 635141 w 744"/>
                <a:gd name="T65" fmla="*/ 216412 h 769"/>
                <a:gd name="T66" fmla="*/ 657225 w 744"/>
                <a:gd name="T67" fmla="*/ 257633 h 769"/>
                <a:gd name="T68" fmla="*/ 621007 w 744"/>
                <a:gd name="T69" fmla="*/ 280622 h 769"/>
                <a:gd name="T70" fmla="*/ 614823 w 744"/>
                <a:gd name="T71" fmla="*/ 309160 h 769"/>
                <a:gd name="T72" fmla="*/ 585672 w 744"/>
                <a:gd name="T73" fmla="*/ 335320 h 769"/>
                <a:gd name="T74" fmla="*/ 549454 w 744"/>
                <a:gd name="T75" fmla="*/ 475631 h 769"/>
                <a:gd name="T76" fmla="*/ 525603 w 744"/>
                <a:gd name="T77" fmla="*/ 504961 h 769"/>
                <a:gd name="T78" fmla="*/ 477018 w 744"/>
                <a:gd name="T79" fmla="*/ 539841 h 769"/>
                <a:gd name="T80" fmla="*/ 454051 w 744"/>
                <a:gd name="T81" fmla="*/ 587404 h 769"/>
                <a:gd name="T82" fmla="*/ 427550 w 744"/>
                <a:gd name="T83" fmla="*/ 599295 h 769"/>
                <a:gd name="T84" fmla="*/ 399282 w 744"/>
                <a:gd name="T85" fmla="*/ 592953 h 769"/>
                <a:gd name="T86" fmla="*/ 386915 w 744"/>
                <a:gd name="T87" fmla="*/ 556488 h 769"/>
                <a:gd name="T88" fmla="*/ 350697 w 744"/>
                <a:gd name="T89" fmla="*/ 533499 h 769"/>
                <a:gd name="T90" fmla="*/ 332146 w 744"/>
                <a:gd name="T91" fmla="*/ 539841 h 769"/>
                <a:gd name="T92" fmla="*/ 291511 w 744"/>
                <a:gd name="T93" fmla="*/ 533499 h 769"/>
                <a:gd name="T94" fmla="*/ 272960 w 744"/>
                <a:gd name="T95" fmla="*/ 550146 h 769"/>
                <a:gd name="T96" fmla="*/ 247343 w 744"/>
                <a:gd name="T97" fmla="*/ 556488 h 769"/>
                <a:gd name="T98" fmla="*/ 211125 w 744"/>
                <a:gd name="T99" fmla="*/ 605636 h 769"/>
                <a:gd name="T100" fmla="*/ 186390 w 744"/>
                <a:gd name="T101" fmla="*/ 609600 h 769"/>
                <a:gd name="T102" fmla="*/ 151939 w 744"/>
                <a:gd name="T103" fmla="*/ 609600 h 769"/>
                <a:gd name="T104" fmla="*/ 109538 w 744"/>
                <a:gd name="T105" fmla="*/ 581062 h 769"/>
                <a:gd name="T106" fmla="*/ 54769 w 744"/>
                <a:gd name="T107" fmla="*/ 581062 h 769"/>
                <a:gd name="T108" fmla="*/ 13251 w 744"/>
                <a:gd name="T109" fmla="*/ 592953 h 769"/>
                <a:gd name="T110" fmla="*/ 0 w 744"/>
                <a:gd name="T111" fmla="*/ 587404 h 7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4" h="769">
                  <a:moveTo>
                    <a:pt x="0" y="741"/>
                  </a:moveTo>
                  <a:lnTo>
                    <a:pt x="7" y="717"/>
                  </a:lnTo>
                  <a:lnTo>
                    <a:pt x="29" y="694"/>
                  </a:lnTo>
                  <a:lnTo>
                    <a:pt x="48" y="694"/>
                  </a:lnTo>
                  <a:lnTo>
                    <a:pt x="62" y="673"/>
                  </a:lnTo>
                  <a:lnTo>
                    <a:pt x="41" y="608"/>
                  </a:lnTo>
                  <a:lnTo>
                    <a:pt x="69" y="585"/>
                  </a:lnTo>
                  <a:lnTo>
                    <a:pt x="69" y="569"/>
                  </a:lnTo>
                  <a:lnTo>
                    <a:pt x="48" y="525"/>
                  </a:lnTo>
                  <a:lnTo>
                    <a:pt x="62" y="502"/>
                  </a:lnTo>
                  <a:lnTo>
                    <a:pt x="89" y="496"/>
                  </a:lnTo>
                  <a:lnTo>
                    <a:pt x="110" y="400"/>
                  </a:lnTo>
                  <a:lnTo>
                    <a:pt x="131" y="400"/>
                  </a:lnTo>
                  <a:lnTo>
                    <a:pt x="151" y="423"/>
                  </a:lnTo>
                  <a:lnTo>
                    <a:pt x="158" y="414"/>
                  </a:lnTo>
                  <a:lnTo>
                    <a:pt x="199" y="423"/>
                  </a:lnTo>
                  <a:lnTo>
                    <a:pt x="211" y="406"/>
                  </a:lnTo>
                  <a:lnTo>
                    <a:pt x="232" y="310"/>
                  </a:lnTo>
                  <a:lnTo>
                    <a:pt x="309" y="258"/>
                  </a:lnTo>
                  <a:lnTo>
                    <a:pt x="321" y="229"/>
                  </a:lnTo>
                  <a:lnTo>
                    <a:pt x="383" y="206"/>
                  </a:lnTo>
                  <a:lnTo>
                    <a:pt x="376" y="146"/>
                  </a:lnTo>
                  <a:lnTo>
                    <a:pt x="397" y="139"/>
                  </a:lnTo>
                  <a:lnTo>
                    <a:pt x="397" y="94"/>
                  </a:lnTo>
                  <a:lnTo>
                    <a:pt x="411" y="65"/>
                  </a:lnTo>
                  <a:lnTo>
                    <a:pt x="404" y="14"/>
                  </a:lnTo>
                  <a:lnTo>
                    <a:pt x="424" y="0"/>
                  </a:lnTo>
                  <a:lnTo>
                    <a:pt x="540" y="6"/>
                  </a:lnTo>
                  <a:lnTo>
                    <a:pt x="560" y="37"/>
                  </a:lnTo>
                  <a:lnTo>
                    <a:pt x="540" y="133"/>
                  </a:lnTo>
                  <a:lnTo>
                    <a:pt x="553" y="169"/>
                  </a:lnTo>
                  <a:lnTo>
                    <a:pt x="601" y="237"/>
                  </a:lnTo>
                  <a:lnTo>
                    <a:pt x="719" y="273"/>
                  </a:lnTo>
                  <a:lnTo>
                    <a:pt x="744" y="325"/>
                  </a:lnTo>
                  <a:lnTo>
                    <a:pt x="703" y="354"/>
                  </a:lnTo>
                  <a:lnTo>
                    <a:pt x="696" y="390"/>
                  </a:lnTo>
                  <a:lnTo>
                    <a:pt x="663" y="423"/>
                  </a:lnTo>
                  <a:lnTo>
                    <a:pt x="622" y="600"/>
                  </a:lnTo>
                  <a:lnTo>
                    <a:pt x="595" y="637"/>
                  </a:lnTo>
                  <a:lnTo>
                    <a:pt x="540" y="681"/>
                  </a:lnTo>
                  <a:lnTo>
                    <a:pt x="514" y="741"/>
                  </a:lnTo>
                  <a:lnTo>
                    <a:pt x="484" y="756"/>
                  </a:lnTo>
                  <a:lnTo>
                    <a:pt x="452" y="748"/>
                  </a:lnTo>
                  <a:lnTo>
                    <a:pt x="438" y="702"/>
                  </a:lnTo>
                  <a:lnTo>
                    <a:pt x="397" y="673"/>
                  </a:lnTo>
                  <a:lnTo>
                    <a:pt x="376" y="681"/>
                  </a:lnTo>
                  <a:lnTo>
                    <a:pt x="330" y="673"/>
                  </a:lnTo>
                  <a:lnTo>
                    <a:pt x="309" y="694"/>
                  </a:lnTo>
                  <a:lnTo>
                    <a:pt x="280" y="702"/>
                  </a:lnTo>
                  <a:lnTo>
                    <a:pt x="239" y="764"/>
                  </a:lnTo>
                  <a:lnTo>
                    <a:pt x="211" y="769"/>
                  </a:lnTo>
                  <a:lnTo>
                    <a:pt x="172" y="769"/>
                  </a:lnTo>
                  <a:lnTo>
                    <a:pt x="124" y="733"/>
                  </a:lnTo>
                  <a:lnTo>
                    <a:pt x="62" y="733"/>
                  </a:lnTo>
                  <a:lnTo>
                    <a:pt x="15" y="748"/>
                  </a:lnTo>
                  <a:lnTo>
                    <a:pt x="0" y="741"/>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84" name="Freeform 87">
              <a:extLst>
                <a:ext uri="{FF2B5EF4-FFF2-40B4-BE49-F238E27FC236}">
                  <a16:creationId xmlns:a16="http://schemas.microsoft.com/office/drawing/2014/main" id="{996D872E-5E2E-4418-B378-44458F5BFB9B}"/>
                </a:ext>
              </a:extLst>
            </p:cNvPr>
            <p:cNvSpPr>
              <a:spLocks/>
            </p:cNvSpPr>
            <p:nvPr/>
          </p:nvSpPr>
          <p:spPr bwMode="auto">
            <a:xfrm>
              <a:off x="7885440" y="4857983"/>
              <a:ext cx="523582" cy="450393"/>
            </a:xfrm>
            <a:custGeom>
              <a:avLst/>
              <a:gdLst>
                <a:gd name="T0" fmla="*/ 0 w 668"/>
                <a:gd name="T1" fmla="*/ 166427 h 641"/>
                <a:gd name="T2" fmla="*/ 0 w 668"/>
                <a:gd name="T3" fmla="*/ 141860 h 641"/>
                <a:gd name="T4" fmla="*/ 46855 w 668"/>
                <a:gd name="T5" fmla="*/ 106989 h 641"/>
                <a:gd name="T6" fmla="*/ 53927 w 668"/>
                <a:gd name="T7" fmla="*/ 65778 h 641"/>
                <a:gd name="T8" fmla="*/ 84869 w 668"/>
                <a:gd name="T9" fmla="*/ 42796 h 641"/>
                <a:gd name="T10" fmla="*/ 216594 w 668"/>
                <a:gd name="T11" fmla="*/ 49136 h 641"/>
                <a:gd name="T12" fmla="*/ 306768 w 668"/>
                <a:gd name="T13" fmla="*/ 7925 h 641"/>
                <a:gd name="T14" fmla="*/ 361579 w 668"/>
                <a:gd name="T15" fmla="*/ 12680 h 641"/>
                <a:gd name="T16" fmla="*/ 397826 w 668"/>
                <a:gd name="T17" fmla="*/ 35663 h 641"/>
                <a:gd name="T18" fmla="*/ 446449 w 668"/>
                <a:gd name="T19" fmla="*/ 35663 h 641"/>
                <a:gd name="T20" fmla="*/ 482695 w 668"/>
                <a:gd name="T21" fmla="*/ 0 h 641"/>
                <a:gd name="T22" fmla="*/ 525130 w 668"/>
                <a:gd name="T23" fmla="*/ 35663 h 641"/>
                <a:gd name="T24" fmla="*/ 543695 w 668"/>
                <a:gd name="T25" fmla="*/ 18228 h 641"/>
                <a:gd name="T26" fmla="*/ 590550 w 668"/>
                <a:gd name="T27" fmla="*/ 7925 h 641"/>
                <a:gd name="T28" fmla="*/ 579941 w 668"/>
                <a:gd name="T29" fmla="*/ 72119 h 641"/>
                <a:gd name="T30" fmla="*/ 513637 w 668"/>
                <a:gd name="T31" fmla="*/ 77666 h 641"/>
                <a:gd name="T32" fmla="*/ 501260 w 668"/>
                <a:gd name="T33" fmla="*/ 95101 h 641"/>
                <a:gd name="T34" fmla="*/ 507449 w 668"/>
                <a:gd name="T35" fmla="*/ 135520 h 641"/>
                <a:gd name="T36" fmla="*/ 501260 w 668"/>
                <a:gd name="T37" fmla="*/ 148200 h 641"/>
                <a:gd name="T38" fmla="*/ 422579 w 668"/>
                <a:gd name="T39" fmla="*/ 189410 h 641"/>
                <a:gd name="T40" fmla="*/ 381029 w 668"/>
                <a:gd name="T41" fmla="*/ 260736 h 641"/>
                <a:gd name="T42" fmla="*/ 387217 w 668"/>
                <a:gd name="T43" fmla="*/ 271832 h 641"/>
                <a:gd name="T44" fmla="*/ 440260 w 668"/>
                <a:gd name="T45" fmla="*/ 247264 h 641"/>
                <a:gd name="T46" fmla="*/ 458826 w 668"/>
                <a:gd name="T47" fmla="*/ 260736 h 641"/>
                <a:gd name="T48" fmla="*/ 482695 w 668"/>
                <a:gd name="T49" fmla="*/ 318590 h 641"/>
                <a:gd name="T50" fmla="*/ 513637 w 668"/>
                <a:gd name="T51" fmla="*/ 358215 h 641"/>
                <a:gd name="T52" fmla="*/ 458826 w 668"/>
                <a:gd name="T53" fmla="*/ 448562 h 641"/>
                <a:gd name="T54" fmla="*/ 440260 w 668"/>
                <a:gd name="T55" fmla="*/ 430334 h 641"/>
                <a:gd name="T56" fmla="*/ 429652 w 668"/>
                <a:gd name="T57" fmla="*/ 430334 h 641"/>
                <a:gd name="T58" fmla="*/ 440260 w 668"/>
                <a:gd name="T59" fmla="*/ 471544 h 641"/>
                <a:gd name="T60" fmla="*/ 381029 w 668"/>
                <a:gd name="T61" fmla="*/ 508000 h 641"/>
                <a:gd name="T62" fmla="*/ 367768 w 668"/>
                <a:gd name="T63" fmla="*/ 508000 h 641"/>
                <a:gd name="T64" fmla="*/ 320029 w 668"/>
                <a:gd name="T65" fmla="*/ 471544 h 641"/>
                <a:gd name="T66" fmla="*/ 247536 w 668"/>
                <a:gd name="T67" fmla="*/ 435881 h 641"/>
                <a:gd name="T68" fmla="*/ 235159 w 668"/>
                <a:gd name="T69" fmla="*/ 413691 h 641"/>
                <a:gd name="T70" fmla="*/ 194493 w 668"/>
                <a:gd name="T71" fmla="*/ 413691 h 641"/>
                <a:gd name="T72" fmla="*/ 170623 w 668"/>
                <a:gd name="T73" fmla="*/ 401011 h 641"/>
                <a:gd name="T74" fmla="*/ 103435 w 668"/>
                <a:gd name="T75" fmla="*/ 323345 h 641"/>
                <a:gd name="T76" fmla="*/ 84869 w 668"/>
                <a:gd name="T77" fmla="*/ 290059 h 641"/>
                <a:gd name="T78" fmla="*/ 66304 w 668"/>
                <a:gd name="T79" fmla="*/ 277379 h 641"/>
                <a:gd name="T80" fmla="*/ 42435 w 668"/>
                <a:gd name="T81" fmla="*/ 230621 h 641"/>
                <a:gd name="T82" fmla="*/ 42435 w 668"/>
                <a:gd name="T83" fmla="*/ 219526 h 641"/>
                <a:gd name="T84" fmla="*/ 66304 w 668"/>
                <a:gd name="T85" fmla="*/ 224281 h 641"/>
                <a:gd name="T86" fmla="*/ 89290 w 668"/>
                <a:gd name="T87" fmla="*/ 254396 h 641"/>
                <a:gd name="T88" fmla="*/ 114927 w 668"/>
                <a:gd name="T89" fmla="*/ 254396 h 641"/>
                <a:gd name="T90" fmla="*/ 121116 w 668"/>
                <a:gd name="T91" fmla="*/ 236168 h 641"/>
                <a:gd name="T92" fmla="*/ 97246 w 668"/>
                <a:gd name="T93" fmla="*/ 230621 h 641"/>
                <a:gd name="T94" fmla="*/ 89290 w 668"/>
                <a:gd name="T95" fmla="*/ 194958 h 641"/>
                <a:gd name="T96" fmla="*/ 61000 w 668"/>
                <a:gd name="T97" fmla="*/ 183070 h 641"/>
                <a:gd name="T98" fmla="*/ 30058 w 668"/>
                <a:gd name="T99" fmla="*/ 189410 h 641"/>
                <a:gd name="T100" fmla="*/ 0 w 668"/>
                <a:gd name="T101" fmla="*/ 16642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8" h="641">
                  <a:moveTo>
                    <a:pt x="0" y="210"/>
                  </a:moveTo>
                  <a:lnTo>
                    <a:pt x="0" y="179"/>
                  </a:lnTo>
                  <a:lnTo>
                    <a:pt x="53" y="135"/>
                  </a:lnTo>
                  <a:lnTo>
                    <a:pt x="61" y="83"/>
                  </a:lnTo>
                  <a:lnTo>
                    <a:pt x="96" y="54"/>
                  </a:lnTo>
                  <a:lnTo>
                    <a:pt x="245" y="62"/>
                  </a:lnTo>
                  <a:lnTo>
                    <a:pt x="347" y="10"/>
                  </a:lnTo>
                  <a:lnTo>
                    <a:pt x="409" y="16"/>
                  </a:lnTo>
                  <a:lnTo>
                    <a:pt x="450" y="45"/>
                  </a:lnTo>
                  <a:lnTo>
                    <a:pt x="505" y="45"/>
                  </a:lnTo>
                  <a:lnTo>
                    <a:pt x="546" y="0"/>
                  </a:lnTo>
                  <a:lnTo>
                    <a:pt x="594" y="45"/>
                  </a:lnTo>
                  <a:lnTo>
                    <a:pt x="615" y="23"/>
                  </a:lnTo>
                  <a:lnTo>
                    <a:pt x="668" y="10"/>
                  </a:lnTo>
                  <a:lnTo>
                    <a:pt x="656" y="91"/>
                  </a:lnTo>
                  <a:lnTo>
                    <a:pt x="581" y="98"/>
                  </a:lnTo>
                  <a:lnTo>
                    <a:pt x="567" y="120"/>
                  </a:lnTo>
                  <a:lnTo>
                    <a:pt x="574" y="171"/>
                  </a:lnTo>
                  <a:lnTo>
                    <a:pt x="567" y="187"/>
                  </a:lnTo>
                  <a:lnTo>
                    <a:pt x="478" y="239"/>
                  </a:lnTo>
                  <a:lnTo>
                    <a:pt x="431" y="329"/>
                  </a:lnTo>
                  <a:lnTo>
                    <a:pt x="438" y="343"/>
                  </a:lnTo>
                  <a:lnTo>
                    <a:pt x="498" y="312"/>
                  </a:lnTo>
                  <a:lnTo>
                    <a:pt x="519" y="329"/>
                  </a:lnTo>
                  <a:lnTo>
                    <a:pt x="546" y="402"/>
                  </a:lnTo>
                  <a:lnTo>
                    <a:pt x="581" y="452"/>
                  </a:lnTo>
                  <a:lnTo>
                    <a:pt x="519" y="566"/>
                  </a:lnTo>
                  <a:lnTo>
                    <a:pt x="498" y="543"/>
                  </a:lnTo>
                  <a:lnTo>
                    <a:pt x="486" y="543"/>
                  </a:lnTo>
                  <a:lnTo>
                    <a:pt x="498" y="595"/>
                  </a:lnTo>
                  <a:lnTo>
                    <a:pt x="431" y="641"/>
                  </a:lnTo>
                  <a:lnTo>
                    <a:pt x="416" y="641"/>
                  </a:lnTo>
                  <a:lnTo>
                    <a:pt x="362" y="595"/>
                  </a:lnTo>
                  <a:lnTo>
                    <a:pt x="280" y="550"/>
                  </a:lnTo>
                  <a:lnTo>
                    <a:pt x="266" y="522"/>
                  </a:lnTo>
                  <a:lnTo>
                    <a:pt x="220" y="522"/>
                  </a:lnTo>
                  <a:lnTo>
                    <a:pt x="193" y="506"/>
                  </a:lnTo>
                  <a:lnTo>
                    <a:pt x="117" y="408"/>
                  </a:lnTo>
                  <a:lnTo>
                    <a:pt x="96" y="366"/>
                  </a:lnTo>
                  <a:lnTo>
                    <a:pt x="75" y="350"/>
                  </a:lnTo>
                  <a:lnTo>
                    <a:pt x="48" y="291"/>
                  </a:lnTo>
                  <a:lnTo>
                    <a:pt x="48" y="277"/>
                  </a:lnTo>
                  <a:lnTo>
                    <a:pt x="75" y="283"/>
                  </a:lnTo>
                  <a:lnTo>
                    <a:pt x="101" y="321"/>
                  </a:lnTo>
                  <a:lnTo>
                    <a:pt x="130" y="321"/>
                  </a:lnTo>
                  <a:lnTo>
                    <a:pt x="137" y="298"/>
                  </a:lnTo>
                  <a:lnTo>
                    <a:pt x="110" y="291"/>
                  </a:lnTo>
                  <a:lnTo>
                    <a:pt x="101" y="246"/>
                  </a:lnTo>
                  <a:lnTo>
                    <a:pt x="69" y="231"/>
                  </a:lnTo>
                  <a:lnTo>
                    <a:pt x="34" y="239"/>
                  </a:lnTo>
                  <a:lnTo>
                    <a:pt x="0" y="210"/>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85" name="Freeform 88">
              <a:extLst>
                <a:ext uri="{FF2B5EF4-FFF2-40B4-BE49-F238E27FC236}">
                  <a16:creationId xmlns:a16="http://schemas.microsoft.com/office/drawing/2014/main" id="{F2BA13D4-20EB-4013-8DF0-C41477056EAE}"/>
                </a:ext>
              </a:extLst>
            </p:cNvPr>
            <p:cNvSpPr>
              <a:spLocks/>
            </p:cNvSpPr>
            <p:nvPr/>
          </p:nvSpPr>
          <p:spPr bwMode="auto">
            <a:xfrm>
              <a:off x="8200715" y="4065572"/>
              <a:ext cx="593955" cy="705146"/>
            </a:xfrm>
            <a:custGeom>
              <a:avLst/>
              <a:gdLst>
                <a:gd name="T0" fmla="*/ 31817 w 758"/>
                <a:gd name="T1" fmla="*/ 288925 h 1002"/>
                <a:gd name="T2" fmla="*/ 25630 w 758"/>
                <a:gd name="T3" fmla="*/ 193675 h 1002"/>
                <a:gd name="T4" fmla="*/ 103405 w 758"/>
                <a:gd name="T5" fmla="*/ 128588 h 1002"/>
                <a:gd name="T6" fmla="*/ 182064 w 758"/>
                <a:gd name="T7" fmla="*/ 53181 h 1002"/>
                <a:gd name="T8" fmla="*/ 211230 w 758"/>
                <a:gd name="T9" fmla="*/ 29369 h 1002"/>
                <a:gd name="T10" fmla="*/ 224487 w 758"/>
                <a:gd name="T11" fmla="*/ 0 h 1002"/>
                <a:gd name="T12" fmla="*/ 296075 w 758"/>
                <a:gd name="T13" fmla="*/ 34925 h 1002"/>
                <a:gd name="T14" fmla="*/ 399480 w 758"/>
                <a:gd name="T15" fmla="*/ 88900 h 1002"/>
                <a:gd name="T16" fmla="*/ 477255 w 758"/>
                <a:gd name="T17" fmla="*/ 140494 h 1002"/>
                <a:gd name="T18" fmla="*/ 543541 w 758"/>
                <a:gd name="T19" fmla="*/ 193675 h 1002"/>
                <a:gd name="T20" fmla="*/ 616897 w 758"/>
                <a:gd name="T21" fmla="*/ 270669 h 1002"/>
                <a:gd name="T22" fmla="*/ 555914 w 758"/>
                <a:gd name="T23" fmla="*/ 346869 h 1002"/>
                <a:gd name="T24" fmla="*/ 566520 w 758"/>
                <a:gd name="T25" fmla="*/ 418307 h 1002"/>
                <a:gd name="T26" fmla="*/ 592150 w 758"/>
                <a:gd name="T27" fmla="*/ 482600 h 1002"/>
                <a:gd name="T28" fmla="*/ 592150 w 758"/>
                <a:gd name="T29" fmla="*/ 500857 h 1002"/>
                <a:gd name="T30" fmla="*/ 585963 w 758"/>
                <a:gd name="T31" fmla="*/ 565150 h 1002"/>
                <a:gd name="T32" fmla="*/ 640759 w 758"/>
                <a:gd name="T33" fmla="*/ 635000 h 1002"/>
                <a:gd name="T34" fmla="*/ 669925 w 758"/>
                <a:gd name="T35" fmla="*/ 658019 h 1002"/>
                <a:gd name="T36" fmla="*/ 640759 w 758"/>
                <a:gd name="T37" fmla="*/ 699294 h 1002"/>
                <a:gd name="T38" fmla="*/ 585963 w 758"/>
                <a:gd name="T39" fmla="*/ 717550 h 1002"/>
                <a:gd name="T40" fmla="*/ 555914 w 758"/>
                <a:gd name="T41" fmla="*/ 795338 h 1002"/>
                <a:gd name="T42" fmla="*/ 507305 w 758"/>
                <a:gd name="T43" fmla="*/ 769144 h 1002"/>
                <a:gd name="T44" fmla="*/ 416273 w 758"/>
                <a:gd name="T45" fmla="*/ 758825 h 1002"/>
                <a:gd name="T46" fmla="*/ 344684 w 758"/>
                <a:gd name="T47" fmla="*/ 717550 h 1002"/>
                <a:gd name="T48" fmla="*/ 296075 w 758"/>
                <a:gd name="T49" fmla="*/ 611982 h 1002"/>
                <a:gd name="T50" fmla="*/ 279283 w 758"/>
                <a:gd name="T51" fmla="*/ 534194 h 1002"/>
                <a:gd name="T52" fmla="*/ 247466 w 758"/>
                <a:gd name="T53" fmla="*/ 534194 h 1002"/>
                <a:gd name="T54" fmla="*/ 253652 w 758"/>
                <a:gd name="T55" fmla="*/ 583407 h 1002"/>
                <a:gd name="T56" fmla="*/ 235092 w 758"/>
                <a:gd name="T57" fmla="*/ 583407 h 1002"/>
                <a:gd name="T58" fmla="*/ 200624 w 758"/>
                <a:gd name="T59" fmla="*/ 540544 h 1002"/>
                <a:gd name="T60" fmla="*/ 139641 w 758"/>
                <a:gd name="T61" fmla="*/ 588169 h 1002"/>
                <a:gd name="T62" fmla="*/ 103405 w 758"/>
                <a:gd name="T63" fmla="*/ 588169 h 1002"/>
                <a:gd name="T64" fmla="*/ 95451 w 758"/>
                <a:gd name="T65" fmla="*/ 540544 h 1002"/>
                <a:gd name="T66" fmla="*/ 95451 w 758"/>
                <a:gd name="T67" fmla="*/ 429419 h 1002"/>
                <a:gd name="T68" fmla="*/ 0 w 758"/>
                <a:gd name="T69" fmla="*/ 323850 h 10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8" h="1002">
                  <a:moveTo>
                    <a:pt x="0" y="408"/>
                  </a:moveTo>
                  <a:lnTo>
                    <a:pt x="36" y="364"/>
                  </a:lnTo>
                  <a:lnTo>
                    <a:pt x="48" y="325"/>
                  </a:lnTo>
                  <a:lnTo>
                    <a:pt x="29" y="244"/>
                  </a:lnTo>
                  <a:lnTo>
                    <a:pt x="62" y="177"/>
                  </a:lnTo>
                  <a:lnTo>
                    <a:pt x="117" y="162"/>
                  </a:lnTo>
                  <a:lnTo>
                    <a:pt x="184" y="104"/>
                  </a:lnTo>
                  <a:lnTo>
                    <a:pt x="206" y="67"/>
                  </a:lnTo>
                  <a:lnTo>
                    <a:pt x="232" y="50"/>
                  </a:lnTo>
                  <a:lnTo>
                    <a:pt x="239" y="37"/>
                  </a:lnTo>
                  <a:lnTo>
                    <a:pt x="232" y="0"/>
                  </a:lnTo>
                  <a:lnTo>
                    <a:pt x="254" y="0"/>
                  </a:lnTo>
                  <a:lnTo>
                    <a:pt x="308" y="37"/>
                  </a:lnTo>
                  <a:lnTo>
                    <a:pt x="335" y="44"/>
                  </a:lnTo>
                  <a:lnTo>
                    <a:pt x="349" y="37"/>
                  </a:lnTo>
                  <a:lnTo>
                    <a:pt x="452" y="112"/>
                  </a:lnTo>
                  <a:lnTo>
                    <a:pt x="493" y="162"/>
                  </a:lnTo>
                  <a:lnTo>
                    <a:pt x="540" y="177"/>
                  </a:lnTo>
                  <a:lnTo>
                    <a:pt x="555" y="208"/>
                  </a:lnTo>
                  <a:lnTo>
                    <a:pt x="615" y="244"/>
                  </a:lnTo>
                  <a:lnTo>
                    <a:pt x="663" y="252"/>
                  </a:lnTo>
                  <a:lnTo>
                    <a:pt x="698" y="341"/>
                  </a:lnTo>
                  <a:lnTo>
                    <a:pt x="670" y="408"/>
                  </a:lnTo>
                  <a:lnTo>
                    <a:pt x="629" y="437"/>
                  </a:lnTo>
                  <a:lnTo>
                    <a:pt x="622" y="473"/>
                  </a:lnTo>
                  <a:lnTo>
                    <a:pt x="641" y="527"/>
                  </a:lnTo>
                  <a:lnTo>
                    <a:pt x="648" y="593"/>
                  </a:lnTo>
                  <a:lnTo>
                    <a:pt x="670" y="608"/>
                  </a:lnTo>
                  <a:lnTo>
                    <a:pt x="677" y="631"/>
                  </a:lnTo>
                  <a:lnTo>
                    <a:pt x="670" y="631"/>
                  </a:lnTo>
                  <a:lnTo>
                    <a:pt x="691" y="681"/>
                  </a:lnTo>
                  <a:lnTo>
                    <a:pt x="663" y="712"/>
                  </a:lnTo>
                  <a:lnTo>
                    <a:pt x="698" y="748"/>
                  </a:lnTo>
                  <a:lnTo>
                    <a:pt x="725" y="800"/>
                  </a:lnTo>
                  <a:lnTo>
                    <a:pt x="744" y="808"/>
                  </a:lnTo>
                  <a:lnTo>
                    <a:pt x="758" y="829"/>
                  </a:lnTo>
                  <a:lnTo>
                    <a:pt x="758" y="889"/>
                  </a:lnTo>
                  <a:lnTo>
                    <a:pt x="725" y="881"/>
                  </a:lnTo>
                  <a:lnTo>
                    <a:pt x="677" y="889"/>
                  </a:lnTo>
                  <a:lnTo>
                    <a:pt x="663" y="904"/>
                  </a:lnTo>
                  <a:lnTo>
                    <a:pt x="648" y="979"/>
                  </a:lnTo>
                  <a:lnTo>
                    <a:pt x="629" y="1002"/>
                  </a:lnTo>
                  <a:lnTo>
                    <a:pt x="588" y="993"/>
                  </a:lnTo>
                  <a:lnTo>
                    <a:pt x="574" y="969"/>
                  </a:lnTo>
                  <a:lnTo>
                    <a:pt x="519" y="979"/>
                  </a:lnTo>
                  <a:lnTo>
                    <a:pt x="471" y="956"/>
                  </a:lnTo>
                  <a:lnTo>
                    <a:pt x="418" y="904"/>
                  </a:lnTo>
                  <a:lnTo>
                    <a:pt x="390" y="904"/>
                  </a:lnTo>
                  <a:lnTo>
                    <a:pt x="376" y="889"/>
                  </a:lnTo>
                  <a:lnTo>
                    <a:pt x="335" y="771"/>
                  </a:lnTo>
                  <a:lnTo>
                    <a:pt x="328" y="696"/>
                  </a:lnTo>
                  <a:lnTo>
                    <a:pt x="316" y="673"/>
                  </a:lnTo>
                  <a:lnTo>
                    <a:pt x="294" y="668"/>
                  </a:lnTo>
                  <a:lnTo>
                    <a:pt x="280" y="673"/>
                  </a:lnTo>
                  <a:lnTo>
                    <a:pt x="273" y="696"/>
                  </a:lnTo>
                  <a:lnTo>
                    <a:pt x="287" y="735"/>
                  </a:lnTo>
                  <a:lnTo>
                    <a:pt x="280" y="741"/>
                  </a:lnTo>
                  <a:lnTo>
                    <a:pt x="266" y="735"/>
                  </a:lnTo>
                  <a:lnTo>
                    <a:pt x="246" y="696"/>
                  </a:lnTo>
                  <a:lnTo>
                    <a:pt x="227" y="681"/>
                  </a:lnTo>
                  <a:lnTo>
                    <a:pt x="206" y="681"/>
                  </a:lnTo>
                  <a:lnTo>
                    <a:pt x="158" y="741"/>
                  </a:lnTo>
                  <a:lnTo>
                    <a:pt x="124" y="748"/>
                  </a:lnTo>
                  <a:lnTo>
                    <a:pt x="117" y="741"/>
                  </a:lnTo>
                  <a:lnTo>
                    <a:pt x="96" y="704"/>
                  </a:lnTo>
                  <a:lnTo>
                    <a:pt x="108" y="681"/>
                  </a:lnTo>
                  <a:lnTo>
                    <a:pt x="144" y="673"/>
                  </a:lnTo>
                  <a:lnTo>
                    <a:pt x="108" y="541"/>
                  </a:lnTo>
                  <a:lnTo>
                    <a:pt x="84" y="481"/>
                  </a:lnTo>
                  <a:lnTo>
                    <a:pt x="0" y="408"/>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86" name="Freeform 89">
              <a:extLst>
                <a:ext uri="{FF2B5EF4-FFF2-40B4-BE49-F238E27FC236}">
                  <a16:creationId xmlns:a16="http://schemas.microsoft.com/office/drawing/2014/main" id="{1E276EED-B647-4B4A-B54C-1A352E9DF001}"/>
                </a:ext>
              </a:extLst>
            </p:cNvPr>
            <p:cNvSpPr>
              <a:spLocks/>
            </p:cNvSpPr>
            <p:nvPr/>
          </p:nvSpPr>
          <p:spPr bwMode="auto">
            <a:xfrm>
              <a:off x="8693331" y="4372402"/>
              <a:ext cx="765667" cy="637587"/>
            </a:xfrm>
            <a:custGeom>
              <a:avLst/>
              <a:gdLst>
                <a:gd name="T0" fmla="*/ 16812 w 976"/>
                <a:gd name="T1" fmla="*/ 430213 h 906"/>
                <a:gd name="T2" fmla="*/ 42472 w 976"/>
                <a:gd name="T3" fmla="*/ 358775 h 906"/>
                <a:gd name="T4" fmla="*/ 114144 w 976"/>
                <a:gd name="T5" fmla="*/ 358775 h 906"/>
                <a:gd name="T6" fmla="*/ 223864 w 976"/>
                <a:gd name="T7" fmla="*/ 347663 h 906"/>
                <a:gd name="T8" fmla="*/ 283148 w 976"/>
                <a:gd name="T9" fmla="*/ 311150 h 906"/>
                <a:gd name="T10" fmla="*/ 380480 w 976"/>
                <a:gd name="T11" fmla="*/ 241300 h 906"/>
                <a:gd name="T12" fmla="*/ 471618 w 976"/>
                <a:gd name="T13" fmla="*/ 228600 h 906"/>
                <a:gd name="T14" fmla="*/ 585761 w 976"/>
                <a:gd name="T15" fmla="*/ 228600 h 906"/>
                <a:gd name="T16" fmla="*/ 615846 w 976"/>
                <a:gd name="T17" fmla="*/ 153988 h 906"/>
                <a:gd name="T18" fmla="*/ 706984 w 976"/>
                <a:gd name="T19" fmla="*/ 42863 h 906"/>
                <a:gd name="T20" fmla="*/ 736184 w 976"/>
                <a:gd name="T21" fmla="*/ 0 h 906"/>
                <a:gd name="T22" fmla="*/ 815819 w 976"/>
                <a:gd name="T23" fmla="*/ 42863 h 906"/>
                <a:gd name="T24" fmla="*/ 863600 w 976"/>
                <a:gd name="T25" fmla="*/ 112713 h 906"/>
                <a:gd name="T26" fmla="*/ 852097 w 976"/>
                <a:gd name="T27" fmla="*/ 164306 h 906"/>
                <a:gd name="T28" fmla="*/ 839709 w 976"/>
                <a:gd name="T29" fmla="*/ 223044 h 906"/>
                <a:gd name="T30" fmla="*/ 827322 w 976"/>
                <a:gd name="T31" fmla="*/ 276225 h 906"/>
                <a:gd name="T32" fmla="*/ 761844 w 976"/>
                <a:gd name="T33" fmla="*/ 317500 h 906"/>
                <a:gd name="T34" fmla="*/ 675130 w 976"/>
                <a:gd name="T35" fmla="*/ 434975 h 906"/>
                <a:gd name="T36" fmla="*/ 628234 w 976"/>
                <a:gd name="T37" fmla="*/ 441325 h 906"/>
                <a:gd name="T38" fmla="*/ 604343 w 976"/>
                <a:gd name="T39" fmla="*/ 430213 h 906"/>
                <a:gd name="T40" fmla="*/ 567180 w 976"/>
                <a:gd name="T41" fmla="*/ 506413 h 906"/>
                <a:gd name="T42" fmla="*/ 530902 w 976"/>
                <a:gd name="T43" fmla="*/ 529432 h 906"/>
                <a:gd name="T44" fmla="*/ 549483 w 976"/>
                <a:gd name="T45" fmla="*/ 577057 h 906"/>
                <a:gd name="T46" fmla="*/ 543289 w 976"/>
                <a:gd name="T47" fmla="*/ 646907 h 906"/>
                <a:gd name="T48" fmla="*/ 514090 w 976"/>
                <a:gd name="T49" fmla="*/ 663575 h 906"/>
                <a:gd name="T50" fmla="*/ 488430 w 976"/>
                <a:gd name="T51" fmla="*/ 700882 h 906"/>
                <a:gd name="T52" fmla="*/ 380480 w 976"/>
                <a:gd name="T53" fmla="*/ 719138 h 906"/>
                <a:gd name="T54" fmla="*/ 253948 w 976"/>
                <a:gd name="T55" fmla="*/ 706438 h 906"/>
                <a:gd name="T56" fmla="*/ 223864 w 976"/>
                <a:gd name="T57" fmla="*/ 688182 h 906"/>
                <a:gd name="T58" fmla="*/ 223864 w 976"/>
                <a:gd name="T59" fmla="*/ 646907 h 906"/>
                <a:gd name="T60" fmla="*/ 138034 w 976"/>
                <a:gd name="T61" fmla="*/ 623888 h 906"/>
                <a:gd name="T62" fmla="*/ 42472 w 976"/>
                <a:gd name="T63" fmla="*/ 540544 h 906"/>
                <a:gd name="T64" fmla="*/ 0 w 976"/>
                <a:gd name="T65" fmla="*/ 448469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6" h="906">
                  <a:moveTo>
                    <a:pt x="0" y="565"/>
                  </a:moveTo>
                  <a:lnTo>
                    <a:pt x="19" y="542"/>
                  </a:lnTo>
                  <a:lnTo>
                    <a:pt x="34" y="467"/>
                  </a:lnTo>
                  <a:lnTo>
                    <a:pt x="48" y="452"/>
                  </a:lnTo>
                  <a:lnTo>
                    <a:pt x="96" y="444"/>
                  </a:lnTo>
                  <a:lnTo>
                    <a:pt x="129" y="452"/>
                  </a:lnTo>
                  <a:lnTo>
                    <a:pt x="191" y="459"/>
                  </a:lnTo>
                  <a:lnTo>
                    <a:pt x="253" y="438"/>
                  </a:lnTo>
                  <a:lnTo>
                    <a:pt x="266" y="409"/>
                  </a:lnTo>
                  <a:lnTo>
                    <a:pt x="320" y="392"/>
                  </a:lnTo>
                  <a:lnTo>
                    <a:pt x="402" y="304"/>
                  </a:lnTo>
                  <a:lnTo>
                    <a:pt x="430" y="304"/>
                  </a:lnTo>
                  <a:lnTo>
                    <a:pt x="457" y="327"/>
                  </a:lnTo>
                  <a:lnTo>
                    <a:pt x="533" y="288"/>
                  </a:lnTo>
                  <a:lnTo>
                    <a:pt x="627" y="298"/>
                  </a:lnTo>
                  <a:lnTo>
                    <a:pt x="662" y="288"/>
                  </a:lnTo>
                  <a:lnTo>
                    <a:pt x="683" y="267"/>
                  </a:lnTo>
                  <a:lnTo>
                    <a:pt x="696" y="194"/>
                  </a:lnTo>
                  <a:lnTo>
                    <a:pt x="738" y="104"/>
                  </a:lnTo>
                  <a:lnTo>
                    <a:pt x="799" y="54"/>
                  </a:lnTo>
                  <a:lnTo>
                    <a:pt x="806" y="7"/>
                  </a:lnTo>
                  <a:lnTo>
                    <a:pt x="832" y="0"/>
                  </a:lnTo>
                  <a:lnTo>
                    <a:pt x="882" y="36"/>
                  </a:lnTo>
                  <a:lnTo>
                    <a:pt x="922" y="54"/>
                  </a:lnTo>
                  <a:lnTo>
                    <a:pt x="969" y="104"/>
                  </a:lnTo>
                  <a:lnTo>
                    <a:pt x="976" y="142"/>
                  </a:lnTo>
                  <a:lnTo>
                    <a:pt x="956" y="156"/>
                  </a:lnTo>
                  <a:lnTo>
                    <a:pt x="963" y="207"/>
                  </a:lnTo>
                  <a:lnTo>
                    <a:pt x="949" y="236"/>
                  </a:lnTo>
                  <a:lnTo>
                    <a:pt x="949" y="281"/>
                  </a:lnTo>
                  <a:lnTo>
                    <a:pt x="928" y="288"/>
                  </a:lnTo>
                  <a:lnTo>
                    <a:pt x="935" y="348"/>
                  </a:lnTo>
                  <a:lnTo>
                    <a:pt x="873" y="371"/>
                  </a:lnTo>
                  <a:lnTo>
                    <a:pt x="861" y="400"/>
                  </a:lnTo>
                  <a:lnTo>
                    <a:pt x="784" y="452"/>
                  </a:lnTo>
                  <a:lnTo>
                    <a:pt x="763" y="548"/>
                  </a:lnTo>
                  <a:lnTo>
                    <a:pt x="751" y="565"/>
                  </a:lnTo>
                  <a:lnTo>
                    <a:pt x="710" y="556"/>
                  </a:lnTo>
                  <a:lnTo>
                    <a:pt x="703" y="565"/>
                  </a:lnTo>
                  <a:lnTo>
                    <a:pt x="683" y="542"/>
                  </a:lnTo>
                  <a:lnTo>
                    <a:pt x="662" y="542"/>
                  </a:lnTo>
                  <a:lnTo>
                    <a:pt x="641" y="638"/>
                  </a:lnTo>
                  <a:lnTo>
                    <a:pt x="614" y="644"/>
                  </a:lnTo>
                  <a:lnTo>
                    <a:pt x="600" y="667"/>
                  </a:lnTo>
                  <a:lnTo>
                    <a:pt x="621" y="711"/>
                  </a:lnTo>
                  <a:lnTo>
                    <a:pt x="621" y="727"/>
                  </a:lnTo>
                  <a:lnTo>
                    <a:pt x="593" y="750"/>
                  </a:lnTo>
                  <a:lnTo>
                    <a:pt x="614" y="815"/>
                  </a:lnTo>
                  <a:lnTo>
                    <a:pt x="600" y="836"/>
                  </a:lnTo>
                  <a:lnTo>
                    <a:pt x="581" y="836"/>
                  </a:lnTo>
                  <a:lnTo>
                    <a:pt x="559" y="859"/>
                  </a:lnTo>
                  <a:lnTo>
                    <a:pt x="552" y="883"/>
                  </a:lnTo>
                  <a:lnTo>
                    <a:pt x="505" y="883"/>
                  </a:lnTo>
                  <a:lnTo>
                    <a:pt x="430" y="906"/>
                  </a:lnTo>
                  <a:lnTo>
                    <a:pt x="320" y="883"/>
                  </a:lnTo>
                  <a:lnTo>
                    <a:pt x="287" y="890"/>
                  </a:lnTo>
                  <a:lnTo>
                    <a:pt x="266" y="867"/>
                  </a:lnTo>
                  <a:lnTo>
                    <a:pt x="253" y="867"/>
                  </a:lnTo>
                  <a:lnTo>
                    <a:pt x="246" y="859"/>
                  </a:lnTo>
                  <a:lnTo>
                    <a:pt x="253" y="815"/>
                  </a:lnTo>
                  <a:lnTo>
                    <a:pt x="239" y="800"/>
                  </a:lnTo>
                  <a:lnTo>
                    <a:pt x="156" y="786"/>
                  </a:lnTo>
                  <a:lnTo>
                    <a:pt x="69" y="717"/>
                  </a:lnTo>
                  <a:lnTo>
                    <a:pt x="48" y="681"/>
                  </a:lnTo>
                  <a:lnTo>
                    <a:pt x="41" y="631"/>
                  </a:lnTo>
                  <a:lnTo>
                    <a:pt x="0" y="565"/>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dirty="0"/>
            </a:p>
          </p:txBody>
        </p:sp>
        <p:sp>
          <p:nvSpPr>
            <p:cNvPr id="87" name="Freeform 90">
              <a:extLst>
                <a:ext uri="{FF2B5EF4-FFF2-40B4-BE49-F238E27FC236}">
                  <a16:creationId xmlns:a16="http://schemas.microsoft.com/office/drawing/2014/main" id="{01E055E9-53F3-49C0-B9AE-668107E82328}"/>
                </a:ext>
              </a:extLst>
            </p:cNvPr>
            <p:cNvSpPr>
              <a:spLocks/>
            </p:cNvSpPr>
            <p:nvPr/>
          </p:nvSpPr>
          <p:spPr bwMode="auto">
            <a:xfrm>
              <a:off x="7495569" y="4273880"/>
              <a:ext cx="523582" cy="661514"/>
            </a:xfrm>
            <a:custGeom>
              <a:avLst/>
              <a:gdLst>
                <a:gd name="T0" fmla="*/ 0 w 669"/>
                <a:gd name="T1" fmla="*/ 358394 h 941"/>
                <a:gd name="T2" fmla="*/ 6179 w 669"/>
                <a:gd name="T3" fmla="*/ 305269 h 941"/>
                <a:gd name="T4" fmla="*/ 42371 w 669"/>
                <a:gd name="T5" fmla="*/ 253730 h 941"/>
                <a:gd name="T6" fmla="*/ 97101 w 669"/>
                <a:gd name="T7" fmla="*/ 100699 h 941"/>
                <a:gd name="T8" fmla="*/ 168602 w 669"/>
                <a:gd name="T9" fmla="*/ 65811 h 941"/>
                <a:gd name="T10" fmla="*/ 200381 w 669"/>
                <a:gd name="T11" fmla="*/ 70569 h 941"/>
                <a:gd name="T12" fmla="*/ 223332 w 669"/>
                <a:gd name="T13" fmla="*/ 29338 h 941"/>
                <a:gd name="T14" fmla="*/ 223332 w 669"/>
                <a:gd name="T15" fmla="*/ 12687 h 941"/>
                <a:gd name="T16" fmla="*/ 210974 w 669"/>
                <a:gd name="T17" fmla="*/ 0 h 941"/>
                <a:gd name="T18" fmla="*/ 301896 w 669"/>
                <a:gd name="T19" fmla="*/ 12687 h 941"/>
                <a:gd name="T20" fmla="*/ 312488 w 669"/>
                <a:gd name="T21" fmla="*/ 53918 h 941"/>
                <a:gd name="T22" fmla="*/ 385755 w 669"/>
                <a:gd name="T23" fmla="*/ 41231 h 941"/>
                <a:gd name="T24" fmla="*/ 417534 w 669"/>
                <a:gd name="T25" fmla="*/ 100699 h 941"/>
                <a:gd name="T26" fmla="*/ 428127 w 669"/>
                <a:gd name="T27" fmla="*/ 105457 h 941"/>
                <a:gd name="T28" fmla="*/ 487270 w 669"/>
                <a:gd name="T29" fmla="*/ 88806 h 941"/>
                <a:gd name="T30" fmla="*/ 519048 w 669"/>
                <a:gd name="T31" fmla="*/ 128451 h 941"/>
                <a:gd name="T32" fmla="*/ 579957 w 669"/>
                <a:gd name="T33" fmla="*/ 154617 h 941"/>
                <a:gd name="T34" fmla="*/ 590550 w 669"/>
                <a:gd name="T35" fmla="*/ 187919 h 941"/>
                <a:gd name="T36" fmla="*/ 579957 w 669"/>
                <a:gd name="T37" fmla="*/ 216463 h 941"/>
                <a:gd name="T38" fmla="*/ 561420 w 669"/>
                <a:gd name="T39" fmla="*/ 229150 h 941"/>
                <a:gd name="T40" fmla="*/ 519048 w 669"/>
                <a:gd name="T41" fmla="*/ 224393 h 941"/>
                <a:gd name="T42" fmla="*/ 462553 w 669"/>
                <a:gd name="T43" fmla="*/ 241044 h 941"/>
                <a:gd name="T44" fmla="*/ 453726 w 669"/>
                <a:gd name="T45" fmla="*/ 275931 h 941"/>
                <a:gd name="T46" fmla="*/ 434306 w 669"/>
                <a:gd name="T47" fmla="*/ 294961 h 941"/>
                <a:gd name="T48" fmla="*/ 434306 w 669"/>
                <a:gd name="T49" fmla="*/ 313198 h 941"/>
                <a:gd name="T50" fmla="*/ 476677 w 669"/>
                <a:gd name="T51" fmla="*/ 323506 h 941"/>
                <a:gd name="T52" fmla="*/ 487270 w 669"/>
                <a:gd name="T53" fmla="*/ 340157 h 941"/>
                <a:gd name="T54" fmla="*/ 512869 w 669"/>
                <a:gd name="T55" fmla="*/ 445613 h 941"/>
                <a:gd name="T56" fmla="*/ 487270 w 669"/>
                <a:gd name="T57" fmla="*/ 453543 h 941"/>
                <a:gd name="T58" fmla="*/ 482856 w 669"/>
                <a:gd name="T59" fmla="*/ 470194 h 941"/>
                <a:gd name="T60" fmla="*/ 501394 w 669"/>
                <a:gd name="T61" fmla="*/ 505081 h 941"/>
                <a:gd name="T62" fmla="*/ 506690 w 669"/>
                <a:gd name="T63" fmla="*/ 541555 h 941"/>
                <a:gd name="T64" fmla="*/ 487270 w 669"/>
                <a:gd name="T65" fmla="*/ 665249 h 941"/>
                <a:gd name="T66" fmla="*/ 501394 w 669"/>
                <a:gd name="T67" fmla="*/ 688243 h 941"/>
                <a:gd name="T68" fmla="*/ 525228 w 669"/>
                <a:gd name="T69" fmla="*/ 700136 h 941"/>
                <a:gd name="T70" fmla="*/ 494332 w 669"/>
                <a:gd name="T71" fmla="*/ 700136 h 941"/>
                <a:gd name="T72" fmla="*/ 462553 w 669"/>
                <a:gd name="T73" fmla="*/ 746125 h 941"/>
                <a:gd name="T74" fmla="*/ 446664 w 669"/>
                <a:gd name="T75" fmla="*/ 706480 h 941"/>
                <a:gd name="T76" fmla="*/ 326612 w 669"/>
                <a:gd name="T77" fmla="*/ 576443 h 941"/>
                <a:gd name="T78" fmla="*/ 278062 w 669"/>
                <a:gd name="T79" fmla="*/ 546313 h 941"/>
                <a:gd name="T80" fmla="*/ 240987 w 669"/>
                <a:gd name="T81" fmla="*/ 488430 h 941"/>
                <a:gd name="T82" fmla="*/ 235690 w 669"/>
                <a:gd name="T83" fmla="*/ 516975 h 941"/>
                <a:gd name="T84" fmla="*/ 259524 w 669"/>
                <a:gd name="T85" fmla="*/ 552656 h 941"/>
                <a:gd name="T86" fmla="*/ 253345 w 669"/>
                <a:gd name="T87" fmla="*/ 559792 h 941"/>
                <a:gd name="T88" fmla="*/ 235690 w 669"/>
                <a:gd name="T89" fmla="*/ 559792 h 941"/>
                <a:gd name="T90" fmla="*/ 206560 w 669"/>
                <a:gd name="T91" fmla="*/ 533626 h 941"/>
                <a:gd name="T92" fmla="*/ 168602 w 669"/>
                <a:gd name="T93" fmla="*/ 523318 h 941"/>
                <a:gd name="T94" fmla="*/ 150065 w 669"/>
                <a:gd name="T95" fmla="*/ 493981 h 941"/>
                <a:gd name="T96" fmla="*/ 143886 w 669"/>
                <a:gd name="T97" fmla="*/ 511425 h 941"/>
                <a:gd name="T98" fmla="*/ 164189 w 669"/>
                <a:gd name="T99" fmla="*/ 541555 h 941"/>
                <a:gd name="T100" fmla="*/ 67088 w 669"/>
                <a:gd name="T101" fmla="*/ 533626 h 941"/>
                <a:gd name="T102" fmla="*/ 23834 w 669"/>
                <a:gd name="T103" fmla="*/ 546313 h 941"/>
                <a:gd name="T104" fmla="*/ 6179 w 669"/>
                <a:gd name="T105" fmla="*/ 445613 h 941"/>
                <a:gd name="T106" fmla="*/ 18537 w 669"/>
                <a:gd name="T107" fmla="*/ 422619 h 941"/>
                <a:gd name="T108" fmla="*/ 0 w 669"/>
                <a:gd name="T109" fmla="*/ 358394 h 9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9" h="941">
                  <a:moveTo>
                    <a:pt x="0" y="452"/>
                  </a:moveTo>
                  <a:lnTo>
                    <a:pt x="7" y="385"/>
                  </a:lnTo>
                  <a:lnTo>
                    <a:pt x="48" y="320"/>
                  </a:lnTo>
                  <a:lnTo>
                    <a:pt x="110" y="127"/>
                  </a:lnTo>
                  <a:lnTo>
                    <a:pt x="191" y="83"/>
                  </a:lnTo>
                  <a:lnTo>
                    <a:pt x="227" y="89"/>
                  </a:lnTo>
                  <a:lnTo>
                    <a:pt x="253" y="37"/>
                  </a:lnTo>
                  <a:lnTo>
                    <a:pt x="253" y="16"/>
                  </a:lnTo>
                  <a:lnTo>
                    <a:pt x="239" y="0"/>
                  </a:lnTo>
                  <a:lnTo>
                    <a:pt x="342" y="16"/>
                  </a:lnTo>
                  <a:lnTo>
                    <a:pt x="354" y="68"/>
                  </a:lnTo>
                  <a:lnTo>
                    <a:pt x="437" y="52"/>
                  </a:lnTo>
                  <a:lnTo>
                    <a:pt x="473" y="127"/>
                  </a:lnTo>
                  <a:lnTo>
                    <a:pt x="485" y="133"/>
                  </a:lnTo>
                  <a:lnTo>
                    <a:pt x="552" y="112"/>
                  </a:lnTo>
                  <a:lnTo>
                    <a:pt x="588" y="162"/>
                  </a:lnTo>
                  <a:lnTo>
                    <a:pt x="657" y="195"/>
                  </a:lnTo>
                  <a:lnTo>
                    <a:pt x="669" y="237"/>
                  </a:lnTo>
                  <a:lnTo>
                    <a:pt x="657" y="273"/>
                  </a:lnTo>
                  <a:lnTo>
                    <a:pt x="636" y="289"/>
                  </a:lnTo>
                  <a:lnTo>
                    <a:pt x="588" y="283"/>
                  </a:lnTo>
                  <a:lnTo>
                    <a:pt x="524" y="304"/>
                  </a:lnTo>
                  <a:lnTo>
                    <a:pt x="514" y="348"/>
                  </a:lnTo>
                  <a:lnTo>
                    <a:pt x="492" y="372"/>
                  </a:lnTo>
                  <a:lnTo>
                    <a:pt x="492" y="395"/>
                  </a:lnTo>
                  <a:lnTo>
                    <a:pt x="540" y="408"/>
                  </a:lnTo>
                  <a:lnTo>
                    <a:pt x="552" y="429"/>
                  </a:lnTo>
                  <a:lnTo>
                    <a:pt x="581" y="562"/>
                  </a:lnTo>
                  <a:lnTo>
                    <a:pt x="552" y="572"/>
                  </a:lnTo>
                  <a:lnTo>
                    <a:pt x="547" y="593"/>
                  </a:lnTo>
                  <a:lnTo>
                    <a:pt x="568" y="637"/>
                  </a:lnTo>
                  <a:lnTo>
                    <a:pt x="574" y="683"/>
                  </a:lnTo>
                  <a:lnTo>
                    <a:pt x="552" y="839"/>
                  </a:lnTo>
                  <a:lnTo>
                    <a:pt x="568" y="868"/>
                  </a:lnTo>
                  <a:lnTo>
                    <a:pt x="595" y="883"/>
                  </a:lnTo>
                  <a:lnTo>
                    <a:pt x="560" y="883"/>
                  </a:lnTo>
                  <a:lnTo>
                    <a:pt x="524" y="941"/>
                  </a:lnTo>
                  <a:lnTo>
                    <a:pt x="506" y="891"/>
                  </a:lnTo>
                  <a:lnTo>
                    <a:pt x="370" y="727"/>
                  </a:lnTo>
                  <a:lnTo>
                    <a:pt x="315" y="689"/>
                  </a:lnTo>
                  <a:lnTo>
                    <a:pt x="273" y="616"/>
                  </a:lnTo>
                  <a:lnTo>
                    <a:pt x="267" y="652"/>
                  </a:lnTo>
                  <a:lnTo>
                    <a:pt x="294" y="697"/>
                  </a:lnTo>
                  <a:lnTo>
                    <a:pt x="287" y="706"/>
                  </a:lnTo>
                  <a:lnTo>
                    <a:pt x="267" y="706"/>
                  </a:lnTo>
                  <a:lnTo>
                    <a:pt x="234" y="673"/>
                  </a:lnTo>
                  <a:lnTo>
                    <a:pt x="191" y="660"/>
                  </a:lnTo>
                  <a:lnTo>
                    <a:pt x="170" y="623"/>
                  </a:lnTo>
                  <a:lnTo>
                    <a:pt x="163" y="645"/>
                  </a:lnTo>
                  <a:lnTo>
                    <a:pt x="186" y="683"/>
                  </a:lnTo>
                  <a:lnTo>
                    <a:pt x="76" y="673"/>
                  </a:lnTo>
                  <a:lnTo>
                    <a:pt x="27" y="689"/>
                  </a:lnTo>
                  <a:lnTo>
                    <a:pt x="7" y="562"/>
                  </a:lnTo>
                  <a:lnTo>
                    <a:pt x="21" y="533"/>
                  </a:lnTo>
                  <a:lnTo>
                    <a:pt x="0" y="452"/>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88" name="Freeform 91">
              <a:extLst>
                <a:ext uri="{FF2B5EF4-FFF2-40B4-BE49-F238E27FC236}">
                  <a16:creationId xmlns:a16="http://schemas.microsoft.com/office/drawing/2014/main" id="{BDCFD834-007E-494C-B258-4FE3FB8620B7}"/>
                </a:ext>
              </a:extLst>
            </p:cNvPr>
            <p:cNvSpPr>
              <a:spLocks/>
            </p:cNvSpPr>
            <p:nvPr/>
          </p:nvSpPr>
          <p:spPr bwMode="auto">
            <a:xfrm>
              <a:off x="8689108" y="4179579"/>
              <a:ext cx="706553" cy="516543"/>
            </a:xfrm>
            <a:custGeom>
              <a:avLst/>
              <a:gdLst>
                <a:gd name="T0" fmla="*/ 0 w 901"/>
                <a:gd name="T1" fmla="*/ 246856 h 734"/>
                <a:gd name="T2" fmla="*/ 6191 w 901"/>
                <a:gd name="T3" fmla="*/ 218281 h 734"/>
                <a:gd name="T4" fmla="*/ 42455 w 901"/>
                <a:gd name="T5" fmla="*/ 195262 h 734"/>
                <a:gd name="T6" fmla="*/ 67221 w 901"/>
                <a:gd name="T7" fmla="*/ 142081 h 734"/>
                <a:gd name="T8" fmla="*/ 36264 w 901"/>
                <a:gd name="T9" fmla="*/ 71437 h 734"/>
                <a:gd name="T10" fmla="*/ 42455 w 901"/>
                <a:gd name="T11" fmla="*/ 59531 h 734"/>
                <a:gd name="T12" fmla="*/ 54838 w 901"/>
                <a:gd name="T13" fmla="*/ 59531 h 734"/>
                <a:gd name="T14" fmla="*/ 103485 w 901"/>
                <a:gd name="T15" fmla="*/ 71437 h 734"/>
                <a:gd name="T16" fmla="*/ 193703 w 901"/>
                <a:gd name="T17" fmla="*/ 77787 h 734"/>
                <a:gd name="T18" fmla="*/ 241466 w 901"/>
                <a:gd name="T19" fmla="*/ 48419 h 734"/>
                <a:gd name="T20" fmla="*/ 302495 w 901"/>
                <a:gd name="T21" fmla="*/ 59531 h 734"/>
                <a:gd name="T22" fmla="*/ 319301 w 901"/>
                <a:gd name="T23" fmla="*/ 23812 h 734"/>
                <a:gd name="T24" fmla="*/ 357334 w 901"/>
                <a:gd name="T25" fmla="*/ 48419 h 734"/>
                <a:gd name="T26" fmla="*/ 386522 w 901"/>
                <a:gd name="T27" fmla="*/ 54769 h 734"/>
                <a:gd name="T28" fmla="*/ 398905 w 901"/>
                <a:gd name="T29" fmla="*/ 30162 h 734"/>
                <a:gd name="T30" fmla="*/ 441360 w 901"/>
                <a:gd name="T31" fmla="*/ 18256 h 734"/>
                <a:gd name="T32" fmla="*/ 482047 w 901"/>
                <a:gd name="T33" fmla="*/ 36512 h 734"/>
                <a:gd name="T34" fmla="*/ 520080 w 901"/>
                <a:gd name="T35" fmla="*/ 23812 h 734"/>
                <a:gd name="T36" fmla="*/ 549268 w 901"/>
                <a:gd name="T37" fmla="*/ 42862 h 734"/>
                <a:gd name="T38" fmla="*/ 591723 w 901"/>
                <a:gd name="T39" fmla="*/ 23812 h 734"/>
                <a:gd name="T40" fmla="*/ 627988 w 901"/>
                <a:gd name="T41" fmla="*/ 30162 h 734"/>
                <a:gd name="T42" fmla="*/ 646562 w 901"/>
                <a:gd name="T43" fmla="*/ 23812 h 734"/>
                <a:gd name="T44" fmla="*/ 650984 w 901"/>
                <a:gd name="T45" fmla="*/ 5556 h 734"/>
                <a:gd name="T46" fmla="*/ 670443 w 901"/>
                <a:gd name="T47" fmla="*/ 11906 h 734"/>
                <a:gd name="T48" fmla="*/ 712899 w 901"/>
                <a:gd name="T49" fmla="*/ 0 h 734"/>
                <a:gd name="T50" fmla="*/ 725281 w 901"/>
                <a:gd name="T51" fmla="*/ 11906 h 734"/>
                <a:gd name="T52" fmla="*/ 725281 w 901"/>
                <a:gd name="T53" fmla="*/ 54769 h 734"/>
                <a:gd name="T54" fmla="*/ 742087 w 901"/>
                <a:gd name="T55" fmla="*/ 65087 h 734"/>
                <a:gd name="T56" fmla="*/ 772159 w 901"/>
                <a:gd name="T57" fmla="*/ 71437 h 734"/>
                <a:gd name="T58" fmla="*/ 796925 w 901"/>
                <a:gd name="T59" fmla="*/ 135731 h 734"/>
                <a:gd name="T60" fmla="*/ 786311 w 901"/>
                <a:gd name="T61" fmla="*/ 172244 h 734"/>
                <a:gd name="T62" fmla="*/ 742087 w 901"/>
                <a:gd name="T63" fmla="*/ 218281 h 734"/>
                <a:gd name="T64" fmla="*/ 719090 w 901"/>
                <a:gd name="T65" fmla="*/ 223837 h 734"/>
                <a:gd name="T66" fmla="*/ 712899 w 901"/>
                <a:gd name="T67" fmla="*/ 261144 h 734"/>
                <a:gd name="T68" fmla="*/ 658945 w 901"/>
                <a:gd name="T69" fmla="*/ 300831 h 734"/>
                <a:gd name="T70" fmla="*/ 621796 w 901"/>
                <a:gd name="T71" fmla="*/ 372268 h 734"/>
                <a:gd name="T72" fmla="*/ 610298 w 901"/>
                <a:gd name="T73" fmla="*/ 430212 h 734"/>
                <a:gd name="T74" fmla="*/ 591723 w 901"/>
                <a:gd name="T75" fmla="*/ 446881 h 734"/>
                <a:gd name="T76" fmla="*/ 560766 w 901"/>
                <a:gd name="T77" fmla="*/ 454818 h 734"/>
                <a:gd name="T78" fmla="*/ 477624 w 901"/>
                <a:gd name="T79" fmla="*/ 446881 h 734"/>
                <a:gd name="T80" fmla="*/ 410403 w 901"/>
                <a:gd name="T81" fmla="*/ 477837 h 734"/>
                <a:gd name="T82" fmla="*/ 386522 w 901"/>
                <a:gd name="T83" fmla="*/ 459581 h 734"/>
                <a:gd name="T84" fmla="*/ 361756 w 901"/>
                <a:gd name="T85" fmla="*/ 459581 h 734"/>
                <a:gd name="T86" fmla="*/ 289228 w 901"/>
                <a:gd name="T87" fmla="*/ 529431 h 734"/>
                <a:gd name="T88" fmla="*/ 241466 w 901"/>
                <a:gd name="T89" fmla="*/ 542925 h 734"/>
                <a:gd name="T90" fmla="*/ 229967 w 901"/>
                <a:gd name="T91" fmla="*/ 565943 h 734"/>
                <a:gd name="T92" fmla="*/ 175129 w 901"/>
                <a:gd name="T93" fmla="*/ 582612 h 734"/>
                <a:gd name="T94" fmla="*/ 120291 w 901"/>
                <a:gd name="T95" fmla="*/ 577056 h 734"/>
                <a:gd name="T96" fmla="*/ 120291 w 901"/>
                <a:gd name="T97" fmla="*/ 529431 h 734"/>
                <a:gd name="T98" fmla="*/ 107908 w 901"/>
                <a:gd name="T99" fmla="*/ 512762 h 734"/>
                <a:gd name="T100" fmla="*/ 91102 w 901"/>
                <a:gd name="T101" fmla="*/ 506412 h 734"/>
                <a:gd name="T102" fmla="*/ 67221 w 901"/>
                <a:gd name="T103" fmla="*/ 465137 h 734"/>
                <a:gd name="T104" fmla="*/ 36264 w 901"/>
                <a:gd name="T105" fmla="*/ 436562 h 734"/>
                <a:gd name="T106" fmla="*/ 61030 w 901"/>
                <a:gd name="T107" fmla="*/ 411956 h 734"/>
                <a:gd name="T108" fmla="*/ 42455 w 901"/>
                <a:gd name="T109" fmla="*/ 372268 h 734"/>
                <a:gd name="T110" fmla="*/ 48647 w 901"/>
                <a:gd name="T111" fmla="*/ 372268 h 734"/>
                <a:gd name="T112" fmla="*/ 42455 w 901"/>
                <a:gd name="T113" fmla="*/ 354012 h 734"/>
                <a:gd name="T114" fmla="*/ 22997 w 901"/>
                <a:gd name="T115" fmla="*/ 342106 h 734"/>
                <a:gd name="T116" fmla="*/ 16805 w 901"/>
                <a:gd name="T117" fmla="*/ 289719 h 734"/>
                <a:gd name="T118" fmla="*/ 0 w 901"/>
                <a:gd name="T119" fmla="*/ 246856 h 7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734">
                  <a:moveTo>
                    <a:pt x="0" y="311"/>
                  </a:moveTo>
                  <a:lnTo>
                    <a:pt x="7" y="275"/>
                  </a:lnTo>
                  <a:lnTo>
                    <a:pt x="48" y="246"/>
                  </a:lnTo>
                  <a:lnTo>
                    <a:pt x="76" y="179"/>
                  </a:lnTo>
                  <a:lnTo>
                    <a:pt x="41" y="90"/>
                  </a:lnTo>
                  <a:lnTo>
                    <a:pt x="48" y="75"/>
                  </a:lnTo>
                  <a:lnTo>
                    <a:pt x="62" y="75"/>
                  </a:lnTo>
                  <a:lnTo>
                    <a:pt x="117" y="90"/>
                  </a:lnTo>
                  <a:lnTo>
                    <a:pt x="219" y="98"/>
                  </a:lnTo>
                  <a:lnTo>
                    <a:pt x="273" y="61"/>
                  </a:lnTo>
                  <a:lnTo>
                    <a:pt x="342" y="75"/>
                  </a:lnTo>
                  <a:lnTo>
                    <a:pt x="361" y="30"/>
                  </a:lnTo>
                  <a:lnTo>
                    <a:pt x="404" y="61"/>
                  </a:lnTo>
                  <a:lnTo>
                    <a:pt x="437" y="69"/>
                  </a:lnTo>
                  <a:lnTo>
                    <a:pt x="451" y="38"/>
                  </a:lnTo>
                  <a:lnTo>
                    <a:pt x="499" y="23"/>
                  </a:lnTo>
                  <a:lnTo>
                    <a:pt x="545" y="46"/>
                  </a:lnTo>
                  <a:lnTo>
                    <a:pt x="588" y="30"/>
                  </a:lnTo>
                  <a:lnTo>
                    <a:pt x="621" y="54"/>
                  </a:lnTo>
                  <a:lnTo>
                    <a:pt x="669" y="30"/>
                  </a:lnTo>
                  <a:lnTo>
                    <a:pt x="710" y="38"/>
                  </a:lnTo>
                  <a:lnTo>
                    <a:pt x="731" y="30"/>
                  </a:lnTo>
                  <a:lnTo>
                    <a:pt x="736" y="7"/>
                  </a:lnTo>
                  <a:lnTo>
                    <a:pt x="758" y="15"/>
                  </a:lnTo>
                  <a:lnTo>
                    <a:pt x="806" y="0"/>
                  </a:lnTo>
                  <a:lnTo>
                    <a:pt x="820" y="15"/>
                  </a:lnTo>
                  <a:lnTo>
                    <a:pt x="820" y="69"/>
                  </a:lnTo>
                  <a:lnTo>
                    <a:pt x="839" y="82"/>
                  </a:lnTo>
                  <a:lnTo>
                    <a:pt x="873" y="90"/>
                  </a:lnTo>
                  <a:lnTo>
                    <a:pt x="901" y="171"/>
                  </a:lnTo>
                  <a:lnTo>
                    <a:pt x="889" y="217"/>
                  </a:lnTo>
                  <a:lnTo>
                    <a:pt x="839" y="275"/>
                  </a:lnTo>
                  <a:lnTo>
                    <a:pt x="813" y="282"/>
                  </a:lnTo>
                  <a:lnTo>
                    <a:pt x="806" y="329"/>
                  </a:lnTo>
                  <a:lnTo>
                    <a:pt x="745" y="379"/>
                  </a:lnTo>
                  <a:lnTo>
                    <a:pt x="703" y="469"/>
                  </a:lnTo>
                  <a:lnTo>
                    <a:pt x="690" y="542"/>
                  </a:lnTo>
                  <a:lnTo>
                    <a:pt x="669" y="563"/>
                  </a:lnTo>
                  <a:lnTo>
                    <a:pt x="634" y="573"/>
                  </a:lnTo>
                  <a:lnTo>
                    <a:pt x="540" y="563"/>
                  </a:lnTo>
                  <a:lnTo>
                    <a:pt x="464" y="602"/>
                  </a:lnTo>
                  <a:lnTo>
                    <a:pt x="437" y="579"/>
                  </a:lnTo>
                  <a:lnTo>
                    <a:pt x="409" y="579"/>
                  </a:lnTo>
                  <a:lnTo>
                    <a:pt x="327" y="667"/>
                  </a:lnTo>
                  <a:lnTo>
                    <a:pt x="273" y="684"/>
                  </a:lnTo>
                  <a:lnTo>
                    <a:pt x="260" y="713"/>
                  </a:lnTo>
                  <a:lnTo>
                    <a:pt x="198" y="734"/>
                  </a:lnTo>
                  <a:lnTo>
                    <a:pt x="136" y="727"/>
                  </a:lnTo>
                  <a:lnTo>
                    <a:pt x="136" y="667"/>
                  </a:lnTo>
                  <a:lnTo>
                    <a:pt x="122" y="646"/>
                  </a:lnTo>
                  <a:lnTo>
                    <a:pt x="103" y="638"/>
                  </a:lnTo>
                  <a:lnTo>
                    <a:pt x="76" y="586"/>
                  </a:lnTo>
                  <a:lnTo>
                    <a:pt x="41" y="550"/>
                  </a:lnTo>
                  <a:lnTo>
                    <a:pt x="69" y="519"/>
                  </a:lnTo>
                  <a:lnTo>
                    <a:pt x="48" y="469"/>
                  </a:lnTo>
                  <a:lnTo>
                    <a:pt x="55" y="469"/>
                  </a:lnTo>
                  <a:lnTo>
                    <a:pt x="48" y="446"/>
                  </a:lnTo>
                  <a:lnTo>
                    <a:pt x="26" y="431"/>
                  </a:lnTo>
                  <a:lnTo>
                    <a:pt x="19" y="365"/>
                  </a:lnTo>
                  <a:lnTo>
                    <a:pt x="0" y="311"/>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89" name="Freeform 92">
              <a:extLst>
                <a:ext uri="{FF2B5EF4-FFF2-40B4-BE49-F238E27FC236}">
                  <a16:creationId xmlns:a16="http://schemas.microsoft.com/office/drawing/2014/main" id="{FA12426D-116B-4D5C-A124-B3E99BB03F05}"/>
                </a:ext>
              </a:extLst>
            </p:cNvPr>
            <p:cNvSpPr>
              <a:spLocks/>
            </p:cNvSpPr>
            <p:nvPr/>
          </p:nvSpPr>
          <p:spPr bwMode="auto">
            <a:xfrm>
              <a:off x="8223234" y="4738346"/>
              <a:ext cx="668551" cy="437726"/>
            </a:xfrm>
            <a:custGeom>
              <a:avLst/>
              <a:gdLst>
                <a:gd name="T0" fmla="*/ 0 w 853"/>
                <a:gd name="T1" fmla="*/ 395924 h 621"/>
                <a:gd name="T2" fmla="*/ 6188 w 853"/>
                <a:gd name="T3" fmla="*/ 407055 h 621"/>
                <a:gd name="T4" fmla="*/ 59229 w 853"/>
                <a:gd name="T5" fmla="*/ 382409 h 621"/>
                <a:gd name="T6" fmla="*/ 77793 w 853"/>
                <a:gd name="T7" fmla="*/ 395924 h 621"/>
                <a:gd name="T8" fmla="*/ 101661 w 853"/>
                <a:gd name="T9" fmla="*/ 453962 h 621"/>
                <a:gd name="T10" fmla="*/ 132602 w 853"/>
                <a:gd name="T11" fmla="*/ 493713 h 621"/>
                <a:gd name="T12" fmla="*/ 156470 w 853"/>
                <a:gd name="T13" fmla="*/ 448396 h 621"/>
                <a:gd name="T14" fmla="*/ 264320 w 853"/>
                <a:gd name="T15" fmla="*/ 395924 h 621"/>
                <a:gd name="T16" fmla="*/ 343881 w 853"/>
                <a:gd name="T17" fmla="*/ 418980 h 621"/>
                <a:gd name="T18" fmla="*/ 380125 w 853"/>
                <a:gd name="T19" fmla="*/ 407055 h 621"/>
                <a:gd name="T20" fmla="*/ 403993 w 853"/>
                <a:gd name="T21" fmla="*/ 376049 h 621"/>
                <a:gd name="T22" fmla="*/ 451730 w 853"/>
                <a:gd name="T23" fmla="*/ 347428 h 621"/>
                <a:gd name="T24" fmla="*/ 481786 w 853"/>
                <a:gd name="T25" fmla="*/ 294956 h 621"/>
                <a:gd name="T26" fmla="*/ 572840 w 853"/>
                <a:gd name="T27" fmla="*/ 294956 h 621"/>
                <a:gd name="T28" fmla="*/ 627648 w 853"/>
                <a:gd name="T29" fmla="*/ 270310 h 621"/>
                <a:gd name="T30" fmla="*/ 754062 w 853"/>
                <a:gd name="T31" fmla="*/ 276670 h 621"/>
                <a:gd name="T32" fmla="*/ 747874 w 853"/>
                <a:gd name="T33" fmla="*/ 270310 h 621"/>
                <a:gd name="T34" fmla="*/ 754062 w 853"/>
                <a:gd name="T35" fmla="*/ 235329 h 621"/>
                <a:gd name="T36" fmla="*/ 741686 w 853"/>
                <a:gd name="T37" fmla="*/ 223403 h 621"/>
                <a:gd name="T38" fmla="*/ 668313 w 853"/>
                <a:gd name="T39" fmla="*/ 212273 h 621"/>
                <a:gd name="T40" fmla="*/ 591404 w 853"/>
                <a:gd name="T41" fmla="*/ 157416 h 621"/>
                <a:gd name="T42" fmla="*/ 572840 w 853"/>
                <a:gd name="T43" fmla="*/ 128795 h 621"/>
                <a:gd name="T44" fmla="*/ 566652 w 853"/>
                <a:gd name="T45" fmla="*/ 89043 h 621"/>
                <a:gd name="T46" fmla="*/ 530407 w 853"/>
                <a:gd name="T47" fmla="*/ 36571 h 621"/>
                <a:gd name="T48" fmla="*/ 494163 w 853"/>
                <a:gd name="T49" fmla="*/ 29416 h 621"/>
                <a:gd name="T50" fmla="*/ 481786 w 853"/>
                <a:gd name="T51" fmla="*/ 10335 h 621"/>
                <a:gd name="T52" fmla="*/ 433166 w 853"/>
                <a:gd name="T53" fmla="*/ 18286 h 621"/>
                <a:gd name="T54" fmla="*/ 390733 w 853"/>
                <a:gd name="T55" fmla="*/ 0 h 621"/>
                <a:gd name="T56" fmla="*/ 350069 w 853"/>
                <a:gd name="T57" fmla="*/ 6360 h 621"/>
                <a:gd name="T58" fmla="*/ 343881 w 853"/>
                <a:gd name="T59" fmla="*/ 53267 h 621"/>
                <a:gd name="T60" fmla="*/ 295260 w 853"/>
                <a:gd name="T61" fmla="*/ 59627 h 621"/>
                <a:gd name="T62" fmla="*/ 209511 w 853"/>
                <a:gd name="T63" fmla="*/ 142310 h 621"/>
                <a:gd name="T64" fmla="*/ 198903 w 853"/>
                <a:gd name="T65" fmla="*/ 206708 h 621"/>
                <a:gd name="T66" fmla="*/ 132602 w 853"/>
                <a:gd name="T67" fmla="*/ 212273 h 621"/>
                <a:gd name="T68" fmla="*/ 120226 w 853"/>
                <a:gd name="T69" fmla="*/ 229763 h 621"/>
                <a:gd name="T70" fmla="*/ 126414 w 853"/>
                <a:gd name="T71" fmla="*/ 270310 h 621"/>
                <a:gd name="T72" fmla="*/ 120226 w 853"/>
                <a:gd name="T73" fmla="*/ 283030 h 621"/>
                <a:gd name="T74" fmla="*/ 41549 w 853"/>
                <a:gd name="T75" fmla="*/ 324372 h 621"/>
                <a:gd name="T76" fmla="*/ 0 w 853"/>
                <a:gd name="T77" fmla="*/ 395924 h 6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3" h="621">
                  <a:moveTo>
                    <a:pt x="0" y="498"/>
                  </a:moveTo>
                  <a:lnTo>
                    <a:pt x="7" y="512"/>
                  </a:lnTo>
                  <a:lnTo>
                    <a:pt x="67" y="481"/>
                  </a:lnTo>
                  <a:lnTo>
                    <a:pt x="88" y="498"/>
                  </a:lnTo>
                  <a:lnTo>
                    <a:pt x="115" y="571"/>
                  </a:lnTo>
                  <a:lnTo>
                    <a:pt x="150" y="621"/>
                  </a:lnTo>
                  <a:lnTo>
                    <a:pt x="177" y="564"/>
                  </a:lnTo>
                  <a:lnTo>
                    <a:pt x="299" y="498"/>
                  </a:lnTo>
                  <a:lnTo>
                    <a:pt x="389" y="527"/>
                  </a:lnTo>
                  <a:lnTo>
                    <a:pt x="430" y="512"/>
                  </a:lnTo>
                  <a:lnTo>
                    <a:pt x="457" y="473"/>
                  </a:lnTo>
                  <a:lnTo>
                    <a:pt x="511" y="437"/>
                  </a:lnTo>
                  <a:lnTo>
                    <a:pt x="545" y="371"/>
                  </a:lnTo>
                  <a:lnTo>
                    <a:pt x="648" y="371"/>
                  </a:lnTo>
                  <a:lnTo>
                    <a:pt x="710" y="340"/>
                  </a:lnTo>
                  <a:lnTo>
                    <a:pt x="853" y="348"/>
                  </a:lnTo>
                  <a:lnTo>
                    <a:pt x="846" y="340"/>
                  </a:lnTo>
                  <a:lnTo>
                    <a:pt x="853" y="296"/>
                  </a:lnTo>
                  <a:lnTo>
                    <a:pt x="839" y="281"/>
                  </a:lnTo>
                  <a:lnTo>
                    <a:pt x="756" y="267"/>
                  </a:lnTo>
                  <a:lnTo>
                    <a:pt x="669" y="198"/>
                  </a:lnTo>
                  <a:lnTo>
                    <a:pt x="648" y="162"/>
                  </a:lnTo>
                  <a:lnTo>
                    <a:pt x="641" y="112"/>
                  </a:lnTo>
                  <a:lnTo>
                    <a:pt x="600" y="46"/>
                  </a:lnTo>
                  <a:lnTo>
                    <a:pt x="559" y="37"/>
                  </a:lnTo>
                  <a:lnTo>
                    <a:pt x="545" y="13"/>
                  </a:lnTo>
                  <a:lnTo>
                    <a:pt x="490" y="23"/>
                  </a:lnTo>
                  <a:lnTo>
                    <a:pt x="442" y="0"/>
                  </a:lnTo>
                  <a:lnTo>
                    <a:pt x="396" y="8"/>
                  </a:lnTo>
                  <a:lnTo>
                    <a:pt x="389" y="67"/>
                  </a:lnTo>
                  <a:lnTo>
                    <a:pt x="334" y="75"/>
                  </a:lnTo>
                  <a:lnTo>
                    <a:pt x="237" y="179"/>
                  </a:lnTo>
                  <a:lnTo>
                    <a:pt x="225" y="260"/>
                  </a:lnTo>
                  <a:lnTo>
                    <a:pt x="150" y="267"/>
                  </a:lnTo>
                  <a:lnTo>
                    <a:pt x="136" y="289"/>
                  </a:lnTo>
                  <a:lnTo>
                    <a:pt x="143" y="340"/>
                  </a:lnTo>
                  <a:lnTo>
                    <a:pt x="136" y="356"/>
                  </a:lnTo>
                  <a:lnTo>
                    <a:pt x="47" y="408"/>
                  </a:lnTo>
                  <a:lnTo>
                    <a:pt x="0" y="498"/>
                  </a:lnTo>
                  <a:close/>
                </a:path>
              </a:pathLst>
            </a:custGeom>
            <a:solidFill>
              <a:srgbClr val="BFBFBF"/>
            </a:solidFill>
            <a:ln w="1651">
              <a:solidFill>
                <a:schemeClr val="bg1">
                  <a:lumMod val="50000"/>
                </a:schemeClr>
              </a:solidFill>
              <a:prstDash val="solid"/>
              <a:round/>
              <a:headEnd/>
              <a:tailEnd/>
            </a:ln>
          </p:spPr>
          <p:txBody>
            <a:bodyPr/>
            <a:lstStyle/>
            <a:p>
              <a:pPr>
                <a:defRPr/>
              </a:pPr>
              <a:endParaRPr lang="es-ES_tradnl"/>
            </a:p>
          </p:txBody>
        </p:sp>
        <p:sp>
          <p:nvSpPr>
            <p:cNvPr id="90" name="Freeform 93">
              <a:extLst>
                <a:ext uri="{FF2B5EF4-FFF2-40B4-BE49-F238E27FC236}">
                  <a16:creationId xmlns:a16="http://schemas.microsoft.com/office/drawing/2014/main" id="{74A1B5EA-317C-4511-9CDA-5BF5EB2814C1}"/>
                </a:ext>
              </a:extLst>
            </p:cNvPr>
            <p:cNvSpPr>
              <a:spLocks/>
            </p:cNvSpPr>
            <p:nvPr/>
          </p:nvSpPr>
          <p:spPr bwMode="auto">
            <a:xfrm>
              <a:off x="7881217" y="4327364"/>
              <a:ext cx="689664" cy="572843"/>
            </a:xfrm>
            <a:custGeom>
              <a:avLst/>
              <a:gdLst>
                <a:gd name="T0" fmla="*/ 0 w 880"/>
                <a:gd name="T1" fmla="*/ 186205649 h 816"/>
                <a:gd name="T2" fmla="*/ 25003378 w 880"/>
                <a:gd name="T3" fmla="*/ 143572485 h 816"/>
                <a:gd name="T4" fmla="*/ 112516967 w 880"/>
                <a:gd name="T5" fmla="*/ 134168215 h 816"/>
                <a:gd name="T6" fmla="*/ 138301755 w 880"/>
                <a:gd name="T7" fmla="*/ 101566430 h 816"/>
                <a:gd name="T8" fmla="*/ 156273320 w 880"/>
                <a:gd name="T9" fmla="*/ 54545081 h 816"/>
                <a:gd name="T10" fmla="*/ 245348847 w 880"/>
                <a:gd name="T11" fmla="*/ 0 h 816"/>
                <a:gd name="T12" fmla="*/ 288323788 w 880"/>
                <a:gd name="T13" fmla="*/ 8777160 h 816"/>
                <a:gd name="T14" fmla="*/ 276603511 w 880"/>
                <a:gd name="T15" fmla="*/ 32601785 h 816"/>
                <a:gd name="T16" fmla="*/ 319578452 w 880"/>
                <a:gd name="T17" fmla="*/ 23197515 h 816"/>
                <a:gd name="T18" fmla="*/ 403966399 w 880"/>
                <a:gd name="T19" fmla="*/ 106582515 h 816"/>
                <a:gd name="T20" fmla="*/ 403966399 w 880"/>
                <a:gd name="T21" fmla="*/ 194356491 h 816"/>
                <a:gd name="T22" fmla="*/ 410998212 w 880"/>
                <a:gd name="T23" fmla="*/ 231973570 h 816"/>
                <a:gd name="T24" fmla="*/ 443034287 w 880"/>
                <a:gd name="T25" fmla="*/ 231973570 h 816"/>
                <a:gd name="T26" fmla="*/ 496948096 w 880"/>
                <a:gd name="T27" fmla="*/ 194356491 h 816"/>
                <a:gd name="T28" fmla="*/ 527421349 w 880"/>
                <a:gd name="T29" fmla="*/ 228211704 h 816"/>
                <a:gd name="T30" fmla="*/ 543830091 w 880"/>
                <a:gd name="T31" fmla="*/ 228211704 h 816"/>
                <a:gd name="T32" fmla="*/ 538361100 w 880"/>
                <a:gd name="T33" fmla="*/ 189340406 h 816"/>
                <a:gd name="T34" fmla="*/ 566490121 w 880"/>
                <a:gd name="T35" fmla="*/ 189340406 h 816"/>
                <a:gd name="T36" fmla="*/ 581336042 w 880"/>
                <a:gd name="T37" fmla="*/ 250782110 h 816"/>
                <a:gd name="T38" fmla="*/ 624310984 w 880"/>
                <a:gd name="T39" fmla="*/ 334167110 h 816"/>
                <a:gd name="T40" fmla="*/ 687601722 w 880"/>
                <a:gd name="T41" fmla="*/ 366768895 h 816"/>
                <a:gd name="T42" fmla="*/ 646189602 w 880"/>
                <a:gd name="T43" fmla="*/ 408774950 h 816"/>
                <a:gd name="T44" fmla="*/ 527421349 w 880"/>
                <a:gd name="T45" fmla="*/ 478993814 h 816"/>
                <a:gd name="T46" fmla="*/ 469600486 w 880"/>
                <a:gd name="T47" fmla="*/ 500937110 h 816"/>
                <a:gd name="T48" fmla="*/ 400059345 w 880"/>
                <a:gd name="T49" fmla="*/ 500937110 h 816"/>
                <a:gd name="T50" fmla="*/ 325048328 w 880"/>
                <a:gd name="T51" fmla="*/ 482755680 h 816"/>
                <a:gd name="T52" fmla="*/ 196904029 w 880"/>
                <a:gd name="T53" fmla="*/ 511595599 h 816"/>
                <a:gd name="T54" fmla="*/ 59383685 w 880"/>
                <a:gd name="T55" fmla="*/ 497175244 h 816"/>
                <a:gd name="T56" fmla="*/ 64072149 w 880"/>
                <a:gd name="T57" fmla="*/ 381189250 h 816"/>
                <a:gd name="T58" fmla="*/ 42974942 w 880"/>
                <a:gd name="T59" fmla="*/ 324762840 h 816"/>
                <a:gd name="T60" fmla="*/ 69541141 w 880"/>
                <a:gd name="T61" fmla="*/ 305327191 h 816"/>
                <a:gd name="T62" fmla="*/ 37505950 w 880"/>
                <a:gd name="T63" fmla="*/ 208776055 h 8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0" h="816">
                  <a:moveTo>
                    <a:pt x="0" y="320"/>
                  </a:moveTo>
                  <a:lnTo>
                    <a:pt x="0" y="297"/>
                  </a:lnTo>
                  <a:lnTo>
                    <a:pt x="22" y="273"/>
                  </a:lnTo>
                  <a:lnTo>
                    <a:pt x="32" y="229"/>
                  </a:lnTo>
                  <a:lnTo>
                    <a:pt x="96" y="208"/>
                  </a:lnTo>
                  <a:lnTo>
                    <a:pt x="144" y="214"/>
                  </a:lnTo>
                  <a:lnTo>
                    <a:pt x="165" y="198"/>
                  </a:lnTo>
                  <a:lnTo>
                    <a:pt x="177" y="162"/>
                  </a:lnTo>
                  <a:lnTo>
                    <a:pt x="165" y="120"/>
                  </a:lnTo>
                  <a:lnTo>
                    <a:pt x="200" y="87"/>
                  </a:lnTo>
                  <a:lnTo>
                    <a:pt x="261" y="95"/>
                  </a:lnTo>
                  <a:lnTo>
                    <a:pt x="314" y="0"/>
                  </a:lnTo>
                  <a:lnTo>
                    <a:pt x="354" y="0"/>
                  </a:lnTo>
                  <a:lnTo>
                    <a:pt x="369" y="14"/>
                  </a:lnTo>
                  <a:lnTo>
                    <a:pt x="342" y="37"/>
                  </a:lnTo>
                  <a:lnTo>
                    <a:pt x="354" y="52"/>
                  </a:lnTo>
                  <a:lnTo>
                    <a:pt x="376" y="58"/>
                  </a:lnTo>
                  <a:lnTo>
                    <a:pt x="409" y="37"/>
                  </a:lnTo>
                  <a:lnTo>
                    <a:pt x="493" y="110"/>
                  </a:lnTo>
                  <a:lnTo>
                    <a:pt x="517" y="170"/>
                  </a:lnTo>
                  <a:lnTo>
                    <a:pt x="553" y="302"/>
                  </a:lnTo>
                  <a:lnTo>
                    <a:pt x="517" y="310"/>
                  </a:lnTo>
                  <a:lnTo>
                    <a:pt x="505" y="333"/>
                  </a:lnTo>
                  <a:lnTo>
                    <a:pt x="526" y="370"/>
                  </a:lnTo>
                  <a:lnTo>
                    <a:pt x="533" y="377"/>
                  </a:lnTo>
                  <a:lnTo>
                    <a:pt x="567" y="370"/>
                  </a:lnTo>
                  <a:lnTo>
                    <a:pt x="615" y="310"/>
                  </a:lnTo>
                  <a:lnTo>
                    <a:pt x="636" y="310"/>
                  </a:lnTo>
                  <a:lnTo>
                    <a:pt x="655" y="325"/>
                  </a:lnTo>
                  <a:lnTo>
                    <a:pt x="675" y="364"/>
                  </a:lnTo>
                  <a:lnTo>
                    <a:pt x="689" y="370"/>
                  </a:lnTo>
                  <a:lnTo>
                    <a:pt x="696" y="364"/>
                  </a:lnTo>
                  <a:lnTo>
                    <a:pt x="682" y="325"/>
                  </a:lnTo>
                  <a:lnTo>
                    <a:pt x="689" y="302"/>
                  </a:lnTo>
                  <a:lnTo>
                    <a:pt x="703" y="297"/>
                  </a:lnTo>
                  <a:lnTo>
                    <a:pt x="725" y="302"/>
                  </a:lnTo>
                  <a:lnTo>
                    <a:pt x="737" y="325"/>
                  </a:lnTo>
                  <a:lnTo>
                    <a:pt x="744" y="400"/>
                  </a:lnTo>
                  <a:lnTo>
                    <a:pt x="785" y="518"/>
                  </a:lnTo>
                  <a:lnTo>
                    <a:pt x="799" y="533"/>
                  </a:lnTo>
                  <a:lnTo>
                    <a:pt x="827" y="533"/>
                  </a:lnTo>
                  <a:lnTo>
                    <a:pt x="880" y="585"/>
                  </a:lnTo>
                  <a:lnTo>
                    <a:pt x="834" y="593"/>
                  </a:lnTo>
                  <a:lnTo>
                    <a:pt x="827" y="652"/>
                  </a:lnTo>
                  <a:lnTo>
                    <a:pt x="772" y="660"/>
                  </a:lnTo>
                  <a:lnTo>
                    <a:pt x="675" y="764"/>
                  </a:lnTo>
                  <a:lnTo>
                    <a:pt x="622" y="777"/>
                  </a:lnTo>
                  <a:lnTo>
                    <a:pt x="601" y="799"/>
                  </a:lnTo>
                  <a:lnTo>
                    <a:pt x="553" y="754"/>
                  </a:lnTo>
                  <a:lnTo>
                    <a:pt x="512" y="799"/>
                  </a:lnTo>
                  <a:lnTo>
                    <a:pt x="457" y="799"/>
                  </a:lnTo>
                  <a:lnTo>
                    <a:pt x="416" y="770"/>
                  </a:lnTo>
                  <a:lnTo>
                    <a:pt x="354" y="764"/>
                  </a:lnTo>
                  <a:lnTo>
                    <a:pt x="252" y="816"/>
                  </a:lnTo>
                  <a:lnTo>
                    <a:pt x="103" y="808"/>
                  </a:lnTo>
                  <a:lnTo>
                    <a:pt x="76" y="793"/>
                  </a:lnTo>
                  <a:lnTo>
                    <a:pt x="60" y="764"/>
                  </a:lnTo>
                  <a:lnTo>
                    <a:pt x="82" y="608"/>
                  </a:lnTo>
                  <a:lnTo>
                    <a:pt x="76" y="562"/>
                  </a:lnTo>
                  <a:lnTo>
                    <a:pt x="55" y="518"/>
                  </a:lnTo>
                  <a:lnTo>
                    <a:pt x="60" y="497"/>
                  </a:lnTo>
                  <a:lnTo>
                    <a:pt x="89" y="487"/>
                  </a:lnTo>
                  <a:lnTo>
                    <a:pt x="60" y="354"/>
                  </a:lnTo>
                  <a:lnTo>
                    <a:pt x="48" y="333"/>
                  </a:lnTo>
                  <a:lnTo>
                    <a:pt x="0" y="320"/>
                  </a:lnTo>
                  <a:close/>
                </a:path>
              </a:pathLst>
            </a:custGeom>
            <a:solidFill>
              <a:srgbClr val="BFBFBF"/>
            </a:solidFill>
            <a:ln w="1651">
              <a:solidFill>
                <a:schemeClr val="bg1">
                  <a:lumMod val="50000"/>
                </a:schemeClr>
              </a:solidFill>
              <a:prstDash val="solid"/>
              <a:round/>
              <a:headEnd/>
              <a:tailEnd/>
            </a:ln>
          </p:spPr>
          <p:txBody>
            <a:bodyPr/>
            <a:lstStyle/>
            <a:p>
              <a:endParaRPr lang="es-ES"/>
            </a:p>
          </p:txBody>
        </p:sp>
        <p:sp>
          <p:nvSpPr>
            <p:cNvPr id="91" name="Freeform 104">
              <a:extLst>
                <a:ext uri="{FF2B5EF4-FFF2-40B4-BE49-F238E27FC236}">
                  <a16:creationId xmlns:a16="http://schemas.microsoft.com/office/drawing/2014/main" id="{8CC9B918-FA2D-4FB6-981C-B15EBAE87ED9}"/>
                </a:ext>
              </a:extLst>
            </p:cNvPr>
            <p:cNvSpPr>
              <a:spLocks/>
            </p:cNvSpPr>
            <p:nvPr/>
          </p:nvSpPr>
          <p:spPr bwMode="auto">
            <a:xfrm>
              <a:off x="8983271" y="2876256"/>
              <a:ext cx="712183" cy="541878"/>
            </a:xfrm>
            <a:custGeom>
              <a:avLst/>
              <a:gdLst>
                <a:gd name="T0" fmla="*/ 0 w 909"/>
                <a:gd name="T1" fmla="*/ 105295 h 772"/>
                <a:gd name="T2" fmla="*/ 12372 w 909"/>
                <a:gd name="T3" fmla="*/ 140130 h 772"/>
                <a:gd name="T4" fmla="*/ 48603 w 909"/>
                <a:gd name="T5" fmla="*/ 187631 h 772"/>
                <a:gd name="T6" fmla="*/ 48603 w 909"/>
                <a:gd name="T7" fmla="*/ 276301 h 772"/>
                <a:gd name="T8" fmla="*/ 30045 w 909"/>
                <a:gd name="T9" fmla="*/ 304802 h 772"/>
                <a:gd name="T10" fmla="*/ 36231 w 909"/>
                <a:gd name="T11" fmla="*/ 327761 h 772"/>
                <a:gd name="T12" fmla="*/ 97206 w 909"/>
                <a:gd name="T13" fmla="*/ 370512 h 772"/>
                <a:gd name="T14" fmla="*/ 97206 w 909"/>
                <a:gd name="T15" fmla="*/ 399013 h 772"/>
                <a:gd name="T16" fmla="*/ 121066 w 909"/>
                <a:gd name="T17" fmla="*/ 446515 h 772"/>
                <a:gd name="T18" fmla="*/ 137856 w 909"/>
                <a:gd name="T19" fmla="*/ 510642 h 772"/>
                <a:gd name="T20" fmla="*/ 133437 w 909"/>
                <a:gd name="T21" fmla="*/ 551810 h 772"/>
                <a:gd name="T22" fmla="*/ 137856 w 909"/>
                <a:gd name="T23" fmla="*/ 574769 h 772"/>
                <a:gd name="T24" fmla="*/ 175854 w 909"/>
                <a:gd name="T25" fmla="*/ 570019 h 772"/>
                <a:gd name="T26" fmla="*/ 194412 w 909"/>
                <a:gd name="T27" fmla="*/ 598520 h 772"/>
                <a:gd name="T28" fmla="*/ 241248 w 909"/>
                <a:gd name="T29" fmla="*/ 611187 h 772"/>
                <a:gd name="T30" fmla="*/ 283665 w 909"/>
                <a:gd name="T31" fmla="*/ 591395 h 772"/>
                <a:gd name="T32" fmla="*/ 302222 w 909"/>
                <a:gd name="T33" fmla="*/ 574769 h 772"/>
                <a:gd name="T34" fmla="*/ 308408 w 909"/>
                <a:gd name="T35" fmla="*/ 504308 h 772"/>
                <a:gd name="T36" fmla="*/ 367615 w 909"/>
                <a:gd name="T37" fmla="*/ 458390 h 772"/>
                <a:gd name="T38" fmla="*/ 393242 w 909"/>
                <a:gd name="T39" fmla="*/ 458390 h 772"/>
                <a:gd name="T40" fmla="*/ 410033 w 909"/>
                <a:gd name="T41" fmla="*/ 446515 h 772"/>
                <a:gd name="T42" fmla="*/ 410033 w 909"/>
                <a:gd name="T43" fmla="*/ 416431 h 772"/>
                <a:gd name="T44" fmla="*/ 435660 w 909"/>
                <a:gd name="T45" fmla="*/ 423556 h 772"/>
                <a:gd name="T46" fmla="*/ 454217 w 909"/>
                <a:gd name="T47" fmla="*/ 416431 h 772"/>
                <a:gd name="T48" fmla="*/ 446264 w 909"/>
                <a:gd name="T49" fmla="*/ 393471 h 772"/>
                <a:gd name="T50" fmla="*/ 476309 w 909"/>
                <a:gd name="T51" fmla="*/ 387138 h 772"/>
                <a:gd name="T52" fmla="*/ 494867 w 909"/>
                <a:gd name="T53" fmla="*/ 362595 h 772"/>
                <a:gd name="T54" fmla="*/ 513424 w 909"/>
                <a:gd name="T55" fmla="*/ 357845 h 772"/>
                <a:gd name="T56" fmla="*/ 537284 w 909"/>
                <a:gd name="T57" fmla="*/ 370512 h 772"/>
                <a:gd name="T58" fmla="*/ 562027 w 909"/>
                <a:gd name="T59" fmla="*/ 357845 h 772"/>
                <a:gd name="T60" fmla="*/ 590306 w 909"/>
                <a:gd name="T61" fmla="*/ 370512 h 772"/>
                <a:gd name="T62" fmla="*/ 627421 w 909"/>
                <a:gd name="T63" fmla="*/ 370512 h 772"/>
                <a:gd name="T64" fmla="*/ 663652 w 909"/>
                <a:gd name="T65" fmla="*/ 380804 h 772"/>
                <a:gd name="T66" fmla="*/ 693697 w 909"/>
                <a:gd name="T67" fmla="*/ 423556 h 772"/>
                <a:gd name="T68" fmla="*/ 716673 w 909"/>
                <a:gd name="T69" fmla="*/ 446515 h 772"/>
                <a:gd name="T70" fmla="*/ 730812 w 909"/>
                <a:gd name="T71" fmla="*/ 446515 h 772"/>
                <a:gd name="T72" fmla="*/ 736998 w 909"/>
                <a:gd name="T73" fmla="*/ 387138 h 772"/>
                <a:gd name="T74" fmla="*/ 790020 w 909"/>
                <a:gd name="T75" fmla="*/ 410097 h 772"/>
                <a:gd name="T76" fmla="*/ 803275 w 909"/>
                <a:gd name="T77" fmla="*/ 380804 h 772"/>
                <a:gd name="T78" fmla="*/ 790020 w 909"/>
                <a:gd name="T79" fmla="*/ 345970 h 772"/>
                <a:gd name="T80" fmla="*/ 797973 w 909"/>
                <a:gd name="T81" fmla="*/ 321427 h 772"/>
                <a:gd name="T82" fmla="*/ 790020 w 909"/>
                <a:gd name="T83" fmla="*/ 276301 h 772"/>
                <a:gd name="T84" fmla="*/ 771462 w 909"/>
                <a:gd name="T85" fmla="*/ 247008 h 772"/>
                <a:gd name="T86" fmla="*/ 777648 w 909"/>
                <a:gd name="T87" fmla="*/ 216924 h 772"/>
                <a:gd name="T88" fmla="*/ 730812 w 909"/>
                <a:gd name="T89" fmla="*/ 187631 h 772"/>
                <a:gd name="T90" fmla="*/ 647745 w 909"/>
                <a:gd name="T91" fmla="*/ 88670 h 772"/>
                <a:gd name="T92" fmla="*/ 627421 w 909"/>
                <a:gd name="T93" fmla="*/ 76794 h 772"/>
                <a:gd name="T94" fmla="*/ 598259 w 909"/>
                <a:gd name="T95" fmla="*/ 93420 h 772"/>
                <a:gd name="T96" fmla="*/ 590306 w 909"/>
                <a:gd name="T97" fmla="*/ 116379 h 772"/>
                <a:gd name="T98" fmla="*/ 549656 w 909"/>
                <a:gd name="T99" fmla="*/ 116379 h 772"/>
                <a:gd name="T100" fmla="*/ 476309 w 909"/>
                <a:gd name="T101" fmla="*/ 140130 h 772"/>
                <a:gd name="T102" fmla="*/ 416218 w 909"/>
                <a:gd name="T103" fmla="*/ 111629 h 772"/>
                <a:gd name="T104" fmla="*/ 393242 w 909"/>
                <a:gd name="T105" fmla="*/ 76794 h 772"/>
                <a:gd name="T106" fmla="*/ 349058 w 909"/>
                <a:gd name="T107" fmla="*/ 64127 h 772"/>
                <a:gd name="T108" fmla="*/ 363197 w 909"/>
                <a:gd name="T109" fmla="*/ 35626 h 772"/>
                <a:gd name="T110" fmla="*/ 338454 w 909"/>
                <a:gd name="T111" fmla="*/ 22959 h 772"/>
                <a:gd name="T112" fmla="*/ 302222 w 909"/>
                <a:gd name="T113" fmla="*/ 11084 h 772"/>
                <a:gd name="T114" fmla="*/ 278363 w 909"/>
                <a:gd name="T115" fmla="*/ 17417 h 772"/>
                <a:gd name="T116" fmla="*/ 247433 w 909"/>
                <a:gd name="T117" fmla="*/ 0 h 772"/>
                <a:gd name="T118" fmla="*/ 121066 w 909"/>
                <a:gd name="T119" fmla="*/ 6334 h 772"/>
                <a:gd name="T120" fmla="*/ 67161 w 909"/>
                <a:gd name="T121" fmla="*/ 27709 h 772"/>
                <a:gd name="T122" fmla="*/ 0 w 909"/>
                <a:gd name="T123" fmla="*/ 105295 h 7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9" h="772">
                  <a:moveTo>
                    <a:pt x="0" y="133"/>
                  </a:moveTo>
                  <a:lnTo>
                    <a:pt x="14" y="177"/>
                  </a:lnTo>
                  <a:lnTo>
                    <a:pt x="55" y="237"/>
                  </a:lnTo>
                  <a:lnTo>
                    <a:pt x="55" y="349"/>
                  </a:lnTo>
                  <a:lnTo>
                    <a:pt x="34" y="385"/>
                  </a:lnTo>
                  <a:lnTo>
                    <a:pt x="41" y="414"/>
                  </a:lnTo>
                  <a:lnTo>
                    <a:pt x="110" y="468"/>
                  </a:lnTo>
                  <a:lnTo>
                    <a:pt x="110" y="504"/>
                  </a:lnTo>
                  <a:lnTo>
                    <a:pt x="137" y="564"/>
                  </a:lnTo>
                  <a:lnTo>
                    <a:pt x="156" y="645"/>
                  </a:lnTo>
                  <a:lnTo>
                    <a:pt x="151" y="697"/>
                  </a:lnTo>
                  <a:lnTo>
                    <a:pt x="156" y="726"/>
                  </a:lnTo>
                  <a:lnTo>
                    <a:pt x="199" y="720"/>
                  </a:lnTo>
                  <a:lnTo>
                    <a:pt x="220" y="756"/>
                  </a:lnTo>
                  <a:lnTo>
                    <a:pt x="273" y="772"/>
                  </a:lnTo>
                  <a:lnTo>
                    <a:pt x="321" y="747"/>
                  </a:lnTo>
                  <a:lnTo>
                    <a:pt x="342" y="726"/>
                  </a:lnTo>
                  <a:lnTo>
                    <a:pt x="349" y="637"/>
                  </a:lnTo>
                  <a:lnTo>
                    <a:pt x="416" y="579"/>
                  </a:lnTo>
                  <a:lnTo>
                    <a:pt x="445" y="579"/>
                  </a:lnTo>
                  <a:lnTo>
                    <a:pt x="464" y="564"/>
                  </a:lnTo>
                  <a:lnTo>
                    <a:pt x="464" y="526"/>
                  </a:lnTo>
                  <a:lnTo>
                    <a:pt x="493" y="535"/>
                  </a:lnTo>
                  <a:lnTo>
                    <a:pt x="514" y="526"/>
                  </a:lnTo>
                  <a:lnTo>
                    <a:pt x="505" y="497"/>
                  </a:lnTo>
                  <a:lnTo>
                    <a:pt x="539" y="489"/>
                  </a:lnTo>
                  <a:lnTo>
                    <a:pt x="560" y="458"/>
                  </a:lnTo>
                  <a:lnTo>
                    <a:pt x="581" y="452"/>
                  </a:lnTo>
                  <a:lnTo>
                    <a:pt x="608" y="468"/>
                  </a:lnTo>
                  <a:lnTo>
                    <a:pt x="636" y="452"/>
                  </a:lnTo>
                  <a:lnTo>
                    <a:pt x="668" y="468"/>
                  </a:lnTo>
                  <a:lnTo>
                    <a:pt x="710" y="468"/>
                  </a:lnTo>
                  <a:lnTo>
                    <a:pt x="751" y="481"/>
                  </a:lnTo>
                  <a:lnTo>
                    <a:pt x="785" y="535"/>
                  </a:lnTo>
                  <a:lnTo>
                    <a:pt x="811" y="564"/>
                  </a:lnTo>
                  <a:lnTo>
                    <a:pt x="827" y="564"/>
                  </a:lnTo>
                  <a:lnTo>
                    <a:pt x="834" y="489"/>
                  </a:lnTo>
                  <a:lnTo>
                    <a:pt x="894" y="518"/>
                  </a:lnTo>
                  <a:lnTo>
                    <a:pt x="909" y="481"/>
                  </a:lnTo>
                  <a:lnTo>
                    <a:pt x="894" y="437"/>
                  </a:lnTo>
                  <a:lnTo>
                    <a:pt x="903" y="406"/>
                  </a:lnTo>
                  <a:lnTo>
                    <a:pt x="894" y="349"/>
                  </a:lnTo>
                  <a:lnTo>
                    <a:pt x="873" y="312"/>
                  </a:lnTo>
                  <a:lnTo>
                    <a:pt x="880" y="274"/>
                  </a:lnTo>
                  <a:lnTo>
                    <a:pt x="827" y="237"/>
                  </a:lnTo>
                  <a:lnTo>
                    <a:pt x="733" y="112"/>
                  </a:lnTo>
                  <a:lnTo>
                    <a:pt x="710" y="97"/>
                  </a:lnTo>
                  <a:lnTo>
                    <a:pt x="677" y="118"/>
                  </a:lnTo>
                  <a:lnTo>
                    <a:pt x="668" y="147"/>
                  </a:lnTo>
                  <a:lnTo>
                    <a:pt x="622" y="147"/>
                  </a:lnTo>
                  <a:lnTo>
                    <a:pt x="539" y="177"/>
                  </a:lnTo>
                  <a:lnTo>
                    <a:pt x="471" y="141"/>
                  </a:lnTo>
                  <a:lnTo>
                    <a:pt x="445" y="97"/>
                  </a:lnTo>
                  <a:lnTo>
                    <a:pt x="395" y="81"/>
                  </a:lnTo>
                  <a:lnTo>
                    <a:pt x="411" y="45"/>
                  </a:lnTo>
                  <a:lnTo>
                    <a:pt x="383" y="29"/>
                  </a:lnTo>
                  <a:lnTo>
                    <a:pt x="342" y="14"/>
                  </a:lnTo>
                  <a:lnTo>
                    <a:pt x="315" y="22"/>
                  </a:lnTo>
                  <a:lnTo>
                    <a:pt x="280" y="0"/>
                  </a:lnTo>
                  <a:lnTo>
                    <a:pt x="137" y="8"/>
                  </a:lnTo>
                  <a:lnTo>
                    <a:pt x="76" y="35"/>
                  </a:lnTo>
                  <a:lnTo>
                    <a:pt x="0" y="133"/>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a:p>
          </p:txBody>
        </p:sp>
        <p:sp>
          <p:nvSpPr>
            <p:cNvPr id="92" name="Freeform 105">
              <a:extLst>
                <a:ext uri="{FF2B5EF4-FFF2-40B4-BE49-F238E27FC236}">
                  <a16:creationId xmlns:a16="http://schemas.microsoft.com/office/drawing/2014/main" id="{6AB305A0-8BF0-4626-857E-A2AC5EEB1983}"/>
                </a:ext>
              </a:extLst>
            </p:cNvPr>
            <p:cNvSpPr>
              <a:spLocks/>
            </p:cNvSpPr>
            <p:nvPr/>
          </p:nvSpPr>
          <p:spPr bwMode="auto">
            <a:xfrm>
              <a:off x="9233801" y="3757336"/>
              <a:ext cx="712183" cy="653069"/>
            </a:xfrm>
            <a:custGeom>
              <a:avLst/>
              <a:gdLst>
                <a:gd name="T0" fmla="*/ 0 w 908"/>
                <a:gd name="T1" fmla="*/ 234697 h 929"/>
                <a:gd name="T2" fmla="*/ 6193 w 908"/>
                <a:gd name="T3" fmla="*/ 135585 h 929"/>
                <a:gd name="T4" fmla="*/ 54849 w 908"/>
                <a:gd name="T5" fmla="*/ 77704 h 929"/>
                <a:gd name="T6" fmla="*/ 181356 w 908"/>
                <a:gd name="T7" fmla="*/ 88011 h 929"/>
                <a:gd name="T8" fmla="*/ 211435 w 908"/>
                <a:gd name="T9" fmla="*/ 81668 h 929"/>
                <a:gd name="T10" fmla="*/ 297247 w 908"/>
                <a:gd name="T11" fmla="*/ 106248 h 929"/>
                <a:gd name="T12" fmla="*/ 314940 w 908"/>
                <a:gd name="T13" fmla="*/ 65017 h 929"/>
                <a:gd name="T14" fmla="*/ 386598 w 908"/>
                <a:gd name="T15" fmla="*/ 77704 h 929"/>
                <a:gd name="T16" fmla="*/ 471526 w 908"/>
                <a:gd name="T17" fmla="*/ 46781 h 929"/>
                <a:gd name="T18" fmla="*/ 561762 w 908"/>
                <a:gd name="T19" fmla="*/ 0 h 929"/>
                <a:gd name="T20" fmla="*/ 695346 w 908"/>
                <a:gd name="T21" fmla="*/ 65017 h 929"/>
                <a:gd name="T22" fmla="*/ 664383 w 908"/>
                <a:gd name="T23" fmla="*/ 176816 h 929"/>
                <a:gd name="T24" fmla="*/ 682961 w 908"/>
                <a:gd name="T25" fmla="*/ 240247 h 929"/>
                <a:gd name="T26" fmla="*/ 803275 w 908"/>
                <a:gd name="T27" fmla="*/ 259277 h 929"/>
                <a:gd name="T28" fmla="*/ 792659 w 908"/>
                <a:gd name="T29" fmla="*/ 322709 h 929"/>
                <a:gd name="T30" fmla="*/ 792659 w 908"/>
                <a:gd name="T31" fmla="*/ 400412 h 929"/>
                <a:gd name="T32" fmla="*/ 760811 w 908"/>
                <a:gd name="T33" fmla="*/ 393276 h 929"/>
                <a:gd name="T34" fmla="*/ 712155 w 908"/>
                <a:gd name="T35" fmla="*/ 358389 h 929"/>
                <a:gd name="T36" fmla="*/ 644920 w 908"/>
                <a:gd name="T37" fmla="*/ 363939 h 929"/>
                <a:gd name="T38" fmla="*/ 599802 w 908"/>
                <a:gd name="T39" fmla="*/ 436093 h 929"/>
                <a:gd name="T40" fmla="*/ 579455 w 908"/>
                <a:gd name="T41" fmla="*/ 518554 h 929"/>
                <a:gd name="T42" fmla="*/ 506913 w 908"/>
                <a:gd name="T43" fmla="*/ 588329 h 929"/>
                <a:gd name="T44" fmla="*/ 471526 w 908"/>
                <a:gd name="T45" fmla="*/ 540755 h 929"/>
                <a:gd name="T46" fmla="*/ 374213 w 908"/>
                <a:gd name="T47" fmla="*/ 598636 h 929"/>
                <a:gd name="T48" fmla="*/ 306978 w 908"/>
                <a:gd name="T49" fmla="*/ 641453 h 929"/>
                <a:gd name="T50" fmla="*/ 242398 w 908"/>
                <a:gd name="T51" fmla="*/ 699334 h 929"/>
                <a:gd name="T52" fmla="*/ 206127 w 908"/>
                <a:gd name="T53" fmla="*/ 736600 h 929"/>
                <a:gd name="T54" fmla="*/ 126507 w 908"/>
                <a:gd name="T55" fmla="*/ 693784 h 929"/>
                <a:gd name="T56" fmla="*/ 181356 w 908"/>
                <a:gd name="T57" fmla="*/ 611322 h 929"/>
                <a:gd name="T58" fmla="*/ 126507 w 908"/>
                <a:gd name="T59" fmla="*/ 540755 h 929"/>
                <a:gd name="T60" fmla="*/ 109698 w 908"/>
                <a:gd name="T61" fmla="*/ 487631 h 929"/>
                <a:gd name="T62" fmla="*/ 54849 w 908"/>
                <a:gd name="T63" fmla="*/ 487631 h 929"/>
                <a:gd name="T64" fmla="*/ 30963 w 908"/>
                <a:gd name="T65" fmla="*/ 429749 h 929"/>
                <a:gd name="T66" fmla="*/ 54849 w 908"/>
                <a:gd name="T67" fmla="*/ 423406 h 929"/>
                <a:gd name="T68" fmla="*/ 43349 w 908"/>
                <a:gd name="T69" fmla="*/ 294164 h 9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8" h="929">
                  <a:moveTo>
                    <a:pt x="0" y="348"/>
                  </a:moveTo>
                  <a:lnTo>
                    <a:pt x="0" y="296"/>
                  </a:lnTo>
                  <a:lnTo>
                    <a:pt x="28" y="253"/>
                  </a:lnTo>
                  <a:lnTo>
                    <a:pt x="7" y="171"/>
                  </a:lnTo>
                  <a:lnTo>
                    <a:pt x="35" y="111"/>
                  </a:lnTo>
                  <a:lnTo>
                    <a:pt x="62" y="98"/>
                  </a:lnTo>
                  <a:lnTo>
                    <a:pt x="172" y="75"/>
                  </a:lnTo>
                  <a:lnTo>
                    <a:pt x="205" y="111"/>
                  </a:lnTo>
                  <a:lnTo>
                    <a:pt x="225" y="119"/>
                  </a:lnTo>
                  <a:lnTo>
                    <a:pt x="239" y="103"/>
                  </a:lnTo>
                  <a:lnTo>
                    <a:pt x="260" y="103"/>
                  </a:lnTo>
                  <a:lnTo>
                    <a:pt x="336" y="134"/>
                  </a:lnTo>
                  <a:lnTo>
                    <a:pt x="356" y="127"/>
                  </a:lnTo>
                  <a:lnTo>
                    <a:pt x="356" y="82"/>
                  </a:lnTo>
                  <a:lnTo>
                    <a:pt x="389" y="103"/>
                  </a:lnTo>
                  <a:lnTo>
                    <a:pt x="437" y="98"/>
                  </a:lnTo>
                  <a:lnTo>
                    <a:pt x="490" y="103"/>
                  </a:lnTo>
                  <a:lnTo>
                    <a:pt x="533" y="59"/>
                  </a:lnTo>
                  <a:lnTo>
                    <a:pt x="593" y="38"/>
                  </a:lnTo>
                  <a:lnTo>
                    <a:pt x="635" y="0"/>
                  </a:lnTo>
                  <a:lnTo>
                    <a:pt x="678" y="51"/>
                  </a:lnTo>
                  <a:lnTo>
                    <a:pt x="786" y="82"/>
                  </a:lnTo>
                  <a:lnTo>
                    <a:pt x="772" y="171"/>
                  </a:lnTo>
                  <a:lnTo>
                    <a:pt x="751" y="223"/>
                  </a:lnTo>
                  <a:lnTo>
                    <a:pt x="758" y="275"/>
                  </a:lnTo>
                  <a:lnTo>
                    <a:pt x="772" y="303"/>
                  </a:lnTo>
                  <a:lnTo>
                    <a:pt x="880" y="311"/>
                  </a:lnTo>
                  <a:lnTo>
                    <a:pt x="908" y="327"/>
                  </a:lnTo>
                  <a:lnTo>
                    <a:pt x="908" y="402"/>
                  </a:lnTo>
                  <a:lnTo>
                    <a:pt x="896" y="407"/>
                  </a:lnTo>
                  <a:lnTo>
                    <a:pt x="908" y="467"/>
                  </a:lnTo>
                  <a:lnTo>
                    <a:pt x="896" y="505"/>
                  </a:lnTo>
                  <a:lnTo>
                    <a:pt x="873" y="513"/>
                  </a:lnTo>
                  <a:lnTo>
                    <a:pt x="860" y="496"/>
                  </a:lnTo>
                  <a:lnTo>
                    <a:pt x="839" y="467"/>
                  </a:lnTo>
                  <a:lnTo>
                    <a:pt x="805" y="452"/>
                  </a:lnTo>
                  <a:lnTo>
                    <a:pt x="772" y="467"/>
                  </a:lnTo>
                  <a:lnTo>
                    <a:pt x="729" y="459"/>
                  </a:lnTo>
                  <a:lnTo>
                    <a:pt x="683" y="496"/>
                  </a:lnTo>
                  <a:lnTo>
                    <a:pt x="678" y="550"/>
                  </a:lnTo>
                  <a:lnTo>
                    <a:pt x="655" y="557"/>
                  </a:lnTo>
                  <a:lnTo>
                    <a:pt x="655" y="654"/>
                  </a:lnTo>
                  <a:lnTo>
                    <a:pt x="635" y="711"/>
                  </a:lnTo>
                  <a:lnTo>
                    <a:pt x="573" y="742"/>
                  </a:lnTo>
                  <a:lnTo>
                    <a:pt x="559" y="698"/>
                  </a:lnTo>
                  <a:lnTo>
                    <a:pt x="533" y="682"/>
                  </a:lnTo>
                  <a:lnTo>
                    <a:pt x="464" y="750"/>
                  </a:lnTo>
                  <a:lnTo>
                    <a:pt x="423" y="755"/>
                  </a:lnTo>
                  <a:lnTo>
                    <a:pt x="396" y="742"/>
                  </a:lnTo>
                  <a:lnTo>
                    <a:pt x="347" y="809"/>
                  </a:lnTo>
                  <a:lnTo>
                    <a:pt x="287" y="854"/>
                  </a:lnTo>
                  <a:lnTo>
                    <a:pt x="274" y="882"/>
                  </a:lnTo>
                  <a:lnTo>
                    <a:pt x="246" y="904"/>
                  </a:lnTo>
                  <a:lnTo>
                    <a:pt x="233" y="929"/>
                  </a:lnTo>
                  <a:lnTo>
                    <a:pt x="193" y="911"/>
                  </a:lnTo>
                  <a:lnTo>
                    <a:pt x="143" y="875"/>
                  </a:lnTo>
                  <a:lnTo>
                    <a:pt x="193" y="817"/>
                  </a:lnTo>
                  <a:lnTo>
                    <a:pt x="205" y="771"/>
                  </a:lnTo>
                  <a:lnTo>
                    <a:pt x="177" y="690"/>
                  </a:lnTo>
                  <a:lnTo>
                    <a:pt x="143" y="682"/>
                  </a:lnTo>
                  <a:lnTo>
                    <a:pt x="124" y="669"/>
                  </a:lnTo>
                  <a:lnTo>
                    <a:pt x="124" y="615"/>
                  </a:lnTo>
                  <a:lnTo>
                    <a:pt x="110" y="600"/>
                  </a:lnTo>
                  <a:lnTo>
                    <a:pt x="62" y="615"/>
                  </a:lnTo>
                  <a:lnTo>
                    <a:pt x="40" y="607"/>
                  </a:lnTo>
                  <a:lnTo>
                    <a:pt x="35" y="542"/>
                  </a:lnTo>
                  <a:lnTo>
                    <a:pt x="40" y="513"/>
                  </a:lnTo>
                  <a:lnTo>
                    <a:pt x="62" y="534"/>
                  </a:lnTo>
                  <a:lnTo>
                    <a:pt x="90" y="467"/>
                  </a:lnTo>
                  <a:lnTo>
                    <a:pt x="49" y="371"/>
                  </a:lnTo>
                  <a:lnTo>
                    <a:pt x="0" y="348"/>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a:p>
          </p:txBody>
        </p:sp>
        <p:sp>
          <p:nvSpPr>
            <p:cNvPr id="93" name="Freeform 106">
              <a:extLst>
                <a:ext uri="{FF2B5EF4-FFF2-40B4-BE49-F238E27FC236}">
                  <a16:creationId xmlns:a16="http://schemas.microsoft.com/office/drawing/2014/main" id="{ADE9D247-80BC-4C39-9863-09B6AFEFCCC9}"/>
                </a:ext>
              </a:extLst>
            </p:cNvPr>
            <p:cNvSpPr>
              <a:spLocks/>
            </p:cNvSpPr>
            <p:nvPr/>
          </p:nvSpPr>
          <p:spPr bwMode="auto">
            <a:xfrm>
              <a:off x="8458282" y="3698221"/>
              <a:ext cx="845893" cy="550323"/>
            </a:xfrm>
            <a:custGeom>
              <a:avLst/>
              <a:gdLst>
                <a:gd name="T0" fmla="*/ 6184 w 1080"/>
                <a:gd name="T1" fmla="*/ 360824 h 781"/>
                <a:gd name="T2" fmla="*/ 36220 w 1080"/>
                <a:gd name="T3" fmla="*/ 319496 h 781"/>
                <a:gd name="T4" fmla="*/ 36220 w 1080"/>
                <a:gd name="T5" fmla="*/ 261478 h 781"/>
                <a:gd name="T6" fmla="*/ 71557 w 1080"/>
                <a:gd name="T7" fmla="*/ 212202 h 781"/>
                <a:gd name="T8" fmla="*/ 121911 w 1080"/>
                <a:gd name="T9" fmla="*/ 125573 h 781"/>
                <a:gd name="T10" fmla="*/ 187284 w 1080"/>
                <a:gd name="T11" fmla="*/ 0 h 781"/>
                <a:gd name="T12" fmla="*/ 253540 w 1080"/>
                <a:gd name="T13" fmla="*/ 24638 h 781"/>
                <a:gd name="T14" fmla="*/ 308312 w 1080"/>
                <a:gd name="T15" fmla="*/ 42917 h 781"/>
                <a:gd name="T16" fmla="*/ 333047 w 1080"/>
                <a:gd name="T17" fmla="*/ 7153 h 781"/>
                <a:gd name="T18" fmla="*/ 397537 w 1080"/>
                <a:gd name="T19" fmla="*/ 19869 h 781"/>
                <a:gd name="T20" fmla="*/ 350716 w 1080"/>
                <a:gd name="T21" fmla="*/ 53249 h 781"/>
                <a:gd name="T22" fmla="*/ 379868 w 1080"/>
                <a:gd name="T23" fmla="*/ 84245 h 781"/>
                <a:gd name="T24" fmla="*/ 434640 w 1080"/>
                <a:gd name="T25" fmla="*/ 96167 h 781"/>
                <a:gd name="T26" fmla="*/ 453192 w 1080"/>
                <a:gd name="T27" fmla="*/ 147826 h 781"/>
                <a:gd name="T28" fmla="*/ 507080 w 1080"/>
                <a:gd name="T29" fmla="*/ 143853 h 781"/>
                <a:gd name="T30" fmla="*/ 639592 w 1080"/>
                <a:gd name="T31" fmla="*/ 84245 h 781"/>
                <a:gd name="T32" fmla="*/ 688180 w 1080"/>
                <a:gd name="T33" fmla="*/ 53249 h 781"/>
                <a:gd name="T34" fmla="*/ 785356 w 1080"/>
                <a:gd name="T35" fmla="*/ 61197 h 781"/>
                <a:gd name="T36" fmla="*/ 909917 w 1080"/>
                <a:gd name="T37" fmla="*/ 100935 h 781"/>
                <a:gd name="T38" fmla="*/ 905500 w 1080"/>
                <a:gd name="T39" fmla="*/ 154185 h 781"/>
                <a:gd name="T40" fmla="*/ 899316 w 1080"/>
                <a:gd name="T41" fmla="*/ 267041 h 781"/>
                <a:gd name="T42" fmla="*/ 874581 w 1080"/>
                <a:gd name="T43" fmla="*/ 342544 h 781"/>
                <a:gd name="T44" fmla="*/ 954088 w 1080"/>
                <a:gd name="T45" fmla="*/ 437121 h 781"/>
                <a:gd name="T46" fmla="*/ 909917 w 1080"/>
                <a:gd name="T47" fmla="*/ 473680 h 781"/>
                <a:gd name="T48" fmla="*/ 909917 w 1080"/>
                <a:gd name="T49" fmla="*/ 548388 h 781"/>
                <a:gd name="T50" fmla="*/ 886948 w 1080"/>
                <a:gd name="T51" fmla="*/ 573026 h 781"/>
                <a:gd name="T52" fmla="*/ 808325 w 1080"/>
                <a:gd name="T53" fmla="*/ 585742 h 781"/>
                <a:gd name="T54" fmla="*/ 741185 w 1080"/>
                <a:gd name="T55" fmla="*/ 579384 h 781"/>
                <a:gd name="T56" fmla="*/ 658144 w 1080"/>
                <a:gd name="T57" fmla="*/ 573026 h 781"/>
                <a:gd name="T58" fmla="*/ 616624 w 1080"/>
                <a:gd name="T59" fmla="*/ 591306 h 781"/>
                <a:gd name="T60" fmla="*/ 561852 w 1080"/>
                <a:gd name="T61" fmla="*/ 602432 h 781"/>
                <a:gd name="T62" fmla="*/ 453192 w 1080"/>
                <a:gd name="T63" fmla="*/ 620712 h 781"/>
                <a:gd name="T64" fmla="*/ 314496 w 1080"/>
                <a:gd name="T65" fmla="*/ 602432 h 781"/>
                <a:gd name="T66" fmla="*/ 295944 w 1080"/>
                <a:gd name="T67" fmla="*/ 614354 h 781"/>
                <a:gd name="T68" fmla="*/ 200535 w 1080"/>
                <a:gd name="T69" fmla="*/ 579384 h 781"/>
                <a:gd name="T70" fmla="*/ 145763 w 1080"/>
                <a:gd name="T71" fmla="*/ 542825 h 781"/>
                <a:gd name="T72" fmla="*/ 18552 w 1080"/>
                <a:gd name="T73" fmla="*/ 443479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0" h="781">
                  <a:moveTo>
                    <a:pt x="0" y="506"/>
                  </a:moveTo>
                  <a:lnTo>
                    <a:pt x="7" y="454"/>
                  </a:lnTo>
                  <a:lnTo>
                    <a:pt x="41" y="410"/>
                  </a:lnTo>
                  <a:lnTo>
                    <a:pt x="41" y="402"/>
                  </a:lnTo>
                  <a:lnTo>
                    <a:pt x="14" y="329"/>
                  </a:lnTo>
                  <a:lnTo>
                    <a:pt x="41" y="329"/>
                  </a:lnTo>
                  <a:lnTo>
                    <a:pt x="48" y="306"/>
                  </a:lnTo>
                  <a:lnTo>
                    <a:pt x="81" y="267"/>
                  </a:lnTo>
                  <a:lnTo>
                    <a:pt x="143" y="246"/>
                  </a:lnTo>
                  <a:lnTo>
                    <a:pt x="138" y="158"/>
                  </a:lnTo>
                  <a:lnTo>
                    <a:pt x="165" y="67"/>
                  </a:lnTo>
                  <a:lnTo>
                    <a:pt x="212" y="0"/>
                  </a:lnTo>
                  <a:lnTo>
                    <a:pt x="280" y="0"/>
                  </a:lnTo>
                  <a:lnTo>
                    <a:pt x="287" y="31"/>
                  </a:lnTo>
                  <a:lnTo>
                    <a:pt x="313" y="25"/>
                  </a:lnTo>
                  <a:lnTo>
                    <a:pt x="349" y="54"/>
                  </a:lnTo>
                  <a:lnTo>
                    <a:pt x="370" y="38"/>
                  </a:lnTo>
                  <a:lnTo>
                    <a:pt x="377" y="9"/>
                  </a:lnTo>
                  <a:lnTo>
                    <a:pt x="437" y="17"/>
                  </a:lnTo>
                  <a:lnTo>
                    <a:pt x="450" y="25"/>
                  </a:lnTo>
                  <a:lnTo>
                    <a:pt x="437" y="38"/>
                  </a:lnTo>
                  <a:lnTo>
                    <a:pt x="397" y="67"/>
                  </a:lnTo>
                  <a:lnTo>
                    <a:pt x="397" y="90"/>
                  </a:lnTo>
                  <a:lnTo>
                    <a:pt x="430" y="106"/>
                  </a:lnTo>
                  <a:lnTo>
                    <a:pt x="480" y="106"/>
                  </a:lnTo>
                  <a:lnTo>
                    <a:pt x="492" y="121"/>
                  </a:lnTo>
                  <a:lnTo>
                    <a:pt x="499" y="165"/>
                  </a:lnTo>
                  <a:lnTo>
                    <a:pt x="513" y="186"/>
                  </a:lnTo>
                  <a:lnTo>
                    <a:pt x="554" y="173"/>
                  </a:lnTo>
                  <a:lnTo>
                    <a:pt x="574" y="181"/>
                  </a:lnTo>
                  <a:lnTo>
                    <a:pt x="690" y="142"/>
                  </a:lnTo>
                  <a:lnTo>
                    <a:pt x="724" y="106"/>
                  </a:lnTo>
                  <a:lnTo>
                    <a:pt x="752" y="106"/>
                  </a:lnTo>
                  <a:lnTo>
                    <a:pt x="779" y="67"/>
                  </a:lnTo>
                  <a:lnTo>
                    <a:pt x="846" y="61"/>
                  </a:lnTo>
                  <a:lnTo>
                    <a:pt x="889" y="77"/>
                  </a:lnTo>
                  <a:lnTo>
                    <a:pt x="963" y="77"/>
                  </a:lnTo>
                  <a:lnTo>
                    <a:pt x="1030" y="127"/>
                  </a:lnTo>
                  <a:lnTo>
                    <a:pt x="1052" y="181"/>
                  </a:lnTo>
                  <a:lnTo>
                    <a:pt x="1025" y="194"/>
                  </a:lnTo>
                  <a:lnTo>
                    <a:pt x="997" y="254"/>
                  </a:lnTo>
                  <a:lnTo>
                    <a:pt x="1018" y="336"/>
                  </a:lnTo>
                  <a:lnTo>
                    <a:pt x="990" y="379"/>
                  </a:lnTo>
                  <a:lnTo>
                    <a:pt x="990" y="431"/>
                  </a:lnTo>
                  <a:lnTo>
                    <a:pt x="1039" y="454"/>
                  </a:lnTo>
                  <a:lnTo>
                    <a:pt x="1080" y="550"/>
                  </a:lnTo>
                  <a:lnTo>
                    <a:pt x="1052" y="617"/>
                  </a:lnTo>
                  <a:lnTo>
                    <a:pt x="1030" y="596"/>
                  </a:lnTo>
                  <a:lnTo>
                    <a:pt x="1025" y="625"/>
                  </a:lnTo>
                  <a:lnTo>
                    <a:pt x="1030" y="690"/>
                  </a:lnTo>
                  <a:lnTo>
                    <a:pt x="1025" y="713"/>
                  </a:lnTo>
                  <a:lnTo>
                    <a:pt x="1004" y="721"/>
                  </a:lnTo>
                  <a:lnTo>
                    <a:pt x="963" y="713"/>
                  </a:lnTo>
                  <a:lnTo>
                    <a:pt x="915" y="737"/>
                  </a:lnTo>
                  <a:lnTo>
                    <a:pt x="882" y="713"/>
                  </a:lnTo>
                  <a:lnTo>
                    <a:pt x="839" y="729"/>
                  </a:lnTo>
                  <a:lnTo>
                    <a:pt x="793" y="706"/>
                  </a:lnTo>
                  <a:lnTo>
                    <a:pt x="745" y="721"/>
                  </a:lnTo>
                  <a:lnTo>
                    <a:pt x="731" y="752"/>
                  </a:lnTo>
                  <a:lnTo>
                    <a:pt x="698" y="744"/>
                  </a:lnTo>
                  <a:lnTo>
                    <a:pt x="655" y="713"/>
                  </a:lnTo>
                  <a:lnTo>
                    <a:pt x="636" y="758"/>
                  </a:lnTo>
                  <a:lnTo>
                    <a:pt x="567" y="744"/>
                  </a:lnTo>
                  <a:lnTo>
                    <a:pt x="513" y="781"/>
                  </a:lnTo>
                  <a:lnTo>
                    <a:pt x="411" y="773"/>
                  </a:lnTo>
                  <a:lnTo>
                    <a:pt x="356" y="758"/>
                  </a:lnTo>
                  <a:lnTo>
                    <a:pt x="342" y="758"/>
                  </a:lnTo>
                  <a:lnTo>
                    <a:pt x="335" y="773"/>
                  </a:lnTo>
                  <a:lnTo>
                    <a:pt x="287" y="765"/>
                  </a:lnTo>
                  <a:lnTo>
                    <a:pt x="227" y="729"/>
                  </a:lnTo>
                  <a:lnTo>
                    <a:pt x="212" y="698"/>
                  </a:lnTo>
                  <a:lnTo>
                    <a:pt x="165" y="683"/>
                  </a:lnTo>
                  <a:lnTo>
                    <a:pt x="124" y="633"/>
                  </a:lnTo>
                  <a:lnTo>
                    <a:pt x="21" y="558"/>
                  </a:lnTo>
                  <a:lnTo>
                    <a:pt x="0" y="506"/>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a:p>
          </p:txBody>
        </p:sp>
        <p:sp>
          <p:nvSpPr>
            <p:cNvPr id="94" name="Freeform 107">
              <a:extLst>
                <a:ext uri="{FF2B5EF4-FFF2-40B4-BE49-F238E27FC236}">
                  <a16:creationId xmlns:a16="http://schemas.microsoft.com/office/drawing/2014/main" id="{12BBD32B-51E7-45A2-84DF-E76C1EADB6E5}"/>
                </a:ext>
              </a:extLst>
            </p:cNvPr>
            <p:cNvSpPr>
              <a:spLocks/>
            </p:cNvSpPr>
            <p:nvPr/>
          </p:nvSpPr>
          <p:spPr bwMode="auto">
            <a:xfrm>
              <a:off x="9111351" y="3194345"/>
              <a:ext cx="748777" cy="657291"/>
            </a:xfrm>
            <a:custGeom>
              <a:avLst/>
              <a:gdLst>
                <a:gd name="T0" fmla="*/ 0 w 954"/>
                <a:gd name="T1" fmla="*/ 298924 h 935"/>
                <a:gd name="T2" fmla="*/ 4426 w 954"/>
                <a:gd name="T3" fmla="*/ 317160 h 935"/>
                <a:gd name="T4" fmla="*/ 30099 w 954"/>
                <a:gd name="T5" fmla="*/ 329847 h 935"/>
                <a:gd name="T6" fmla="*/ 30099 w 954"/>
                <a:gd name="T7" fmla="*/ 381385 h 935"/>
                <a:gd name="T8" fmla="*/ 101806 w 954"/>
                <a:gd name="T9" fmla="*/ 523314 h 935"/>
                <a:gd name="T10" fmla="*/ 114200 w 954"/>
                <a:gd name="T11" fmla="*/ 630356 h 935"/>
                <a:gd name="T12" fmla="*/ 173513 w 954"/>
                <a:gd name="T13" fmla="*/ 670001 h 935"/>
                <a:gd name="T14" fmla="*/ 192989 w 954"/>
                <a:gd name="T15" fmla="*/ 712818 h 935"/>
                <a:gd name="T16" fmla="*/ 290369 w 954"/>
                <a:gd name="T17" fmla="*/ 694581 h 935"/>
                <a:gd name="T18" fmla="*/ 319583 w 954"/>
                <a:gd name="T19" fmla="*/ 723125 h 935"/>
                <a:gd name="T20" fmla="*/ 337289 w 954"/>
                <a:gd name="T21" fmla="*/ 729468 h 935"/>
                <a:gd name="T22" fmla="*/ 349683 w 954"/>
                <a:gd name="T23" fmla="*/ 716782 h 935"/>
                <a:gd name="T24" fmla="*/ 368273 w 954"/>
                <a:gd name="T25" fmla="*/ 716782 h 935"/>
                <a:gd name="T26" fmla="*/ 435554 w 954"/>
                <a:gd name="T27" fmla="*/ 741362 h 935"/>
                <a:gd name="T28" fmla="*/ 453260 w 954"/>
                <a:gd name="T29" fmla="*/ 735812 h 935"/>
                <a:gd name="T30" fmla="*/ 453260 w 954"/>
                <a:gd name="T31" fmla="*/ 700131 h 935"/>
                <a:gd name="T32" fmla="*/ 482474 w 954"/>
                <a:gd name="T33" fmla="*/ 716782 h 935"/>
                <a:gd name="T34" fmla="*/ 524967 w 954"/>
                <a:gd name="T35" fmla="*/ 712818 h 935"/>
                <a:gd name="T36" fmla="*/ 571886 w 954"/>
                <a:gd name="T37" fmla="*/ 716782 h 935"/>
                <a:gd name="T38" fmla="*/ 609953 w 954"/>
                <a:gd name="T39" fmla="*/ 681894 h 935"/>
                <a:gd name="T40" fmla="*/ 663069 w 954"/>
                <a:gd name="T41" fmla="*/ 665244 h 935"/>
                <a:gd name="T42" fmla="*/ 700251 w 954"/>
                <a:gd name="T43" fmla="*/ 635113 h 935"/>
                <a:gd name="T44" fmla="*/ 694054 w 954"/>
                <a:gd name="T45" fmla="*/ 593883 h 935"/>
                <a:gd name="T46" fmla="*/ 748941 w 954"/>
                <a:gd name="T47" fmla="*/ 500320 h 935"/>
                <a:gd name="T48" fmla="*/ 789663 w 954"/>
                <a:gd name="T49" fmla="*/ 494770 h 935"/>
                <a:gd name="T50" fmla="*/ 809139 w 954"/>
                <a:gd name="T51" fmla="*/ 463847 h 935"/>
                <a:gd name="T52" fmla="*/ 815336 w 954"/>
                <a:gd name="T53" fmla="*/ 394072 h 935"/>
                <a:gd name="T54" fmla="*/ 844550 w 954"/>
                <a:gd name="T55" fmla="*/ 358391 h 935"/>
                <a:gd name="T56" fmla="*/ 833927 w 954"/>
                <a:gd name="T57" fmla="*/ 336190 h 935"/>
                <a:gd name="T58" fmla="*/ 766646 w 954"/>
                <a:gd name="T59" fmla="*/ 317160 h 935"/>
                <a:gd name="T60" fmla="*/ 738317 w 954"/>
                <a:gd name="T61" fmla="*/ 298924 h 935"/>
                <a:gd name="T62" fmla="*/ 724153 w 954"/>
                <a:gd name="T63" fmla="*/ 276722 h 935"/>
                <a:gd name="T64" fmla="*/ 730350 w 954"/>
                <a:gd name="T65" fmla="*/ 264036 h 935"/>
                <a:gd name="T66" fmla="*/ 567460 w 954"/>
                <a:gd name="T67" fmla="*/ 176024 h 935"/>
                <a:gd name="T68" fmla="*/ 548869 w 954"/>
                <a:gd name="T69" fmla="*/ 136379 h 935"/>
                <a:gd name="T70" fmla="*/ 543557 w 954"/>
                <a:gd name="T71" fmla="*/ 70568 h 935"/>
                <a:gd name="T72" fmla="*/ 548869 w 954"/>
                <a:gd name="T73" fmla="*/ 65811 h 935"/>
                <a:gd name="T74" fmla="*/ 518770 w 954"/>
                <a:gd name="T75" fmla="*/ 22994 h 935"/>
                <a:gd name="T76" fmla="*/ 482474 w 954"/>
                <a:gd name="T77" fmla="*/ 12686 h 935"/>
                <a:gd name="T78" fmla="*/ 445292 w 954"/>
                <a:gd name="T79" fmla="*/ 12686 h 935"/>
                <a:gd name="T80" fmla="*/ 416963 w 954"/>
                <a:gd name="T81" fmla="*/ 0 h 935"/>
                <a:gd name="T82" fmla="*/ 392176 w 954"/>
                <a:gd name="T83" fmla="*/ 12686 h 935"/>
                <a:gd name="T84" fmla="*/ 368273 w 954"/>
                <a:gd name="T85" fmla="*/ 0 h 935"/>
                <a:gd name="T86" fmla="*/ 349683 w 954"/>
                <a:gd name="T87" fmla="*/ 4757 h 935"/>
                <a:gd name="T88" fmla="*/ 331092 w 954"/>
                <a:gd name="T89" fmla="*/ 29337 h 935"/>
                <a:gd name="T90" fmla="*/ 300993 w 954"/>
                <a:gd name="T91" fmla="*/ 35681 h 935"/>
                <a:gd name="T92" fmla="*/ 308960 w 954"/>
                <a:gd name="T93" fmla="*/ 58675 h 935"/>
                <a:gd name="T94" fmla="*/ 290369 w 954"/>
                <a:gd name="T95" fmla="*/ 65811 h 935"/>
                <a:gd name="T96" fmla="*/ 264696 w 954"/>
                <a:gd name="T97" fmla="*/ 58675 h 935"/>
                <a:gd name="T98" fmla="*/ 264696 w 954"/>
                <a:gd name="T99" fmla="*/ 88805 h 935"/>
                <a:gd name="T100" fmla="*/ 247876 w 954"/>
                <a:gd name="T101" fmla="*/ 100698 h 935"/>
                <a:gd name="T102" fmla="*/ 222203 w 954"/>
                <a:gd name="T103" fmla="*/ 100698 h 935"/>
                <a:gd name="T104" fmla="*/ 162890 w 954"/>
                <a:gd name="T105" fmla="*/ 146687 h 935"/>
                <a:gd name="T106" fmla="*/ 156693 w 954"/>
                <a:gd name="T107" fmla="*/ 217255 h 935"/>
                <a:gd name="T108" fmla="*/ 138103 w 954"/>
                <a:gd name="T109" fmla="*/ 233906 h 935"/>
                <a:gd name="T110" fmla="*/ 95609 w 954"/>
                <a:gd name="T111" fmla="*/ 253728 h 935"/>
                <a:gd name="T112" fmla="*/ 48690 w 954"/>
                <a:gd name="T113" fmla="*/ 241042 h 935"/>
                <a:gd name="T114" fmla="*/ 48690 w 954"/>
                <a:gd name="T115" fmla="*/ 270379 h 935"/>
                <a:gd name="T116" fmla="*/ 36296 w 954"/>
                <a:gd name="T117" fmla="*/ 294959 h 935"/>
                <a:gd name="T118" fmla="*/ 0 w 954"/>
                <a:gd name="T119" fmla="*/ 298924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4" h="935">
                  <a:moveTo>
                    <a:pt x="0" y="377"/>
                  </a:moveTo>
                  <a:lnTo>
                    <a:pt x="5" y="400"/>
                  </a:lnTo>
                  <a:lnTo>
                    <a:pt x="34" y="416"/>
                  </a:lnTo>
                  <a:lnTo>
                    <a:pt x="34" y="481"/>
                  </a:lnTo>
                  <a:lnTo>
                    <a:pt x="115" y="660"/>
                  </a:lnTo>
                  <a:lnTo>
                    <a:pt x="129" y="795"/>
                  </a:lnTo>
                  <a:lnTo>
                    <a:pt x="196" y="845"/>
                  </a:lnTo>
                  <a:lnTo>
                    <a:pt x="218" y="899"/>
                  </a:lnTo>
                  <a:lnTo>
                    <a:pt x="328" y="876"/>
                  </a:lnTo>
                  <a:lnTo>
                    <a:pt x="361" y="912"/>
                  </a:lnTo>
                  <a:lnTo>
                    <a:pt x="381" y="920"/>
                  </a:lnTo>
                  <a:lnTo>
                    <a:pt x="395" y="904"/>
                  </a:lnTo>
                  <a:lnTo>
                    <a:pt x="416" y="904"/>
                  </a:lnTo>
                  <a:lnTo>
                    <a:pt x="492" y="935"/>
                  </a:lnTo>
                  <a:lnTo>
                    <a:pt x="512" y="928"/>
                  </a:lnTo>
                  <a:lnTo>
                    <a:pt x="512" y="883"/>
                  </a:lnTo>
                  <a:lnTo>
                    <a:pt x="545" y="904"/>
                  </a:lnTo>
                  <a:lnTo>
                    <a:pt x="593" y="899"/>
                  </a:lnTo>
                  <a:lnTo>
                    <a:pt x="646" y="904"/>
                  </a:lnTo>
                  <a:lnTo>
                    <a:pt x="689" y="860"/>
                  </a:lnTo>
                  <a:lnTo>
                    <a:pt x="749" y="839"/>
                  </a:lnTo>
                  <a:lnTo>
                    <a:pt x="791" y="801"/>
                  </a:lnTo>
                  <a:lnTo>
                    <a:pt x="784" y="749"/>
                  </a:lnTo>
                  <a:lnTo>
                    <a:pt x="846" y="631"/>
                  </a:lnTo>
                  <a:lnTo>
                    <a:pt x="892" y="624"/>
                  </a:lnTo>
                  <a:lnTo>
                    <a:pt x="914" y="585"/>
                  </a:lnTo>
                  <a:lnTo>
                    <a:pt x="921" y="497"/>
                  </a:lnTo>
                  <a:lnTo>
                    <a:pt x="954" y="452"/>
                  </a:lnTo>
                  <a:lnTo>
                    <a:pt x="942" y="424"/>
                  </a:lnTo>
                  <a:lnTo>
                    <a:pt x="866" y="400"/>
                  </a:lnTo>
                  <a:lnTo>
                    <a:pt x="834" y="377"/>
                  </a:lnTo>
                  <a:lnTo>
                    <a:pt x="818" y="349"/>
                  </a:lnTo>
                  <a:lnTo>
                    <a:pt x="825" y="333"/>
                  </a:lnTo>
                  <a:lnTo>
                    <a:pt x="641" y="222"/>
                  </a:lnTo>
                  <a:lnTo>
                    <a:pt x="620" y="172"/>
                  </a:lnTo>
                  <a:lnTo>
                    <a:pt x="614" y="89"/>
                  </a:lnTo>
                  <a:lnTo>
                    <a:pt x="620" y="83"/>
                  </a:lnTo>
                  <a:lnTo>
                    <a:pt x="586" y="29"/>
                  </a:lnTo>
                  <a:lnTo>
                    <a:pt x="545" y="16"/>
                  </a:lnTo>
                  <a:lnTo>
                    <a:pt x="503" y="16"/>
                  </a:lnTo>
                  <a:lnTo>
                    <a:pt x="471" y="0"/>
                  </a:lnTo>
                  <a:lnTo>
                    <a:pt x="443" y="16"/>
                  </a:lnTo>
                  <a:lnTo>
                    <a:pt x="416" y="0"/>
                  </a:lnTo>
                  <a:lnTo>
                    <a:pt x="395" y="6"/>
                  </a:lnTo>
                  <a:lnTo>
                    <a:pt x="374" y="37"/>
                  </a:lnTo>
                  <a:lnTo>
                    <a:pt x="340" y="45"/>
                  </a:lnTo>
                  <a:lnTo>
                    <a:pt x="349" y="74"/>
                  </a:lnTo>
                  <a:lnTo>
                    <a:pt x="328" y="83"/>
                  </a:lnTo>
                  <a:lnTo>
                    <a:pt x="299" y="74"/>
                  </a:lnTo>
                  <a:lnTo>
                    <a:pt x="299" y="112"/>
                  </a:lnTo>
                  <a:lnTo>
                    <a:pt x="280" y="127"/>
                  </a:lnTo>
                  <a:lnTo>
                    <a:pt x="251" y="127"/>
                  </a:lnTo>
                  <a:lnTo>
                    <a:pt x="184" y="185"/>
                  </a:lnTo>
                  <a:lnTo>
                    <a:pt x="177" y="274"/>
                  </a:lnTo>
                  <a:lnTo>
                    <a:pt x="156" y="295"/>
                  </a:lnTo>
                  <a:lnTo>
                    <a:pt x="108" y="320"/>
                  </a:lnTo>
                  <a:lnTo>
                    <a:pt x="55" y="304"/>
                  </a:lnTo>
                  <a:lnTo>
                    <a:pt x="55" y="341"/>
                  </a:lnTo>
                  <a:lnTo>
                    <a:pt x="41" y="372"/>
                  </a:lnTo>
                  <a:lnTo>
                    <a:pt x="0" y="377"/>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dirty="0"/>
            </a:p>
          </p:txBody>
        </p:sp>
        <p:sp>
          <p:nvSpPr>
            <p:cNvPr id="95" name="Freeform 108">
              <a:extLst>
                <a:ext uri="{FF2B5EF4-FFF2-40B4-BE49-F238E27FC236}">
                  <a16:creationId xmlns:a16="http://schemas.microsoft.com/office/drawing/2014/main" id="{27007606-0F67-4DBB-A743-8972496AB9A8}"/>
                </a:ext>
              </a:extLst>
            </p:cNvPr>
            <p:cNvSpPr>
              <a:spLocks/>
            </p:cNvSpPr>
            <p:nvPr/>
          </p:nvSpPr>
          <p:spPr bwMode="auto">
            <a:xfrm>
              <a:off x="8324573" y="3361834"/>
              <a:ext cx="889525" cy="468690"/>
            </a:xfrm>
            <a:custGeom>
              <a:avLst/>
              <a:gdLst>
                <a:gd name="T0" fmla="*/ 6199 w 1133"/>
                <a:gd name="T1" fmla="*/ 127986 h 665"/>
                <a:gd name="T2" fmla="*/ 18596 w 1133"/>
                <a:gd name="T3" fmla="*/ 217020 h 665"/>
                <a:gd name="T4" fmla="*/ 61101 w 1133"/>
                <a:gd name="T5" fmla="*/ 281410 h 665"/>
                <a:gd name="T6" fmla="*/ 71728 w 1133"/>
                <a:gd name="T7" fmla="*/ 359315 h 665"/>
                <a:gd name="T8" fmla="*/ 139913 w 1133"/>
                <a:gd name="T9" fmla="*/ 434040 h 665"/>
                <a:gd name="T10" fmla="*/ 173563 w 1133"/>
                <a:gd name="T11" fmla="*/ 458683 h 665"/>
                <a:gd name="T12" fmla="*/ 236435 w 1133"/>
                <a:gd name="T13" fmla="*/ 458683 h 665"/>
                <a:gd name="T14" fmla="*/ 296651 w 1133"/>
                <a:gd name="T15" fmla="*/ 434040 h 665"/>
                <a:gd name="T16" fmla="*/ 398486 w 1133"/>
                <a:gd name="T17" fmla="*/ 380778 h 665"/>
                <a:gd name="T18" fmla="*/ 427709 w 1133"/>
                <a:gd name="T19" fmla="*/ 400652 h 665"/>
                <a:gd name="T20" fmla="*/ 478184 w 1133"/>
                <a:gd name="T21" fmla="*/ 410986 h 665"/>
                <a:gd name="T22" fmla="*/ 537514 w 1133"/>
                <a:gd name="T23" fmla="*/ 394292 h 665"/>
                <a:gd name="T24" fmla="*/ 537514 w 1133"/>
                <a:gd name="T25" fmla="*/ 410986 h 665"/>
                <a:gd name="T26" fmla="*/ 502093 w 1133"/>
                <a:gd name="T27" fmla="*/ 452323 h 665"/>
                <a:gd name="T28" fmla="*/ 575591 w 1133"/>
                <a:gd name="T29" fmla="*/ 465042 h 665"/>
                <a:gd name="T30" fmla="*/ 592416 w 1133"/>
                <a:gd name="T31" fmla="*/ 511944 h 665"/>
                <a:gd name="T32" fmla="*/ 641120 w 1133"/>
                <a:gd name="T33" fmla="*/ 518304 h 665"/>
                <a:gd name="T34" fmla="*/ 761552 w 1133"/>
                <a:gd name="T35" fmla="*/ 493660 h 665"/>
                <a:gd name="T36" fmla="*/ 816454 w 1133"/>
                <a:gd name="T37" fmla="*/ 465042 h 665"/>
                <a:gd name="T38" fmla="*/ 899694 w 1133"/>
                <a:gd name="T39" fmla="*/ 429270 h 665"/>
                <a:gd name="T40" fmla="*/ 1003300 w 1133"/>
                <a:gd name="T41" fmla="*/ 441989 h 665"/>
                <a:gd name="T42" fmla="*/ 919175 w 1133"/>
                <a:gd name="T43" fmla="*/ 192377 h 665"/>
                <a:gd name="T44" fmla="*/ 893495 w 1133"/>
                <a:gd name="T45" fmla="*/ 127986 h 665"/>
                <a:gd name="T46" fmla="*/ 827966 w 1133"/>
                <a:gd name="T47" fmla="*/ 99368 h 665"/>
                <a:gd name="T48" fmla="*/ 736757 w 1133"/>
                <a:gd name="T49" fmla="*/ 151039 h 665"/>
                <a:gd name="T50" fmla="*/ 641120 w 1133"/>
                <a:gd name="T51" fmla="*/ 212250 h 665"/>
                <a:gd name="T52" fmla="*/ 628723 w 1133"/>
                <a:gd name="T53" fmla="*/ 188402 h 665"/>
                <a:gd name="T54" fmla="*/ 665029 w 1133"/>
                <a:gd name="T55" fmla="*/ 140705 h 665"/>
                <a:gd name="T56" fmla="*/ 700450 w 1133"/>
                <a:gd name="T57" fmla="*/ 87444 h 665"/>
                <a:gd name="T58" fmla="*/ 518918 w 1133"/>
                <a:gd name="T59" fmla="*/ 16694 h 665"/>
                <a:gd name="T60" fmla="*/ 433907 w 1133"/>
                <a:gd name="T61" fmla="*/ 39747 h 665"/>
                <a:gd name="T62" fmla="*/ 404685 w 1133"/>
                <a:gd name="T63" fmla="*/ 8744 h 665"/>
                <a:gd name="T64" fmla="*/ 319675 w 1133"/>
                <a:gd name="T65" fmla="*/ 39747 h 665"/>
                <a:gd name="T66" fmla="*/ 283368 w 1133"/>
                <a:gd name="T67" fmla="*/ 8744 h 665"/>
                <a:gd name="T68" fmla="*/ 247947 w 1133"/>
                <a:gd name="T69" fmla="*/ 4770 h 665"/>
                <a:gd name="T70" fmla="*/ 199243 w 1133"/>
                <a:gd name="T71" fmla="*/ 44517 h 665"/>
                <a:gd name="T72" fmla="*/ 146112 w 1133"/>
                <a:gd name="T73" fmla="*/ 44517 h 665"/>
                <a:gd name="T74" fmla="*/ 114233 w 1133"/>
                <a:gd name="T75" fmla="*/ 74725 h 665"/>
                <a:gd name="T76" fmla="*/ 61101 w 1133"/>
                <a:gd name="T77" fmla="*/ 74725 h 665"/>
                <a:gd name="T78" fmla="*/ 6199 w 1133"/>
                <a:gd name="T79" fmla="*/ 87444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3" h="665">
                  <a:moveTo>
                    <a:pt x="0" y="125"/>
                  </a:moveTo>
                  <a:lnTo>
                    <a:pt x="7" y="161"/>
                  </a:lnTo>
                  <a:lnTo>
                    <a:pt x="41" y="206"/>
                  </a:lnTo>
                  <a:lnTo>
                    <a:pt x="21" y="273"/>
                  </a:lnTo>
                  <a:lnTo>
                    <a:pt x="62" y="288"/>
                  </a:lnTo>
                  <a:lnTo>
                    <a:pt x="69" y="354"/>
                  </a:lnTo>
                  <a:lnTo>
                    <a:pt x="88" y="377"/>
                  </a:lnTo>
                  <a:lnTo>
                    <a:pt x="81" y="452"/>
                  </a:lnTo>
                  <a:lnTo>
                    <a:pt x="108" y="473"/>
                  </a:lnTo>
                  <a:lnTo>
                    <a:pt x="158" y="546"/>
                  </a:lnTo>
                  <a:lnTo>
                    <a:pt x="191" y="569"/>
                  </a:lnTo>
                  <a:lnTo>
                    <a:pt x="196" y="577"/>
                  </a:lnTo>
                  <a:lnTo>
                    <a:pt x="211" y="569"/>
                  </a:lnTo>
                  <a:lnTo>
                    <a:pt x="267" y="577"/>
                  </a:lnTo>
                  <a:lnTo>
                    <a:pt x="308" y="546"/>
                  </a:lnTo>
                  <a:lnTo>
                    <a:pt x="335" y="546"/>
                  </a:lnTo>
                  <a:lnTo>
                    <a:pt x="382" y="479"/>
                  </a:lnTo>
                  <a:lnTo>
                    <a:pt x="450" y="479"/>
                  </a:lnTo>
                  <a:lnTo>
                    <a:pt x="457" y="510"/>
                  </a:lnTo>
                  <a:lnTo>
                    <a:pt x="483" y="504"/>
                  </a:lnTo>
                  <a:lnTo>
                    <a:pt x="519" y="533"/>
                  </a:lnTo>
                  <a:lnTo>
                    <a:pt x="540" y="517"/>
                  </a:lnTo>
                  <a:lnTo>
                    <a:pt x="547" y="488"/>
                  </a:lnTo>
                  <a:lnTo>
                    <a:pt x="607" y="496"/>
                  </a:lnTo>
                  <a:lnTo>
                    <a:pt x="620" y="504"/>
                  </a:lnTo>
                  <a:lnTo>
                    <a:pt x="607" y="517"/>
                  </a:lnTo>
                  <a:lnTo>
                    <a:pt x="567" y="546"/>
                  </a:lnTo>
                  <a:lnTo>
                    <a:pt x="567" y="569"/>
                  </a:lnTo>
                  <a:lnTo>
                    <a:pt x="600" y="585"/>
                  </a:lnTo>
                  <a:lnTo>
                    <a:pt x="650" y="585"/>
                  </a:lnTo>
                  <a:lnTo>
                    <a:pt x="662" y="600"/>
                  </a:lnTo>
                  <a:lnTo>
                    <a:pt x="669" y="644"/>
                  </a:lnTo>
                  <a:lnTo>
                    <a:pt x="683" y="665"/>
                  </a:lnTo>
                  <a:lnTo>
                    <a:pt x="724" y="652"/>
                  </a:lnTo>
                  <a:lnTo>
                    <a:pt x="744" y="660"/>
                  </a:lnTo>
                  <a:lnTo>
                    <a:pt x="860" y="621"/>
                  </a:lnTo>
                  <a:lnTo>
                    <a:pt x="894" y="585"/>
                  </a:lnTo>
                  <a:lnTo>
                    <a:pt x="922" y="585"/>
                  </a:lnTo>
                  <a:lnTo>
                    <a:pt x="949" y="546"/>
                  </a:lnTo>
                  <a:lnTo>
                    <a:pt x="1016" y="540"/>
                  </a:lnTo>
                  <a:lnTo>
                    <a:pt x="1059" y="556"/>
                  </a:lnTo>
                  <a:lnTo>
                    <a:pt x="1133" y="556"/>
                  </a:lnTo>
                  <a:lnTo>
                    <a:pt x="1119" y="421"/>
                  </a:lnTo>
                  <a:lnTo>
                    <a:pt x="1038" y="242"/>
                  </a:lnTo>
                  <a:lnTo>
                    <a:pt x="1038" y="177"/>
                  </a:lnTo>
                  <a:lnTo>
                    <a:pt x="1009" y="161"/>
                  </a:lnTo>
                  <a:lnTo>
                    <a:pt x="1004" y="138"/>
                  </a:lnTo>
                  <a:lnTo>
                    <a:pt x="935" y="125"/>
                  </a:lnTo>
                  <a:lnTo>
                    <a:pt x="901" y="161"/>
                  </a:lnTo>
                  <a:lnTo>
                    <a:pt x="832" y="190"/>
                  </a:lnTo>
                  <a:lnTo>
                    <a:pt x="758" y="250"/>
                  </a:lnTo>
                  <a:lnTo>
                    <a:pt x="724" y="267"/>
                  </a:lnTo>
                  <a:lnTo>
                    <a:pt x="703" y="258"/>
                  </a:lnTo>
                  <a:lnTo>
                    <a:pt x="710" y="237"/>
                  </a:lnTo>
                  <a:lnTo>
                    <a:pt x="737" y="221"/>
                  </a:lnTo>
                  <a:lnTo>
                    <a:pt x="751" y="177"/>
                  </a:lnTo>
                  <a:lnTo>
                    <a:pt x="799" y="125"/>
                  </a:lnTo>
                  <a:lnTo>
                    <a:pt x="791" y="110"/>
                  </a:lnTo>
                  <a:lnTo>
                    <a:pt x="717" y="94"/>
                  </a:lnTo>
                  <a:lnTo>
                    <a:pt x="586" y="21"/>
                  </a:lnTo>
                  <a:lnTo>
                    <a:pt x="533" y="11"/>
                  </a:lnTo>
                  <a:lnTo>
                    <a:pt x="490" y="50"/>
                  </a:lnTo>
                  <a:lnTo>
                    <a:pt x="471" y="11"/>
                  </a:lnTo>
                  <a:lnTo>
                    <a:pt x="457" y="11"/>
                  </a:lnTo>
                  <a:lnTo>
                    <a:pt x="411" y="44"/>
                  </a:lnTo>
                  <a:lnTo>
                    <a:pt x="361" y="50"/>
                  </a:lnTo>
                  <a:lnTo>
                    <a:pt x="335" y="44"/>
                  </a:lnTo>
                  <a:lnTo>
                    <a:pt x="320" y="11"/>
                  </a:lnTo>
                  <a:lnTo>
                    <a:pt x="294" y="0"/>
                  </a:lnTo>
                  <a:lnTo>
                    <a:pt x="280" y="6"/>
                  </a:lnTo>
                  <a:lnTo>
                    <a:pt x="251" y="50"/>
                  </a:lnTo>
                  <a:lnTo>
                    <a:pt x="225" y="56"/>
                  </a:lnTo>
                  <a:lnTo>
                    <a:pt x="191" y="94"/>
                  </a:lnTo>
                  <a:lnTo>
                    <a:pt x="165" y="56"/>
                  </a:lnTo>
                  <a:lnTo>
                    <a:pt x="143" y="65"/>
                  </a:lnTo>
                  <a:lnTo>
                    <a:pt x="129" y="94"/>
                  </a:lnTo>
                  <a:lnTo>
                    <a:pt x="108" y="102"/>
                  </a:lnTo>
                  <a:lnTo>
                    <a:pt x="69" y="94"/>
                  </a:lnTo>
                  <a:lnTo>
                    <a:pt x="21" y="117"/>
                  </a:lnTo>
                  <a:lnTo>
                    <a:pt x="7" y="110"/>
                  </a:lnTo>
                  <a:lnTo>
                    <a:pt x="0" y="125"/>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a:p>
          </p:txBody>
        </p:sp>
        <p:sp>
          <p:nvSpPr>
            <p:cNvPr id="96" name="Freeform 114">
              <a:extLst>
                <a:ext uri="{FF2B5EF4-FFF2-40B4-BE49-F238E27FC236}">
                  <a16:creationId xmlns:a16="http://schemas.microsoft.com/office/drawing/2014/main" id="{18447858-E98E-4084-85BC-778D24EC80B3}"/>
                </a:ext>
              </a:extLst>
            </p:cNvPr>
            <p:cNvSpPr>
              <a:spLocks/>
            </p:cNvSpPr>
            <p:nvPr/>
          </p:nvSpPr>
          <p:spPr bwMode="auto">
            <a:xfrm>
              <a:off x="9418180" y="4075426"/>
              <a:ext cx="636179" cy="626327"/>
            </a:xfrm>
            <a:custGeom>
              <a:avLst/>
              <a:gdLst>
                <a:gd name="T0" fmla="*/ 0 w 813"/>
                <a:gd name="T1" fmla="*/ 378618 h 890"/>
                <a:gd name="T2" fmla="*/ 11474 w 813"/>
                <a:gd name="T3" fmla="*/ 358775 h 890"/>
                <a:gd name="T4" fmla="*/ 36186 w 813"/>
                <a:gd name="T5" fmla="*/ 341312 h 890"/>
                <a:gd name="T6" fmla="*/ 47660 w 813"/>
                <a:gd name="T7" fmla="*/ 319087 h 890"/>
                <a:gd name="T8" fmla="*/ 100616 w 813"/>
                <a:gd name="T9" fmla="*/ 283369 h 890"/>
                <a:gd name="T10" fmla="*/ 143863 w 813"/>
                <a:gd name="T11" fmla="*/ 230187 h 890"/>
                <a:gd name="T12" fmla="*/ 167693 w 813"/>
                <a:gd name="T13" fmla="*/ 240506 h 890"/>
                <a:gd name="T14" fmla="*/ 203880 w 813"/>
                <a:gd name="T15" fmla="*/ 236537 h 890"/>
                <a:gd name="T16" fmla="*/ 264779 w 813"/>
                <a:gd name="T17" fmla="*/ 182562 h 890"/>
                <a:gd name="T18" fmla="*/ 287726 w 813"/>
                <a:gd name="T19" fmla="*/ 195262 h 890"/>
                <a:gd name="T20" fmla="*/ 300082 w 813"/>
                <a:gd name="T21" fmla="*/ 230187 h 890"/>
                <a:gd name="T22" fmla="*/ 354803 w 813"/>
                <a:gd name="T23" fmla="*/ 205581 h 890"/>
                <a:gd name="T24" fmla="*/ 372455 w 813"/>
                <a:gd name="T25" fmla="*/ 160337 h 890"/>
                <a:gd name="T26" fmla="*/ 372455 w 813"/>
                <a:gd name="T27" fmla="*/ 83344 h 890"/>
                <a:gd name="T28" fmla="*/ 392755 w 813"/>
                <a:gd name="T29" fmla="*/ 77787 h 890"/>
                <a:gd name="T30" fmla="*/ 397168 w 813"/>
                <a:gd name="T31" fmla="*/ 34925 h 890"/>
                <a:gd name="T32" fmla="*/ 437767 w 813"/>
                <a:gd name="T33" fmla="*/ 5556 h 890"/>
                <a:gd name="T34" fmla="*/ 475719 w 813"/>
                <a:gd name="T35" fmla="*/ 11906 h 890"/>
                <a:gd name="T36" fmla="*/ 504845 w 813"/>
                <a:gd name="T37" fmla="*/ 0 h 890"/>
                <a:gd name="T38" fmla="*/ 534853 w 813"/>
                <a:gd name="T39" fmla="*/ 11906 h 890"/>
                <a:gd name="T40" fmla="*/ 553387 w 813"/>
                <a:gd name="T41" fmla="*/ 34925 h 890"/>
                <a:gd name="T42" fmla="*/ 547209 w 813"/>
                <a:gd name="T43" fmla="*/ 77787 h 890"/>
                <a:gd name="T44" fmla="*/ 564861 w 813"/>
                <a:gd name="T45" fmla="*/ 83344 h 890"/>
                <a:gd name="T46" fmla="*/ 564861 w 813"/>
                <a:gd name="T47" fmla="*/ 112712 h 890"/>
                <a:gd name="T48" fmla="*/ 534853 w 813"/>
                <a:gd name="T49" fmla="*/ 141287 h 890"/>
                <a:gd name="T50" fmla="*/ 530440 w 813"/>
                <a:gd name="T51" fmla="*/ 172244 h 890"/>
                <a:gd name="T52" fmla="*/ 534853 w 813"/>
                <a:gd name="T53" fmla="*/ 188912 h 890"/>
                <a:gd name="T54" fmla="*/ 585161 w 813"/>
                <a:gd name="T55" fmla="*/ 223837 h 890"/>
                <a:gd name="T56" fmla="*/ 591339 w 813"/>
                <a:gd name="T57" fmla="*/ 240506 h 890"/>
                <a:gd name="T58" fmla="*/ 564861 w 813"/>
                <a:gd name="T59" fmla="*/ 289719 h 890"/>
                <a:gd name="T60" fmla="*/ 578983 w 813"/>
                <a:gd name="T61" fmla="*/ 324644 h 890"/>
                <a:gd name="T62" fmla="*/ 620465 w 813"/>
                <a:gd name="T63" fmla="*/ 388937 h 890"/>
                <a:gd name="T64" fmla="*/ 631938 w 813"/>
                <a:gd name="T65" fmla="*/ 423862 h 890"/>
                <a:gd name="T66" fmla="*/ 674303 w 813"/>
                <a:gd name="T67" fmla="*/ 448468 h 890"/>
                <a:gd name="T68" fmla="*/ 674303 w 813"/>
                <a:gd name="T69" fmla="*/ 500062 h 890"/>
                <a:gd name="T70" fmla="*/ 692837 w 813"/>
                <a:gd name="T71" fmla="*/ 541337 h 890"/>
                <a:gd name="T72" fmla="*/ 717550 w 813"/>
                <a:gd name="T73" fmla="*/ 564356 h 890"/>
                <a:gd name="T74" fmla="*/ 711372 w 813"/>
                <a:gd name="T75" fmla="*/ 582612 h 890"/>
                <a:gd name="T76" fmla="*/ 625760 w 813"/>
                <a:gd name="T77" fmla="*/ 611981 h 890"/>
                <a:gd name="T78" fmla="*/ 553387 w 813"/>
                <a:gd name="T79" fmla="*/ 607218 h 890"/>
                <a:gd name="T80" fmla="*/ 534853 w 813"/>
                <a:gd name="T81" fmla="*/ 623887 h 890"/>
                <a:gd name="T82" fmla="*/ 488075 w 813"/>
                <a:gd name="T83" fmla="*/ 607218 h 890"/>
                <a:gd name="T84" fmla="*/ 437767 w 813"/>
                <a:gd name="T85" fmla="*/ 618331 h 890"/>
                <a:gd name="T86" fmla="*/ 378633 w 813"/>
                <a:gd name="T87" fmla="*/ 669925 h 890"/>
                <a:gd name="T88" fmla="*/ 392755 w 813"/>
                <a:gd name="T89" fmla="*/ 683418 h 890"/>
                <a:gd name="T90" fmla="*/ 378633 w 813"/>
                <a:gd name="T91" fmla="*/ 694531 h 890"/>
                <a:gd name="T92" fmla="*/ 330091 w 813"/>
                <a:gd name="T93" fmla="*/ 706437 h 890"/>
                <a:gd name="T94" fmla="*/ 308026 w 813"/>
                <a:gd name="T95" fmla="*/ 665162 h 890"/>
                <a:gd name="T96" fmla="*/ 203880 w 813"/>
                <a:gd name="T97" fmla="*/ 636587 h 890"/>
                <a:gd name="T98" fmla="*/ 161515 w 813"/>
                <a:gd name="T99" fmla="*/ 582612 h 890"/>
                <a:gd name="T100" fmla="*/ 150041 w 813"/>
                <a:gd name="T101" fmla="*/ 554037 h 890"/>
                <a:gd name="T102" fmla="*/ 167693 w 813"/>
                <a:gd name="T103" fmla="*/ 477837 h 890"/>
                <a:gd name="T104" fmla="*/ 150041 w 813"/>
                <a:gd name="T105" fmla="*/ 453231 h 890"/>
                <a:gd name="T106" fmla="*/ 47660 w 813"/>
                <a:gd name="T107" fmla="*/ 448468 h 890"/>
                <a:gd name="T108" fmla="*/ 41482 w 813"/>
                <a:gd name="T109" fmla="*/ 418306 h 890"/>
                <a:gd name="T110" fmla="*/ 0 w 813"/>
                <a:gd name="T111" fmla="*/ 378618 h 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3" h="890">
                  <a:moveTo>
                    <a:pt x="0" y="477"/>
                  </a:moveTo>
                  <a:lnTo>
                    <a:pt x="13" y="452"/>
                  </a:lnTo>
                  <a:lnTo>
                    <a:pt x="41" y="430"/>
                  </a:lnTo>
                  <a:lnTo>
                    <a:pt x="54" y="402"/>
                  </a:lnTo>
                  <a:lnTo>
                    <a:pt x="114" y="357"/>
                  </a:lnTo>
                  <a:lnTo>
                    <a:pt x="163" y="290"/>
                  </a:lnTo>
                  <a:lnTo>
                    <a:pt x="190" y="303"/>
                  </a:lnTo>
                  <a:lnTo>
                    <a:pt x="231" y="298"/>
                  </a:lnTo>
                  <a:lnTo>
                    <a:pt x="300" y="230"/>
                  </a:lnTo>
                  <a:lnTo>
                    <a:pt x="326" y="246"/>
                  </a:lnTo>
                  <a:lnTo>
                    <a:pt x="340" y="290"/>
                  </a:lnTo>
                  <a:lnTo>
                    <a:pt x="402" y="259"/>
                  </a:lnTo>
                  <a:lnTo>
                    <a:pt x="422" y="202"/>
                  </a:lnTo>
                  <a:lnTo>
                    <a:pt x="422" y="105"/>
                  </a:lnTo>
                  <a:lnTo>
                    <a:pt x="445" y="98"/>
                  </a:lnTo>
                  <a:lnTo>
                    <a:pt x="450" y="44"/>
                  </a:lnTo>
                  <a:lnTo>
                    <a:pt x="496" y="7"/>
                  </a:lnTo>
                  <a:lnTo>
                    <a:pt x="539" y="15"/>
                  </a:lnTo>
                  <a:lnTo>
                    <a:pt x="572" y="0"/>
                  </a:lnTo>
                  <a:lnTo>
                    <a:pt x="606" y="15"/>
                  </a:lnTo>
                  <a:lnTo>
                    <a:pt x="627" y="44"/>
                  </a:lnTo>
                  <a:lnTo>
                    <a:pt x="620" y="98"/>
                  </a:lnTo>
                  <a:lnTo>
                    <a:pt x="640" y="105"/>
                  </a:lnTo>
                  <a:lnTo>
                    <a:pt x="640" y="142"/>
                  </a:lnTo>
                  <a:lnTo>
                    <a:pt x="606" y="178"/>
                  </a:lnTo>
                  <a:lnTo>
                    <a:pt x="601" y="217"/>
                  </a:lnTo>
                  <a:lnTo>
                    <a:pt x="606" y="238"/>
                  </a:lnTo>
                  <a:lnTo>
                    <a:pt x="663" y="282"/>
                  </a:lnTo>
                  <a:lnTo>
                    <a:pt x="670" y="303"/>
                  </a:lnTo>
                  <a:lnTo>
                    <a:pt x="640" y="365"/>
                  </a:lnTo>
                  <a:lnTo>
                    <a:pt x="656" y="409"/>
                  </a:lnTo>
                  <a:lnTo>
                    <a:pt x="703" y="490"/>
                  </a:lnTo>
                  <a:lnTo>
                    <a:pt x="716" y="534"/>
                  </a:lnTo>
                  <a:lnTo>
                    <a:pt x="764" y="565"/>
                  </a:lnTo>
                  <a:lnTo>
                    <a:pt x="764" y="630"/>
                  </a:lnTo>
                  <a:lnTo>
                    <a:pt x="785" y="682"/>
                  </a:lnTo>
                  <a:lnTo>
                    <a:pt x="813" y="711"/>
                  </a:lnTo>
                  <a:lnTo>
                    <a:pt x="806" y="734"/>
                  </a:lnTo>
                  <a:lnTo>
                    <a:pt x="709" y="771"/>
                  </a:lnTo>
                  <a:lnTo>
                    <a:pt x="627" y="765"/>
                  </a:lnTo>
                  <a:lnTo>
                    <a:pt x="606" y="786"/>
                  </a:lnTo>
                  <a:lnTo>
                    <a:pt x="553" y="765"/>
                  </a:lnTo>
                  <a:lnTo>
                    <a:pt x="496" y="779"/>
                  </a:lnTo>
                  <a:lnTo>
                    <a:pt x="429" y="844"/>
                  </a:lnTo>
                  <a:lnTo>
                    <a:pt x="445" y="861"/>
                  </a:lnTo>
                  <a:lnTo>
                    <a:pt x="429" y="875"/>
                  </a:lnTo>
                  <a:lnTo>
                    <a:pt x="374" y="890"/>
                  </a:lnTo>
                  <a:lnTo>
                    <a:pt x="349" y="838"/>
                  </a:lnTo>
                  <a:lnTo>
                    <a:pt x="231" y="802"/>
                  </a:lnTo>
                  <a:lnTo>
                    <a:pt x="183" y="734"/>
                  </a:lnTo>
                  <a:lnTo>
                    <a:pt x="170" y="698"/>
                  </a:lnTo>
                  <a:lnTo>
                    <a:pt x="190" y="602"/>
                  </a:lnTo>
                  <a:lnTo>
                    <a:pt x="170" y="571"/>
                  </a:lnTo>
                  <a:lnTo>
                    <a:pt x="54" y="565"/>
                  </a:lnTo>
                  <a:lnTo>
                    <a:pt x="47" y="527"/>
                  </a:lnTo>
                  <a:lnTo>
                    <a:pt x="0" y="477"/>
                  </a:lnTo>
                  <a:close/>
                </a:path>
              </a:pathLst>
            </a:custGeom>
            <a:solidFill>
              <a:srgbClr val="C8C8C8"/>
            </a:solidFill>
            <a:ln w="1651">
              <a:solidFill>
                <a:schemeClr val="bg1">
                  <a:lumMod val="50000"/>
                </a:schemeClr>
              </a:solidFill>
              <a:prstDash val="solid"/>
              <a:round/>
              <a:headEnd/>
              <a:tailEnd/>
            </a:ln>
          </p:spPr>
          <p:txBody>
            <a:bodyPr/>
            <a:lstStyle/>
            <a:p>
              <a:pPr>
                <a:defRPr/>
              </a:pPr>
              <a:endParaRPr lang="es-ES_tradnl"/>
            </a:p>
          </p:txBody>
        </p:sp>
        <p:sp>
          <p:nvSpPr>
            <p:cNvPr id="97" name="Freeform 117">
              <a:extLst>
                <a:ext uri="{FF2B5EF4-FFF2-40B4-BE49-F238E27FC236}">
                  <a16:creationId xmlns:a16="http://schemas.microsoft.com/office/drawing/2014/main" id="{24F516F7-0476-47A1-BD3B-DF87F07F0FBB}"/>
                </a:ext>
              </a:extLst>
            </p:cNvPr>
            <p:cNvSpPr>
              <a:spLocks/>
            </p:cNvSpPr>
            <p:nvPr/>
          </p:nvSpPr>
          <p:spPr bwMode="auto">
            <a:xfrm>
              <a:off x="9888278" y="3986754"/>
              <a:ext cx="475727" cy="486987"/>
            </a:xfrm>
            <a:custGeom>
              <a:avLst/>
              <a:gdLst>
                <a:gd name="T0" fmla="*/ 0 w 607"/>
                <a:gd name="T1" fmla="*/ 272249 h 690"/>
                <a:gd name="T2" fmla="*/ 4420 w 607"/>
                <a:gd name="T3" fmla="*/ 288966 h 690"/>
                <a:gd name="T4" fmla="*/ 54807 w 607"/>
                <a:gd name="T5" fmla="*/ 323993 h 690"/>
                <a:gd name="T6" fmla="*/ 60995 w 607"/>
                <a:gd name="T7" fmla="*/ 340710 h 690"/>
                <a:gd name="T8" fmla="*/ 34475 w 607"/>
                <a:gd name="T9" fmla="*/ 390065 h 690"/>
                <a:gd name="T10" fmla="*/ 48619 w 607"/>
                <a:gd name="T11" fmla="*/ 425091 h 690"/>
                <a:gd name="T12" fmla="*/ 90166 w 607"/>
                <a:gd name="T13" fmla="*/ 489571 h 690"/>
                <a:gd name="T14" fmla="*/ 101658 w 607"/>
                <a:gd name="T15" fmla="*/ 524597 h 690"/>
                <a:gd name="T16" fmla="*/ 144089 w 607"/>
                <a:gd name="T17" fmla="*/ 549275 h 690"/>
                <a:gd name="T18" fmla="*/ 144089 w 607"/>
                <a:gd name="T19" fmla="*/ 524597 h 690"/>
                <a:gd name="T20" fmla="*/ 168840 w 607"/>
                <a:gd name="T21" fmla="*/ 519025 h 690"/>
                <a:gd name="T22" fmla="*/ 168840 w 607"/>
                <a:gd name="T23" fmla="*/ 501512 h 690"/>
                <a:gd name="T24" fmla="*/ 192707 w 607"/>
                <a:gd name="T25" fmla="*/ 471262 h 690"/>
                <a:gd name="T26" fmla="*/ 181216 w 607"/>
                <a:gd name="T27" fmla="*/ 436236 h 690"/>
                <a:gd name="T28" fmla="*/ 192707 w 607"/>
                <a:gd name="T29" fmla="*/ 394841 h 690"/>
                <a:gd name="T30" fmla="*/ 205083 w 607"/>
                <a:gd name="T31" fmla="*/ 378124 h 690"/>
                <a:gd name="T32" fmla="*/ 223647 w 607"/>
                <a:gd name="T33" fmla="*/ 378124 h 690"/>
                <a:gd name="T34" fmla="*/ 234254 w 607"/>
                <a:gd name="T35" fmla="*/ 359815 h 690"/>
                <a:gd name="T36" fmla="*/ 228066 w 607"/>
                <a:gd name="T37" fmla="*/ 336729 h 690"/>
                <a:gd name="T38" fmla="*/ 247514 w 607"/>
                <a:gd name="T39" fmla="*/ 288966 h 690"/>
                <a:gd name="T40" fmla="*/ 266078 w 607"/>
                <a:gd name="T41" fmla="*/ 288966 h 690"/>
                <a:gd name="T42" fmla="*/ 278453 w 607"/>
                <a:gd name="T43" fmla="*/ 277026 h 690"/>
                <a:gd name="T44" fmla="*/ 278453 w 607"/>
                <a:gd name="T45" fmla="*/ 260309 h 690"/>
                <a:gd name="T46" fmla="*/ 378343 w 607"/>
                <a:gd name="T47" fmla="*/ 183092 h 690"/>
                <a:gd name="T48" fmla="*/ 410166 w 607"/>
                <a:gd name="T49" fmla="*/ 177519 h 690"/>
                <a:gd name="T50" fmla="*/ 422542 w 607"/>
                <a:gd name="T51" fmla="*/ 148065 h 690"/>
                <a:gd name="T52" fmla="*/ 458785 w 607"/>
                <a:gd name="T53" fmla="*/ 128164 h 690"/>
                <a:gd name="T54" fmla="*/ 475580 w 607"/>
                <a:gd name="T55" fmla="*/ 134533 h 690"/>
                <a:gd name="T56" fmla="*/ 494144 w 607"/>
                <a:gd name="T57" fmla="*/ 105079 h 690"/>
                <a:gd name="T58" fmla="*/ 505636 w 607"/>
                <a:gd name="T59" fmla="*/ 111447 h 690"/>
                <a:gd name="T60" fmla="*/ 519779 w 607"/>
                <a:gd name="T61" fmla="*/ 93138 h 690"/>
                <a:gd name="T62" fmla="*/ 536575 w 607"/>
                <a:gd name="T63" fmla="*/ 88362 h 690"/>
                <a:gd name="T64" fmla="*/ 519779 w 607"/>
                <a:gd name="T65" fmla="*/ 59704 h 690"/>
                <a:gd name="T66" fmla="*/ 513592 w 607"/>
                <a:gd name="T67" fmla="*/ 28658 h 690"/>
                <a:gd name="T68" fmla="*/ 481768 w 607"/>
                <a:gd name="T69" fmla="*/ 28658 h 690"/>
                <a:gd name="T70" fmla="*/ 422542 w 607"/>
                <a:gd name="T71" fmla="*/ 10349 h 690"/>
                <a:gd name="T72" fmla="*/ 397790 w 607"/>
                <a:gd name="T73" fmla="*/ 16717 h 690"/>
                <a:gd name="T74" fmla="*/ 355359 w 607"/>
                <a:gd name="T75" fmla="*/ 0 h 690"/>
                <a:gd name="T76" fmla="*/ 331492 w 607"/>
                <a:gd name="T77" fmla="*/ 16717 h 690"/>
                <a:gd name="T78" fmla="*/ 205083 w 607"/>
                <a:gd name="T79" fmla="*/ 46967 h 690"/>
                <a:gd name="T80" fmla="*/ 198895 w 607"/>
                <a:gd name="T81" fmla="*/ 59704 h 690"/>
                <a:gd name="T82" fmla="*/ 217459 w 607"/>
                <a:gd name="T83" fmla="*/ 88362 h 690"/>
                <a:gd name="T84" fmla="*/ 205083 w 607"/>
                <a:gd name="T85" fmla="*/ 99506 h 690"/>
                <a:gd name="T86" fmla="*/ 162652 w 607"/>
                <a:gd name="T87" fmla="*/ 111447 h 690"/>
                <a:gd name="T88" fmla="*/ 150276 w 607"/>
                <a:gd name="T89" fmla="*/ 105079 h 690"/>
                <a:gd name="T90" fmla="*/ 144089 w 607"/>
                <a:gd name="T91" fmla="*/ 70052 h 690"/>
                <a:gd name="T92" fmla="*/ 114033 w 607"/>
                <a:gd name="T93" fmla="*/ 76421 h 690"/>
                <a:gd name="T94" fmla="*/ 65414 w 607"/>
                <a:gd name="T95" fmla="*/ 59704 h 690"/>
                <a:gd name="T96" fmla="*/ 54807 w 607"/>
                <a:gd name="T97" fmla="*/ 63684 h 690"/>
                <a:gd name="T98" fmla="*/ 65414 w 607"/>
                <a:gd name="T99" fmla="*/ 111447 h 690"/>
                <a:gd name="T100" fmla="*/ 54807 w 607"/>
                <a:gd name="T101" fmla="*/ 141697 h 690"/>
                <a:gd name="T102" fmla="*/ 34475 w 607"/>
                <a:gd name="T103" fmla="*/ 148065 h 690"/>
                <a:gd name="T104" fmla="*/ 22983 w 607"/>
                <a:gd name="T105" fmla="*/ 134533 h 690"/>
                <a:gd name="T106" fmla="*/ 16796 w 607"/>
                <a:gd name="T107" fmla="*/ 177519 h 690"/>
                <a:gd name="T108" fmla="*/ 34475 w 607"/>
                <a:gd name="T109" fmla="*/ 183092 h 690"/>
                <a:gd name="T110" fmla="*/ 34475 w 607"/>
                <a:gd name="T111" fmla="*/ 212546 h 690"/>
                <a:gd name="T112" fmla="*/ 4420 w 607"/>
                <a:gd name="T113" fmla="*/ 241203 h 690"/>
                <a:gd name="T114" fmla="*/ 0 w 607"/>
                <a:gd name="T115" fmla="*/ 272249 h 6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7" h="690">
                  <a:moveTo>
                    <a:pt x="0" y="342"/>
                  </a:moveTo>
                  <a:lnTo>
                    <a:pt x="5" y="363"/>
                  </a:lnTo>
                  <a:lnTo>
                    <a:pt x="62" y="407"/>
                  </a:lnTo>
                  <a:lnTo>
                    <a:pt x="69" y="428"/>
                  </a:lnTo>
                  <a:lnTo>
                    <a:pt x="39" y="490"/>
                  </a:lnTo>
                  <a:lnTo>
                    <a:pt x="55" y="534"/>
                  </a:lnTo>
                  <a:lnTo>
                    <a:pt x="102" y="615"/>
                  </a:lnTo>
                  <a:lnTo>
                    <a:pt x="115" y="659"/>
                  </a:lnTo>
                  <a:lnTo>
                    <a:pt x="163" y="690"/>
                  </a:lnTo>
                  <a:lnTo>
                    <a:pt x="163" y="659"/>
                  </a:lnTo>
                  <a:lnTo>
                    <a:pt x="191" y="652"/>
                  </a:lnTo>
                  <a:lnTo>
                    <a:pt x="191" y="630"/>
                  </a:lnTo>
                  <a:lnTo>
                    <a:pt x="218" y="592"/>
                  </a:lnTo>
                  <a:lnTo>
                    <a:pt x="205" y="548"/>
                  </a:lnTo>
                  <a:lnTo>
                    <a:pt x="218" y="496"/>
                  </a:lnTo>
                  <a:lnTo>
                    <a:pt x="232" y="475"/>
                  </a:lnTo>
                  <a:lnTo>
                    <a:pt x="253" y="475"/>
                  </a:lnTo>
                  <a:lnTo>
                    <a:pt x="265" y="452"/>
                  </a:lnTo>
                  <a:lnTo>
                    <a:pt x="258" y="423"/>
                  </a:lnTo>
                  <a:lnTo>
                    <a:pt x="280" y="363"/>
                  </a:lnTo>
                  <a:lnTo>
                    <a:pt x="301" y="363"/>
                  </a:lnTo>
                  <a:lnTo>
                    <a:pt x="315" y="348"/>
                  </a:lnTo>
                  <a:lnTo>
                    <a:pt x="315" y="327"/>
                  </a:lnTo>
                  <a:lnTo>
                    <a:pt x="428" y="230"/>
                  </a:lnTo>
                  <a:lnTo>
                    <a:pt x="464" y="223"/>
                  </a:lnTo>
                  <a:lnTo>
                    <a:pt x="478" y="186"/>
                  </a:lnTo>
                  <a:lnTo>
                    <a:pt x="519" y="161"/>
                  </a:lnTo>
                  <a:lnTo>
                    <a:pt x="538" y="169"/>
                  </a:lnTo>
                  <a:lnTo>
                    <a:pt x="559" y="132"/>
                  </a:lnTo>
                  <a:lnTo>
                    <a:pt x="572" y="140"/>
                  </a:lnTo>
                  <a:lnTo>
                    <a:pt x="588" y="117"/>
                  </a:lnTo>
                  <a:lnTo>
                    <a:pt x="607" y="111"/>
                  </a:lnTo>
                  <a:lnTo>
                    <a:pt x="588" y="75"/>
                  </a:lnTo>
                  <a:lnTo>
                    <a:pt x="581" y="36"/>
                  </a:lnTo>
                  <a:lnTo>
                    <a:pt x="545" y="36"/>
                  </a:lnTo>
                  <a:lnTo>
                    <a:pt x="478" y="13"/>
                  </a:lnTo>
                  <a:lnTo>
                    <a:pt x="450" y="21"/>
                  </a:lnTo>
                  <a:lnTo>
                    <a:pt x="402" y="0"/>
                  </a:lnTo>
                  <a:lnTo>
                    <a:pt x="375" y="21"/>
                  </a:lnTo>
                  <a:lnTo>
                    <a:pt x="232" y="59"/>
                  </a:lnTo>
                  <a:lnTo>
                    <a:pt x="225" y="75"/>
                  </a:lnTo>
                  <a:lnTo>
                    <a:pt x="246" y="111"/>
                  </a:lnTo>
                  <a:lnTo>
                    <a:pt x="232" y="125"/>
                  </a:lnTo>
                  <a:lnTo>
                    <a:pt x="184" y="140"/>
                  </a:lnTo>
                  <a:lnTo>
                    <a:pt x="170" y="132"/>
                  </a:lnTo>
                  <a:lnTo>
                    <a:pt x="163" y="88"/>
                  </a:lnTo>
                  <a:lnTo>
                    <a:pt x="129" y="96"/>
                  </a:lnTo>
                  <a:lnTo>
                    <a:pt x="74" y="75"/>
                  </a:lnTo>
                  <a:lnTo>
                    <a:pt x="62" y="80"/>
                  </a:lnTo>
                  <a:lnTo>
                    <a:pt x="74" y="140"/>
                  </a:lnTo>
                  <a:lnTo>
                    <a:pt x="62" y="178"/>
                  </a:lnTo>
                  <a:lnTo>
                    <a:pt x="39" y="186"/>
                  </a:lnTo>
                  <a:lnTo>
                    <a:pt x="26" y="169"/>
                  </a:lnTo>
                  <a:lnTo>
                    <a:pt x="19" y="223"/>
                  </a:lnTo>
                  <a:lnTo>
                    <a:pt x="39" y="230"/>
                  </a:lnTo>
                  <a:lnTo>
                    <a:pt x="39" y="267"/>
                  </a:lnTo>
                  <a:lnTo>
                    <a:pt x="5" y="303"/>
                  </a:lnTo>
                  <a:lnTo>
                    <a:pt x="0" y="342"/>
                  </a:lnTo>
                  <a:close/>
                </a:path>
              </a:pathLst>
            </a:custGeom>
            <a:solidFill>
              <a:srgbClr val="FDFDFD"/>
            </a:solidFill>
            <a:ln w="1651">
              <a:solidFill>
                <a:schemeClr val="bg1">
                  <a:lumMod val="50000"/>
                </a:schemeClr>
              </a:solidFill>
              <a:prstDash val="solid"/>
              <a:round/>
              <a:headEnd/>
              <a:tailEnd/>
            </a:ln>
          </p:spPr>
          <p:txBody>
            <a:bodyPr/>
            <a:lstStyle/>
            <a:p>
              <a:pPr>
                <a:defRPr/>
              </a:pPr>
              <a:endParaRPr lang="es-ES_tradnl"/>
            </a:p>
          </p:txBody>
        </p:sp>
        <p:sp>
          <p:nvSpPr>
            <p:cNvPr id="98" name="Freeform 118">
              <a:extLst>
                <a:ext uri="{FF2B5EF4-FFF2-40B4-BE49-F238E27FC236}">
                  <a16:creationId xmlns:a16="http://schemas.microsoft.com/office/drawing/2014/main" id="{E0D5D227-2A84-4DBB-8FA1-820DE7CE0109}"/>
                </a:ext>
              </a:extLst>
            </p:cNvPr>
            <p:cNvSpPr>
              <a:spLocks/>
            </p:cNvSpPr>
            <p:nvPr/>
          </p:nvSpPr>
          <p:spPr bwMode="auto">
            <a:xfrm>
              <a:off x="9945985" y="3142268"/>
              <a:ext cx="470097" cy="463060"/>
            </a:xfrm>
            <a:custGeom>
              <a:avLst/>
              <a:gdLst>
                <a:gd name="T0" fmla="*/ 0 w 600"/>
                <a:gd name="T1" fmla="*/ 423069 h 658"/>
                <a:gd name="T2" fmla="*/ 0 w 600"/>
                <a:gd name="T3" fmla="*/ 394494 h 658"/>
                <a:gd name="T4" fmla="*/ 18558 w 600"/>
                <a:gd name="T5" fmla="*/ 363538 h 658"/>
                <a:gd name="T6" fmla="*/ 48604 w 600"/>
                <a:gd name="T7" fmla="*/ 363538 h 658"/>
                <a:gd name="T8" fmla="*/ 78650 w 600"/>
                <a:gd name="T9" fmla="*/ 305594 h 658"/>
                <a:gd name="T10" fmla="*/ 78650 w 600"/>
                <a:gd name="T11" fmla="*/ 264319 h 658"/>
                <a:gd name="T12" fmla="*/ 121952 w 600"/>
                <a:gd name="T13" fmla="*/ 270669 h 658"/>
                <a:gd name="T14" fmla="*/ 212974 w 600"/>
                <a:gd name="T15" fmla="*/ 211138 h 658"/>
                <a:gd name="T16" fmla="*/ 200602 w 600"/>
                <a:gd name="T17" fmla="*/ 168275 h 658"/>
                <a:gd name="T18" fmla="*/ 229764 w 600"/>
                <a:gd name="T19" fmla="*/ 110331 h 658"/>
                <a:gd name="T20" fmla="*/ 253624 w 600"/>
                <a:gd name="T21" fmla="*/ 87313 h 658"/>
                <a:gd name="T22" fmla="*/ 236834 w 600"/>
                <a:gd name="T23" fmla="*/ 70644 h 658"/>
                <a:gd name="T24" fmla="*/ 217392 w 600"/>
                <a:gd name="T25" fmla="*/ 80963 h 658"/>
                <a:gd name="T26" fmla="*/ 200602 w 600"/>
                <a:gd name="T27" fmla="*/ 70644 h 658"/>
                <a:gd name="T28" fmla="*/ 200602 w 600"/>
                <a:gd name="T29" fmla="*/ 46038 h 658"/>
                <a:gd name="T30" fmla="*/ 253624 w 600"/>
                <a:gd name="T31" fmla="*/ 41275 h 658"/>
                <a:gd name="T32" fmla="*/ 272182 w 600"/>
                <a:gd name="T33" fmla="*/ 0 h 658"/>
                <a:gd name="T34" fmla="*/ 312833 w 600"/>
                <a:gd name="T35" fmla="*/ 4763 h 658"/>
                <a:gd name="T36" fmla="*/ 332274 w 600"/>
                <a:gd name="T37" fmla="*/ 16669 h 658"/>
                <a:gd name="T38" fmla="*/ 379995 w 600"/>
                <a:gd name="T39" fmla="*/ 11113 h 658"/>
                <a:gd name="T40" fmla="*/ 416227 w 600"/>
                <a:gd name="T41" fmla="*/ 27781 h 658"/>
                <a:gd name="T42" fmla="*/ 428599 w 600"/>
                <a:gd name="T43" fmla="*/ 46038 h 658"/>
                <a:gd name="T44" fmla="*/ 434785 w 600"/>
                <a:gd name="T45" fmla="*/ 87313 h 658"/>
                <a:gd name="T46" fmla="*/ 454226 w 600"/>
                <a:gd name="T47" fmla="*/ 93663 h 658"/>
                <a:gd name="T48" fmla="*/ 495760 w 600"/>
                <a:gd name="T49" fmla="*/ 87313 h 658"/>
                <a:gd name="T50" fmla="*/ 530225 w 600"/>
                <a:gd name="T51" fmla="*/ 123825 h 658"/>
                <a:gd name="T52" fmla="*/ 434785 w 600"/>
                <a:gd name="T53" fmla="*/ 275432 h 658"/>
                <a:gd name="T54" fmla="*/ 350832 w 600"/>
                <a:gd name="T55" fmla="*/ 357188 h 658"/>
                <a:gd name="T56" fmla="*/ 344646 w 600"/>
                <a:gd name="T57" fmla="*/ 404813 h 658"/>
                <a:gd name="T58" fmla="*/ 284554 w 600"/>
                <a:gd name="T59" fmla="*/ 522288 h 658"/>
                <a:gd name="T60" fmla="*/ 236834 w 600"/>
                <a:gd name="T61" fmla="*/ 487363 h 658"/>
                <a:gd name="T62" fmla="*/ 200602 w 600"/>
                <a:gd name="T63" fmla="*/ 487363 h 658"/>
                <a:gd name="T64" fmla="*/ 158184 w 600"/>
                <a:gd name="T65" fmla="*/ 504032 h 658"/>
                <a:gd name="T66" fmla="*/ 92789 w 600"/>
                <a:gd name="T67" fmla="*/ 511969 h 658"/>
                <a:gd name="T68" fmla="*/ 78650 w 600"/>
                <a:gd name="T69" fmla="*/ 504032 h 658"/>
                <a:gd name="T70" fmla="*/ 65394 w 600"/>
                <a:gd name="T71" fmla="*/ 476250 h 658"/>
                <a:gd name="T72" fmla="*/ 18558 w 600"/>
                <a:gd name="T73" fmla="*/ 446088 h 658"/>
                <a:gd name="T74" fmla="*/ 0 w 600"/>
                <a:gd name="T75" fmla="*/ 423069 h 6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0" h="658">
                  <a:moveTo>
                    <a:pt x="0" y="533"/>
                  </a:moveTo>
                  <a:lnTo>
                    <a:pt x="0" y="497"/>
                  </a:lnTo>
                  <a:lnTo>
                    <a:pt x="21" y="458"/>
                  </a:lnTo>
                  <a:lnTo>
                    <a:pt x="55" y="458"/>
                  </a:lnTo>
                  <a:lnTo>
                    <a:pt x="89" y="385"/>
                  </a:lnTo>
                  <a:lnTo>
                    <a:pt x="89" y="333"/>
                  </a:lnTo>
                  <a:lnTo>
                    <a:pt x="138" y="341"/>
                  </a:lnTo>
                  <a:lnTo>
                    <a:pt x="241" y="266"/>
                  </a:lnTo>
                  <a:lnTo>
                    <a:pt x="227" y="212"/>
                  </a:lnTo>
                  <a:lnTo>
                    <a:pt x="260" y="139"/>
                  </a:lnTo>
                  <a:lnTo>
                    <a:pt x="287" y="110"/>
                  </a:lnTo>
                  <a:lnTo>
                    <a:pt x="268" y="89"/>
                  </a:lnTo>
                  <a:lnTo>
                    <a:pt x="246" y="102"/>
                  </a:lnTo>
                  <a:lnTo>
                    <a:pt x="227" y="89"/>
                  </a:lnTo>
                  <a:lnTo>
                    <a:pt x="227" y="58"/>
                  </a:lnTo>
                  <a:lnTo>
                    <a:pt x="287" y="52"/>
                  </a:lnTo>
                  <a:lnTo>
                    <a:pt x="308" y="0"/>
                  </a:lnTo>
                  <a:lnTo>
                    <a:pt x="354" y="6"/>
                  </a:lnTo>
                  <a:lnTo>
                    <a:pt x="376" y="21"/>
                  </a:lnTo>
                  <a:lnTo>
                    <a:pt x="430" y="14"/>
                  </a:lnTo>
                  <a:lnTo>
                    <a:pt x="471" y="35"/>
                  </a:lnTo>
                  <a:lnTo>
                    <a:pt x="485" y="58"/>
                  </a:lnTo>
                  <a:lnTo>
                    <a:pt x="492" y="110"/>
                  </a:lnTo>
                  <a:lnTo>
                    <a:pt x="514" y="118"/>
                  </a:lnTo>
                  <a:lnTo>
                    <a:pt x="561" y="110"/>
                  </a:lnTo>
                  <a:lnTo>
                    <a:pt x="600" y="156"/>
                  </a:lnTo>
                  <a:lnTo>
                    <a:pt x="492" y="347"/>
                  </a:lnTo>
                  <a:lnTo>
                    <a:pt x="397" y="450"/>
                  </a:lnTo>
                  <a:lnTo>
                    <a:pt x="390" y="510"/>
                  </a:lnTo>
                  <a:lnTo>
                    <a:pt x="322" y="658"/>
                  </a:lnTo>
                  <a:lnTo>
                    <a:pt x="268" y="614"/>
                  </a:lnTo>
                  <a:lnTo>
                    <a:pt x="227" y="614"/>
                  </a:lnTo>
                  <a:lnTo>
                    <a:pt x="179" y="635"/>
                  </a:lnTo>
                  <a:lnTo>
                    <a:pt x="105" y="645"/>
                  </a:lnTo>
                  <a:lnTo>
                    <a:pt x="89" y="635"/>
                  </a:lnTo>
                  <a:lnTo>
                    <a:pt x="74" y="600"/>
                  </a:lnTo>
                  <a:lnTo>
                    <a:pt x="21" y="562"/>
                  </a:lnTo>
                  <a:lnTo>
                    <a:pt x="0" y="533"/>
                  </a:lnTo>
                  <a:close/>
                </a:path>
              </a:pathLst>
            </a:custGeom>
            <a:solidFill>
              <a:srgbClr val="FDFDFD"/>
            </a:solidFill>
            <a:ln w="1651">
              <a:solidFill>
                <a:schemeClr val="bg1">
                  <a:lumMod val="50000"/>
                </a:schemeClr>
              </a:solidFill>
              <a:prstDash val="solid"/>
              <a:round/>
              <a:headEnd/>
              <a:tailEnd/>
            </a:ln>
          </p:spPr>
          <p:txBody>
            <a:bodyPr/>
            <a:lstStyle/>
            <a:p>
              <a:pPr>
                <a:defRPr/>
              </a:pPr>
              <a:endParaRPr lang="es-ES_tradnl"/>
            </a:p>
          </p:txBody>
        </p:sp>
        <p:sp>
          <p:nvSpPr>
            <p:cNvPr id="99" name="Freeform 119">
              <a:extLst>
                <a:ext uri="{FF2B5EF4-FFF2-40B4-BE49-F238E27FC236}">
                  <a16:creationId xmlns:a16="http://schemas.microsoft.com/office/drawing/2014/main" id="{A56C3C1F-A895-4F1B-933E-78165063A87D}"/>
                </a:ext>
              </a:extLst>
            </p:cNvPr>
            <p:cNvSpPr>
              <a:spLocks/>
            </p:cNvSpPr>
            <p:nvPr/>
          </p:nvSpPr>
          <p:spPr bwMode="auto">
            <a:xfrm>
              <a:off x="9726418" y="3509620"/>
              <a:ext cx="536248" cy="584102"/>
            </a:xfrm>
            <a:custGeom>
              <a:avLst/>
              <a:gdLst>
                <a:gd name="T0" fmla="*/ 0 w 684"/>
                <a:gd name="T1" fmla="*/ 196099237 h 831"/>
                <a:gd name="T2" fmla="*/ 5473598 w 684"/>
                <a:gd name="T3" fmla="*/ 228782179 h 831"/>
                <a:gd name="T4" fmla="*/ 39095992 w 684"/>
                <a:gd name="T5" fmla="*/ 260837228 h 831"/>
                <a:gd name="T6" fmla="*/ 123544147 w 684"/>
                <a:gd name="T7" fmla="*/ 280320938 h 831"/>
                <a:gd name="T8" fmla="*/ 112596951 w 684"/>
                <a:gd name="T9" fmla="*/ 336259706 h 831"/>
                <a:gd name="T10" fmla="*/ 96177041 w 684"/>
                <a:gd name="T11" fmla="*/ 368942648 h 831"/>
                <a:gd name="T12" fmla="*/ 101649755 w 684"/>
                <a:gd name="T13" fmla="*/ 401626383 h 831"/>
                <a:gd name="T14" fmla="*/ 112596951 w 684"/>
                <a:gd name="T15" fmla="*/ 419224829 h 831"/>
                <a:gd name="T16" fmla="*/ 197045107 w 684"/>
                <a:gd name="T17" fmla="*/ 424252730 h 831"/>
                <a:gd name="T18" fmla="*/ 218938614 w 684"/>
                <a:gd name="T19" fmla="*/ 434309324 h 831"/>
                <a:gd name="T20" fmla="*/ 218938614 w 684"/>
                <a:gd name="T21" fmla="*/ 481448076 h 831"/>
                <a:gd name="T22" fmla="*/ 261944824 w 684"/>
                <a:gd name="T23" fmla="*/ 494647307 h 831"/>
                <a:gd name="T24" fmla="*/ 288530240 w 684"/>
                <a:gd name="T25" fmla="*/ 489619406 h 831"/>
                <a:gd name="T26" fmla="*/ 294002954 w 684"/>
                <a:gd name="T27" fmla="*/ 517274447 h 831"/>
                <a:gd name="T28" fmla="*/ 304950150 w 684"/>
                <a:gd name="T29" fmla="*/ 522302348 h 831"/>
                <a:gd name="T30" fmla="*/ 342482761 w 684"/>
                <a:gd name="T31" fmla="*/ 512874439 h 831"/>
                <a:gd name="T32" fmla="*/ 353429957 w 684"/>
                <a:gd name="T33" fmla="*/ 504075216 h 831"/>
                <a:gd name="T34" fmla="*/ 337009163 w 684"/>
                <a:gd name="T35" fmla="*/ 481448076 h 831"/>
                <a:gd name="T36" fmla="*/ 342482761 w 684"/>
                <a:gd name="T37" fmla="*/ 471392274 h 831"/>
                <a:gd name="T38" fmla="*/ 454298023 w 684"/>
                <a:gd name="T39" fmla="*/ 447507763 h 831"/>
                <a:gd name="T40" fmla="*/ 475409840 w 684"/>
                <a:gd name="T41" fmla="*/ 434309324 h 831"/>
                <a:gd name="T42" fmla="*/ 512942452 w 684"/>
                <a:gd name="T43" fmla="*/ 447507763 h 831"/>
                <a:gd name="T44" fmla="*/ 534835960 w 684"/>
                <a:gd name="T45" fmla="*/ 442479862 h 831"/>
                <a:gd name="T46" fmla="*/ 502776946 w 684"/>
                <a:gd name="T47" fmla="*/ 414824821 h 831"/>
                <a:gd name="T48" fmla="*/ 470717932 w 684"/>
                <a:gd name="T49" fmla="*/ 368942648 h 831"/>
                <a:gd name="T50" fmla="*/ 459771621 w 684"/>
                <a:gd name="T51" fmla="*/ 344430243 h 831"/>
                <a:gd name="T52" fmla="*/ 454298023 w 684"/>
                <a:gd name="T53" fmla="*/ 290377533 h 831"/>
                <a:gd name="T54" fmla="*/ 422239009 w 684"/>
                <a:gd name="T55" fmla="*/ 233182187 h 831"/>
                <a:gd name="T56" fmla="*/ 422239009 w 684"/>
                <a:gd name="T57" fmla="*/ 200498452 h 831"/>
                <a:gd name="T58" fmla="*/ 459771621 w 684"/>
                <a:gd name="T59" fmla="*/ 130732560 h 831"/>
                <a:gd name="T60" fmla="*/ 470717932 w 684"/>
                <a:gd name="T61" fmla="*/ 93021717 h 831"/>
                <a:gd name="T62" fmla="*/ 428494297 w 684"/>
                <a:gd name="T63" fmla="*/ 65366677 h 831"/>
                <a:gd name="T64" fmla="*/ 396435283 w 684"/>
                <a:gd name="T65" fmla="*/ 65366677 h 831"/>
                <a:gd name="T66" fmla="*/ 358902671 w 684"/>
                <a:gd name="T67" fmla="*/ 78565115 h 831"/>
                <a:gd name="T68" fmla="*/ 301040816 w 684"/>
                <a:gd name="T69" fmla="*/ 84850387 h 831"/>
                <a:gd name="T70" fmla="*/ 288530240 w 684"/>
                <a:gd name="T71" fmla="*/ 78565115 h 831"/>
                <a:gd name="T72" fmla="*/ 276801354 w 684"/>
                <a:gd name="T73" fmla="*/ 56566661 h 831"/>
                <a:gd name="T74" fmla="*/ 235359408 w 684"/>
                <a:gd name="T75" fmla="*/ 32682942 h 831"/>
                <a:gd name="T76" fmla="*/ 209555682 w 684"/>
                <a:gd name="T77" fmla="*/ 43368222 h 831"/>
                <a:gd name="T78" fmla="*/ 181406003 w 684"/>
                <a:gd name="T79" fmla="*/ 5027901 h 831"/>
                <a:gd name="T80" fmla="*/ 155603161 w 684"/>
                <a:gd name="T81" fmla="*/ 0 h 831"/>
                <a:gd name="T82" fmla="*/ 132927079 w 684"/>
                <a:gd name="T83" fmla="*/ 9427909 h 831"/>
                <a:gd name="T84" fmla="*/ 107123353 w 684"/>
                <a:gd name="T85" fmla="*/ 37711636 h 831"/>
                <a:gd name="T86" fmla="*/ 101649755 w 684"/>
                <a:gd name="T87" fmla="*/ 93021717 h 831"/>
                <a:gd name="T88" fmla="*/ 84448155 w 684"/>
                <a:gd name="T89" fmla="*/ 117534122 h 831"/>
                <a:gd name="T90" fmla="*/ 48478924 w 684"/>
                <a:gd name="T91" fmla="*/ 121933337 h 831"/>
                <a:gd name="T92" fmla="*/ 0 w 684"/>
                <a:gd name="T93" fmla="*/ 196099237 h 8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4" h="831">
                  <a:moveTo>
                    <a:pt x="0" y="312"/>
                  </a:moveTo>
                  <a:lnTo>
                    <a:pt x="7" y="364"/>
                  </a:lnTo>
                  <a:lnTo>
                    <a:pt x="50" y="415"/>
                  </a:lnTo>
                  <a:lnTo>
                    <a:pt x="158" y="446"/>
                  </a:lnTo>
                  <a:lnTo>
                    <a:pt x="144" y="535"/>
                  </a:lnTo>
                  <a:lnTo>
                    <a:pt x="123" y="587"/>
                  </a:lnTo>
                  <a:lnTo>
                    <a:pt x="130" y="639"/>
                  </a:lnTo>
                  <a:lnTo>
                    <a:pt x="144" y="667"/>
                  </a:lnTo>
                  <a:lnTo>
                    <a:pt x="252" y="675"/>
                  </a:lnTo>
                  <a:lnTo>
                    <a:pt x="280" y="691"/>
                  </a:lnTo>
                  <a:lnTo>
                    <a:pt x="280" y="766"/>
                  </a:lnTo>
                  <a:lnTo>
                    <a:pt x="335" y="787"/>
                  </a:lnTo>
                  <a:lnTo>
                    <a:pt x="369" y="779"/>
                  </a:lnTo>
                  <a:lnTo>
                    <a:pt x="376" y="823"/>
                  </a:lnTo>
                  <a:lnTo>
                    <a:pt x="390" y="831"/>
                  </a:lnTo>
                  <a:lnTo>
                    <a:pt x="438" y="816"/>
                  </a:lnTo>
                  <a:lnTo>
                    <a:pt x="452" y="802"/>
                  </a:lnTo>
                  <a:lnTo>
                    <a:pt x="431" y="766"/>
                  </a:lnTo>
                  <a:lnTo>
                    <a:pt x="438" y="750"/>
                  </a:lnTo>
                  <a:lnTo>
                    <a:pt x="581" y="712"/>
                  </a:lnTo>
                  <a:lnTo>
                    <a:pt x="608" y="691"/>
                  </a:lnTo>
                  <a:lnTo>
                    <a:pt x="656" y="712"/>
                  </a:lnTo>
                  <a:lnTo>
                    <a:pt x="684" y="704"/>
                  </a:lnTo>
                  <a:lnTo>
                    <a:pt x="643" y="660"/>
                  </a:lnTo>
                  <a:lnTo>
                    <a:pt x="602" y="587"/>
                  </a:lnTo>
                  <a:lnTo>
                    <a:pt x="588" y="548"/>
                  </a:lnTo>
                  <a:lnTo>
                    <a:pt x="581" y="462"/>
                  </a:lnTo>
                  <a:lnTo>
                    <a:pt x="540" y="371"/>
                  </a:lnTo>
                  <a:lnTo>
                    <a:pt x="540" y="319"/>
                  </a:lnTo>
                  <a:lnTo>
                    <a:pt x="588" y="208"/>
                  </a:lnTo>
                  <a:lnTo>
                    <a:pt x="602" y="148"/>
                  </a:lnTo>
                  <a:lnTo>
                    <a:pt x="548" y="104"/>
                  </a:lnTo>
                  <a:lnTo>
                    <a:pt x="507" y="104"/>
                  </a:lnTo>
                  <a:lnTo>
                    <a:pt x="459" y="125"/>
                  </a:lnTo>
                  <a:lnTo>
                    <a:pt x="385" y="135"/>
                  </a:lnTo>
                  <a:lnTo>
                    <a:pt x="369" y="125"/>
                  </a:lnTo>
                  <a:lnTo>
                    <a:pt x="354" y="90"/>
                  </a:lnTo>
                  <a:lnTo>
                    <a:pt x="301" y="52"/>
                  </a:lnTo>
                  <a:lnTo>
                    <a:pt x="268" y="69"/>
                  </a:lnTo>
                  <a:lnTo>
                    <a:pt x="232" y="8"/>
                  </a:lnTo>
                  <a:lnTo>
                    <a:pt x="199" y="0"/>
                  </a:lnTo>
                  <a:lnTo>
                    <a:pt x="170" y="15"/>
                  </a:lnTo>
                  <a:lnTo>
                    <a:pt x="137" y="60"/>
                  </a:lnTo>
                  <a:lnTo>
                    <a:pt x="130" y="148"/>
                  </a:lnTo>
                  <a:lnTo>
                    <a:pt x="108" y="187"/>
                  </a:lnTo>
                  <a:lnTo>
                    <a:pt x="62" y="194"/>
                  </a:lnTo>
                  <a:lnTo>
                    <a:pt x="0" y="312"/>
                  </a:lnTo>
                  <a:close/>
                </a:path>
              </a:pathLst>
            </a:custGeom>
            <a:solidFill>
              <a:srgbClr val="FDFDFD"/>
            </a:solidFill>
            <a:ln w="1651">
              <a:solidFill>
                <a:schemeClr val="bg1">
                  <a:lumMod val="50000"/>
                </a:schemeClr>
              </a:solidFill>
              <a:prstDash val="solid"/>
              <a:round/>
              <a:headEnd/>
              <a:tailEnd/>
            </a:ln>
          </p:spPr>
          <p:txBody>
            <a:bodyPr/>
            <a:lstStyle/>
            <a:p>
              <a:endParaRPr lang="es-ES"/>
            </a:p>
          </p:txBody>
        </p:sp>
        <p:sp>
          <p:nvSpPr>
            <p:cNvPr id="100" name="Freeform 34">
              <a:extLst>
                <a:ext uri="{FF2B5EF4-FFF2-40B4-BE49-F238E27FC236}">
                  <a16:creationId xmlns:a16="http://schemas.microsoft.com/office/drawing/2014/main" id="{15DAE1D0-FDEF-4195-814D-E432D03ED6DD}"/>
                </a:ext>
              </a:extLst>
            </p:cNvPr>
            <p:cNvSpPr>
              <a:spLocks/>
            </p:cNvSpPr>
            <p:nvPr/>
          </p:nvSpPr>
          <p:spPr bwMode="auto">
            <a:xfrm>
              <a:off x="9225355" y="2190134"/>
              <a:ext cx="118229" cy="73189"/>
            </a:xfrm>
            <a:custGeom>
              <a:avLst/>
              <a:gdLst>
                <a:gd name="T0" fmla="*/ 0 w 151"/>
                <a:gd name="T1" fmla="*/ 16669 h 104"/>
                <a:gd name="T2" fmla="*/ 16779 w 151"/>
                <a:gd name="T3" fmla="*/ 53181 h 104"/>
                <a:gd name="T4" fmla="*/ 115688 w 151"/>
                <a:gd name="T5" fmla="*/ 82550 h 104"/>
                <a:gd name="T6" fmla="*/ 133350 w 151"/>
                <a:gd name="T7" fmla="*/ 76200 h 104"/>
                <a:gd name="T8" fmla="*/ 107740 w 151"/>
                <a:gd name="T9" fmla="*/ 53181 h 104"/>
                <a:gd name="T10" fmla="*/ 101558 w 151"/>
                <a:gd name="T11" fmla="*/ 6350 h 104"/>
                <a:gd name="T12" fmla="*/ 79480 w 151"/>
                <a:gd name="T13" fmla="*/ 10319 h 104"/>
                <a:gd name="T14" fmla="*/ 54753 w 151"/>
                <a:gd name="T15" fmla="*/ 0 h 104"/>
                <a:gd name="T16" fmla="*/ 16779 w 151"/>
                <a:gd name="T17" fmla="*/ 0 h 104"/>
                <a:gd name="T18" fmla="*/ 0 w 151"/>
                <a:gd name="T19" fmla="*/ 16669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4">
                  <a:moveTo>
                    <a:pt x="0" y="21"/>
                  </a:moveTo>
                  <a:lnTo>
                    <a:pt x="19" y="67"/>
                  </a:lnTo>
                  <a:lnTo>
                    <a:pt x="131" y="104"/>
                  </a:lnTo>
                  <a:lnTo>
                    <a:pt x="151" y="96"/>
                  </a:lnTo>
                  <a:lnTo>
                    <a:pt x="122" y="67"/>
                  </a:lnTo>
                  <a:lnTo>
                    <a:pt x="115" y="8"/>
                  </a:lnTo>
                  <a:lnTo>
                    <a:pt x="90" y="13"/>
                  </a:lnTo>
                  <a:lnTo>
                    <a:pt x="62" y="0"/>
                  </a:lnTo>
                  <a:lnTo>
                    <a:pt x="19" y="0"/>
                  </a:lnTo>
                  <a:lnTo>
                    <a:pt x="0" y="21"/>
                  </a:lnTo>
                  <a:close/>
                </a:path>
              </a:pathLst>
            </a:custGeom>
            <a:solidFill>
              <a:srgbClr val="8C9AB7"/>
            </a:solidFill>
            <a:ln w="1651">
              <a:solidFill>
                <a:schemeClr val="bg1">
                  <a:lumMod val="50000"/>
                </a:schemeClr>
              </a:solidFill>
              <a:prstDash val="solid"/>
              <a:round/>
              <a:headEnd/>
              <a:tailEnd/>
            </a:ln>
          </p:spPr>
          <p:txBody>
            <a:bodyPr/>
            <a:lstStyle/>
            <a:p>
              <a:pPr>
                <a:defRPr/>
              </a:pPr>
              <a:endParaRPr lang="es-ES_tradnl"/>
            </a:p>
          </p:txBody>
        </p:sp>
      </p:grpSp>
      <p:pic>
        <p:nvPicPr>
          <p:cNvPr id="104" name="Picture 2" descr="https://d30y9cdsu7xlg0.cloudfront.net/png/207099-200.png">
            <a:extLst>
              <a:ext uri="{FF2B5EF4-FFF2-40B4-BE49-F238E27FC236}">
                <a16:creationId xmlns:a16="http://schemas.microsoft.com/office/drawing/2014/main" id="{1EDE6777-A3F8-4F4D-9AB7-3B1E44AEB1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1" y="1346965"/>
            <a:ext cx="328474" cy="328474"/>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3">
            <a:extLst>
              <a:ext uri="{FF2B5EF4-FFF2-40B4-BE49-F238E27FC236}">
                <a16:creationId xmlns:a16="http://schemas.microsoft.com/office/drawing/2014/main" id="{9838BB13-4784-4AD5-9524-6DB409A5F5D7}"/>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106" name="Rectangle 3">
            <a:extLst>
              <a:ext uri="{FF2B5EF4-FFF2-40B4-BE49-F238E27FC236}">
                <a16:creationId xmlns:a16="http://schemas.microsoft.com/office/drawing/2014/main" id="{BA0EB0BC-A368-48F5-8BFD-423F95756FE9}"/>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de libros en el último año</a:t>
            </a:r>
          </a:p>
        </p:txBody>
      </p:sp>
    </p:spTree>
    <p:extLst>
      <p:ext uri="{BB962C8B-B14F-4D97-AF65-F5344CB8AC3E}">
        <p14:creationId xmlns:p14="http://schemas.microsoft.com/office/powerpoint/2010/main" val="475118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73</a:t>
            </a:fld>
            <a:endParaRPr lang="es-ES_tradnl" dirty="0"/>
          </a:p>
        </p:txBody>
      </p:sp>
      <p:graphicFrame>
        <p:nvGraphicFramePr>
          <p:cNvPr id="105" name="12 Gráfico">
            <a:extLst>
              <a:ext uri="{FF2B5EF4-FFF2-40B4-BE49-F238E27FC236}">
                <a16:creationId xmlns:a16="http://schemas.microsoft.com/office/drawing/2014/main" id="{5D5D073F-497A-4FAC-8514-54B3F7FD0793}"/>
              </a:ext>
            </a:extLst>
          </p:cNvPr>
          <p:cNvGraphicFramePr/>
          <p:nvPr>
            <p:extLst>
              <p:ext uri="{D42A27DB-BD31-4B8C-83A1-F6EECF244321}">
                <p14:modId xmlns:p14="http://schemas.microsoft.com/office/powerpoint/2010/main" val="1483713925"/>
              </p:ext>
            </p:extLst>
          </p:nvPr>
        </p:nvGraphicFramePr>
        <p:xfrm>
          <a:off x="2002566" y="2273365"/>
          <a:ext cx="6978155" cy="4584635"/>
        </p:xfrm>
        <a:graphic>
          <a:graphicData uri="http://schemas.openxmlformats.org/drawingml/2006/chart">
            <c:chart xmlns:c="http://schemas.openxmlformats.org/drawingml/2006/chart" xmlns:r="http://schemas.openxmlformats.org/officeDocument/2006/relationships" r:id="rId2"/>
          </a:graphicData>
        </a:graphic>
      </p:graphicFrame>
      <p:sp>
        <p:nvSpPr>
          <p:cNvPr id="106" name="Rectangle 14">
            <a:extLst>
              <a:ext uri="{FF2B5EF4-FFF2-40B4-BE49-F238E27FC236}">
                <a16:creationId xmlns:a16="http://schemas.microsoft.com/office/drawing/2014/main" id="{3CD6FC4B-2907-42E3-8B9D-03BCDA6FB775}"/>
              </a:ext>
            </a:extLst>
          </p:cNvPr>
          <p:cNvSpPr>
            <a:spLocks noChangeArrowheads="1"/>
          </p:cNvSpPr>
          <p:nvPr/>
        </p:nvSpPr>
        <p:spPr bwMode="auto">
          <a:xfrm>
            <a:off x="8156350" y="2097968"/>
            <a:ext cx="1354236" cy="217240"/>
          </a:xfrm>
          <a:prstGeom prst="rect">
            <a:avLst/>
          </a:prstGeom>
          <a:noFill/>
        </p:spPr>
        <p:txBody>
          <a:bodyPr wrap="square" rtlCol="0">
            <a:spAutoFit/>
          </a:bodyPr>
          <a:lstStyle/>
          <a:p>
            <a:pPr algn="r"/>
            <a:r>
              <a:rPr lang="es-ES" sz="900" dirty="0">
                <a:solidFill>
                  <a:srgbClr val="002060"/>
                </a:solidFill>
                <a:latin typeface="+mj-lt"/>
                <a:ea typeface="Roboto" pitchFamily="2" charset="0"/>
              </a:rPr>
              <a:t>Respuesta múltiple</a:t>
            </a:r>
          </a:p>
        </p:txBody>
      </p:sp>
      <p:sp>
        <p:nvSpPr>
          <p:cNvPr id="108" name="Rectangle 2">
            <a:extLst>
              <a:ext uri="{FF2B5EF4-FFF2-40B4-BE49-F238E27FC236}">
                <a16:creationId xmlns:a16="http://schemas.microsoft.com/office/drawing/2014/main" id="{7E24DA17-55D7-4EE8-B3B6-26A77F8332FA}"/>
              </a:ext>
            </a:extLst>
          </p:cNvPr>
          <p:cNvSpPr>
            <a:spLocks noChangeArrowheads="1"/>
          </p:cNvSpPr>
          <p:nvPr/>
        </p:nvSpPr>
        <p:spPr bwMode="auto">
          <a:xfrm>
            <a:off x="2763649" y="1849547"/>
            <a:ext cx="5922518" cy="355600"/>
          </a:xfrm>
          <a:prstGeom prst="rect">
            <a:avLst/>
          </a:prstGeom>
          <a:noFill/>
          <a:ln w="9525">
            <a:noFill/>
            <a:miter lim="800000"/>
            <a:headEnd/>
            <a:tailEnd/>
          </a:ln>
          <a:effectLst/>
        </p:spPr>
        <p:txBody>
          <a:bodyPr anchor="ctr"/>
          <a:lstStyle/>
          <a:p>
            <a:pPr algn="ctr"/>
            <a:r>
              <a:rPr lang="es-ES" sz="2000" dirty="0">
                <a:solidFill>
                  <a:schemeClr val="accent4"/>
                </a:solidFill>
                <a:ea typeface="Verdana" panose="020B0604030504040204" pitchFamily="34" charset="0"/>
                <a:cs typeface="Verdana" panose="020B0604030504040204" pitchFamily="34" charset="0"/>
              </a:rPr>
              <a:t>¿Cuál es su </a:t>
            </a:r>
            <a:r>
              <a:rPr lang="es-ES" sz="2000" b="1" dirty="0">
                <a:solidFill>
                  <a:schemeClr val="accent4"/>
                </a:solidFill>
                <a:ea typeface="Verdana" panose="020B0604030504040204" pitchFamily="34" charset="0"/>
                <a:cs typeface="Verdana" panose="020B0604030504040204" pitchFamily="34" charset="0"/>
              </a:rPr>
              <a:t>lugar habitual de compra?</a:t>
            </a:r>
            <a:br>
              <a:rPr lang="es-ES" sz="2000" b="1" dirty="0">
                <a:solidFill>
                  <a:schemeClr val="accent4"/>
                </a:solidFill>
                <a:ea typeface="Verdana" panose="020B0604030504040204" pitchFamily="34" charset="0"/>
                <a:cs typeface="Verdana" panose="020B0604030504040204" pitchFamily="34" charset="0"/>
              </a:rPr>
            </a:br>
            <a:r>
              <a:rPr lang="es-ES" sz="2000" dirty="0">
                <a:solidFill>
                  <a:schemeClr val="accent4"/>
                </a:solidFill>
                <a:ea typeface="Verdana" panose="020B0604030504040204" pitchFamily="34" charset="0"/>
                <a:cs typeface="Verdana" panose="020B0604030504040204" pitchFamily="34" charset="0"/>
              </a:rPr>
              <a:t>¿Y dónde realizó su </a:t>
            </a:r>
            <a:r>
              <a:rPr lang="es-ES" sz="2000" b="1" dirty="0">
                <a:solidFill>
                  <a:schemeClr val="accent4"/>
                </a:solidFill>
                <a:ea typeface="Verdana" panose="020B0604030504040204" pitchFamily="34" charset="0"/>
                <a:cs typeface="Verdana" panose="020B0604030504040204" pitchFamily="34" charset="0"/>
              </a:rPr>
              <a:t>última compra? </a:t>
            </a:r>
          </a:p>
        </p:txBody>
      </p:sp>
      <p:graphicFrame>
        <p:nvGraphicFramePr>
          <p:cNvPr id="109" name="Object 18">
            <a:extLst>
              <a:ext uri="{FF2B5EF4-FFF2-40B4-BE49-F238E27FC236}">
                <a16:creationId xmlns:a16="http://schemas.microsoft.com/office/drawing/2014/main" id="{1E5D89F6-1AB9-4C29-B5FD-DB90D6F11476}"/>
              </a:ext>
            </a:extLst>
          </p:cNvPr>
          <p:cNvGraphicFramePr>
            <a:graphicFrameLocks noChangeAspect="1"/>
          </p:cNvGraphicFramePr>
          <p:nvPr>
            <p:extLst>
              <p:ext uri="{D42A27DB-BD31-4B8C-83A1-F6EECF244321}">
                <p14:modId xmlns:p14="http://schemas.microsoft.com/office/powerpoint/2010/main" val="2245572567"/>
              </p:ext>
            </p:extLst>
          </p:nvPr>
        </p:nvGraphicFramePr>
        <p:xfrm>
          <a:off x="7539134" y="3610430"/>
          <a:ext cx="4578219" cy="2995643"/>
        </p:xfrm>
        <a:graphic>
          <a:graphicData uri="http://schemas.openxmlformats.org/drawingml/2006/chart">
            <c:chart xmlns:c="http://schemas.openxmlformats.org/drawingml/2006/chart" xmlns:r="http://schemas.openxmlformats.org/officeDocument/2006/relationships" r:id="rId3"/>
          </a:graphicData>
        </a:graphic>
      </p:graphicFrame>
      <p:sp>
        <p:nvSpPr>
          <p:cNvPr id="110" name="Rectangle 2">
            <a:extLst>
              <a:ext uri="{FF2B5EF4-FFF2-40B4-BE49-F238E27FC236}">
                <a16:creationId xmlns:a16="http://schemas.microsoft.com/office/drawing/2014/main" id="{01424BFC-35BC-483E-A2C9-0FB505748454}"/>
              </a:ext>
            </a:extLst>
          </p:cNvPr>
          <p:cNvSpPr>
            <a:spLocks noChangeArrowheads="1"/>
          </p:cNvSpPr>
          <p:nvPr/>
        </p:nvSpPr>
        <p:spPr bwMode="auto">
          <a:xfrm>
            <a:off x="8833468" y="2837210"/>
            <a:ext cx="2879071" cy="530470"/>
          </a:xfrm>
          <a:prstGeom prst="rect">
            <a:avLst/>
          </a:prstGeom>
          <a:noFill/>
          <a:ln w="9525">
            <a:noFill/>
            <a:miter lim="800000"/>
            <a:headEnd/>
            <a:tailEnd/>
          </a:ln>
          <a:effectLst/>
        </p:spPr>
        <p:txBody>
          <a:bodyPr anchor="ctr"/>
          <a:lstStyle/>
          <a:p>
            <a:pPr algn="ctr"/>
            <a:r>
              <a:rPr lang="es-ES" sz="1200" b="1" dirty="0">
                <a:solidFill>
                  <a:schemeClr val="accent4"/>
                </a:solidFill>
                <a:ea typeface="Verdana" panose="020B0604030504040204" pitchFamily="34" charset="0"/>
                <a:cs typeface="Verdana" panose="020B0604030504040204" pitchFamily="34" charset="0"/>
              </a:rPr>
              <a:t>¿Dónde suele realizar la compra de libros por </a:t>
            </a:r>
            <a:r>
              <a:rPr lang="es-ES" sz="1200" b="1" u="sng" dirty="0">
                <a:solidFill>
                  <a:schemeClr val="accent4"/>
                </a:solidFill>
                <a:ea typeface="Verdana" panose="020B0604030504040204" pitchFamily="34" charset="0"/>
                <a:cs typeface="Verdana" panose="020B0604030504040204" pitchFamily="34" charset="0"/>
              </a:rPr>
              <a:t>Internet</a:t>
            </a:r>
            <a:r>
              <a:rPr lang="es-ES" sz="1200" b="1" dirty="0">
                <a:solidFill>
                  <a:schemeClr val="accent4"/>
                </a:solidFill>
                <a:ea typeface="Verdana" panose="020B0604030504040204" pitchFamily="34" charset="0"/>
                <a:cs typeface="Verdana" panose="020B0604030504040204" pitchFamily="34" charset="0"/>
              </a:rPr>
              <a:t>?</a:t>
            </a:r>
          </a:p>
        </p:txBody>
      </p:sp>
      <p:sp>
        <p:nvSpPr>
          <p:cNvPr id="111" name="Rectangle 14">
            <a:extLst>
              <a:ext uri="{FF2B5EF4-FFF2-40B4-BE49-F238E27FC236}">
                <a16:creationId xmlns:a16="http://schemas.microsoft.com/office/drawing/2014/main" id="{C86993C7-A116-4F4D-9A13-5975F1B2CAC0}"/>
              </a:ext>
            </a:extLst>
          </p:cNvPr>
          <p:cNvSpPr>
            <a:spLocks noChangeArrowheads="1"/>
          </p:cNvSpPr>
          <p:nvPr/>
        </p:nvSpPr>
        <p:spPr bwMode="auto">
          <a:xfrm>
            <a:off x="8623043" y="3367214"/>
            <a:ext cx="1354236" cy="230832"/>
          </a:xfrm>
          <a:prstGeom prst="rect">
            <a:avLst/>
          </a:prstGeom>
          <a:noFill/>
        </p:spPr>
        <p:txBody>
          <a:bodyPr wrap="square" rtlCol="0">
            <a:spAutoFit/>
          </a:bodyPr>
          <a:lstStyle/>
          <a:p>
            <a:pPr algn="r"/>
            <a:r>
              <a:rPr lang="es-ES" sz="900" dirty="0">
                <a:solidFill>
                  <a:srgbClr val="002060"/>
                </a:solidFill>
                <a:latin typeface="+mj-lt"/>
                <a:ea typeface="Roboto" pitchFamily="2" charset="0"/>
              </a:rPr>
              <a:t>Respuesta múltiple</a:t>
            </a:r>
          </a:p>
        </p:txBody>
      </p:sp>
      <p:sp>
        <p:nvSpPr>
          <p:cNvPr id="112" name="Rectangle 6">
            <a:extLst>
              <a:ext uri="{FF2B5EF4-FFF2-40B4-BE49-F238E27FC236}">
                <a16:creationId xmlns:a16="http://schemas.microsoft.com/office/drawing/2014/main" id="{40634F62-65F8-471B-81A4-E541C5300B6B}"/>
              </a:ext>
            </a:extLst>
          </p:cNvPr>
          <p:cNvSpPr>
            <a:spLocks noChangeArrowheads="1"/>
          </p:cNvSpPr>
          <p:nvPr/>
        </p:nvSpPr>
        <p:spPr bwMode="auto">
          <a:xfrm>
            <a:off x="245470" y="21003"/>
            <a:ext cx="11724502" cy="1043246"/>
          </a:xfrm>
          <a:prstGeom prst="rect">
            <a:avLst/>
          </a:prstGeom>
          <a:noFill/>
          <a:ln w="12700" cap="flat" cmpd="sng" algn="ctr">
            <a:noFill/>
            <a:prstDash val="solid"/>
            <a:miter lim="800000"/>
          </a:ln>
          <a:effectLst/>
        </p:spPr>
        <p:txBody>
          <a:bodyPr rtlCol="0" anchor="ctr"/>
          <a:lstStyle/>
          <a:p>
            <a:pPr algn="just">
              <a:lnSpc>
                <a:spcPct val="110000"/>
              </a:lnSpc>
              <a:spcBef>
                <a:spcPct val="20000"/>
              </a:spcBef>
            </a:pPr>
            <a:r>
              <a:rPr lang="es-ES" sz="1400" b="1" dirty="0">
                <a:ea typeface="Verdana" panose="020B0604030504040204" pitchFamily="34" charset="0"/>
                <a:cs typeface="Verdana" panose="020B0604030504040204" pitchFamily="34" charset="0"/>
              </a:rPr>
              <a:t>La librería</a:t>
            </a:r>
            <a:r>
              <a:rPr lang="es-ES" sz="1400" dirty="0">
                <a:ea typeface="Verdana" panose="020B0604030504040204" pitchFamily="34" charset="0"/>
                <a:cs typeface="Verdana" panose="020B0604030504040204" pitchFamily="34" charset="0"/>
              </a:rPr>
              <a:t> tradicional </a:t>
            </a:r>
            <a:r>
              <a:rPr lang="es-ES" sz="1400" b="1" dirty="0">
                <a:ea typeface="Verdana" panose="020B0604030504040204" pitchFamily="34" charset="0"/>
                <a:cs typeface="Verdana" panose="020B0604030504040204" pitchFamily="34" charset="0"/>
              </a:rPr>
              <a:t>continúa siendo el principal canal de compra de libros no de texto. </a:t>
            </a:r>
          </a:p>
          <a:p>
            <a:pPr algn="just">
              <a:lnSpc>
                <a:spcPct val="110000"/>
              </a:lnSpc>
              <a:spcBef>
                <a:spcPct val="20000"/>
              </a:spcBef>
            </a:pPr>
            <a:r>
              <a:rPr lang="es-ES" sz="1400" dirty="0">
                <a:ea typeface="Verdana" panose="020B0604030504040204" pitchFamily="34" charset="0"/>
                <a:cs typeface="Verdana" panose="020B0604030504040204" pitchFamily="34" charset="0"/>
              </a:rPr>
              <a:t>A continuación se sitúa internet, que aumenta significativamente como canal de compra en 2020. Dentro del canal online destaca la posición de Amazon, que alcanza el 79,9% de estas compras.</a:t>
            </a:r>
          </a:p>
        </p:txBody>
      </p:sp>
      <p:sp>
        <p:nvSpPr>
          <p:cNvPr id="21" name="Rectangle 3">
            <a:extLst>
              <a:ext uri="{FF2B5EF4-FFF2-40B4-BE49-F238E27FC236}">
                <a16:creationId xmlns:a16="http://schemas.microsoft.com/office/drawing/2014/main" id="{7C6D2E49-F9CA-47D9-8739-80E3E556CBE5}"/>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22" name="Rectangle 3">
            <a:extLst>
              <a:ext uri="{FF2B5EF4-FFF2-40B4-BE49-F238E27FC236}">
                <a16:creationId xmlns:a16="http://schemas.microsoft.com/office/drawing/2014/main" id="{32EBF617-750E-4FC5-A0B0-36583B2F234F}"/>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LUGAR DE COMPRA</a:t>
            </a:r>
          </a:p>
        </p:txBody>
      </p:sp>
      <p:pic>
        <p:nvPicPr>
          <p:cNvPr id="23" name="Picture 2" descr="https://d30y9cdsu7xlg0.cloudfront.net/png/1355198-200.png">
            <a:extLst>
              <a:ext uri="{FF2B5EF4-FFF2-40B4-BE49-F238E27FC236}">
                <a16:creationId xmlns:a16="http://schemas.microsoft.com/office/drawing/2014/main" id="{C1AA9AD6-99C7-4A2E-B687-B5330AE19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 y="1326539"/>
            <a:ext cx="364236" cy="364236"/>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621C6D6C-8B0A-47C2-B03A-44DC9A2D2534}"/>
              </a:ext>
            </a:extLst>
          </p:cNvPr>
          <p:cNvSpPr txBox="1"/>
          <p:nvPr/>
        </p:nvSpPr>
        <p:spPr>
          <a:xfrm>
            <a:off x="10273004" y="3316022"/>
            <a:ext cx="1931113" cy="461665"/>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Población de 14 o más años compradores de libros </a:t>
            </a:r>
            <a:r>
              <a:rPr lang="es-ES" sz="800" u="sng" dirty="0">
                <a:solidFill>
                  <a:srgbClr val="002060"/>
                </a:solidFill>
                <a:ea typeface="Roboto" pitchFamily="2" charset="0"/>
              </a:rPr>
              <a:t>de texto a través de Internet</a:t>
            </a:r>
            <a:r>
              <a:rPr lang="es-ES" sz="800" dirty="0">
                <a:solidFill>
                  <a:srgbClr val="002060"/>
                </a:solidFill>
                <a:ea typeface="Roboto" pitchFamily="2" charset="0"/>
              </a:rPr>
              <a:t> (479)</a:t>
            </a:r>
          </a:p>
        </p:txBody>
      </p:sp>
      <p:sp>
        <p:nvSpPr>
          <p:cNvPr id="3" name="Forma libre: forma 2">
            <a:extLst>
              <a:ext uri="{FF2B5EF4-FFF2-40B4-BE49-F238E27FC236}">
                <a16:creationId xmlns:a16="http://schemas.microsoft.com/office/drawing/2014/main" id="{E22E27EF-D810-46DF-B7F9-29F152BCF5A3}"/>
              </a:ext>
            </a:extLst>
          </p:cNvPr>
          <p:cNvSpPr/>
          <p:nvPr/>
        </p:nvSpPr>
        <p:spPr>
          <a:xfrm>
            <a:off x="6696074" y="2996410"/>
            <a:ext cx="2137393" cy="118877"/>
          </a:xfrm>
          <a:custGeom>
            <a:avLst/>
            <a:gdLst>
              <a:gd name="connsiteX0" fmla="*/ 0 w 2332653"/>
              <a:gd name="connsiteY0" fmla="*/ 44557 h 352467"/>
              <a:gd name="connsiteX1" fmla="*/ 1184988 w 2332653"/>
              <a:gd name="connsiteY1" fmla="*/ 25895 h 352467"/>
              <a:gd name="connsiteX2" fmla="*/ 2332653 w 2332653"/>
              <a:gd name="connsiteY2" fmla="*/ 352467 h 352467"/>
            </a:gdLst>
            <a:ahLst/>
            <a:cxnLst>
              <a:cxn ang="0">
                <a:pos x="connsiteX0" y="connsiteY0"/>
              </a:cxn>
              <a:cxn ang="0">
                <a:pos x="connsiteX1" y="connsiteY1"/>
              </a:cxn>
              <a:cxn ang="0">
                <a:pos x="connsiteX2" y="connsiteY2"/>
              </a:cxn>
            </a:cxnLst>
            <a:rect l="l" t="t" r="r" b="b"/>
            <a:pathLst>
              <a:path w="2332653" h="352467">
                <a:moveTo>
                  <a:pt x="0" y="44557"/>
                </a:moveTo>
                <a:cubicBezTo>
                  <a:pt x="398106" y="9567"/>
                  <a:pt x="796213" y="-25423"/>
                  <a:pt x="1184988" y="25895"/>
                </a:cubicBezTo>
                <a:cubicBezTo>
                  <a:pt x="1573763" y="77213"/>
                  <a:pt x="1953208" y="214840"/>
                  <a:pt x="2332653" y="352467"/>
                </a:cubicBezTo>
              </a:path>
            </a:pathLst>
          </a:custGeom>
          <a:noFill/>
          <a:ln w="28575">
            <a:solidFill>
              <a:srgbClr val="308A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E35F9F4D-A17B-40B2-8911-E09CBF406EC1}"/>
              </a:ext>
            </a:extLst>
          </p:cNvPr>
          <p:cNvSpPr txBox="1"/>
          <p:nvPr/>
        </p:nvSpPr>
        <p:spPr>
          <a:xfrm>
            <a:off x="9191625" y="1112223"/>
            <a:ext cx="3159347"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compradores de libros no de texto (1.248)</a:t>
            </a:r>
          </a:p>
        </p:txBody>
      </p:sp>
      <p:sp>
        <p:nvSpPr>
          <p:cNvPr id="20" name="Bocadillo: rectángulo con esquinas redondeadas 19">
            <a:extLst>
              <a:ext uri="{FF2B5EF4-FFF2-40B4-BE49-F238E27FC236}">
                <a16:creationId xmlns:a16="http://schemas.microsoft.com/office/drawing/2014/main" id="{D4DDACB3-0F7D-4CD4-9F7D-59A70E10958D}"/>
              </a:ext>
            </a:extLst>
          </p:cNvPr>
          <p:cNvSpPr/>
          <p:nvPr/>
        </p:nvSpPr>
        <p:spPr>
          <a:xfrm>
            <a:off x="6293089" y="3290684"/>
            <a:ext cx="1246046" cy="643141"/>
          </a:xfrm>
          <a:prstGeom prst="wedgeRoundRectCallout">
            <a:avLst>
              <a:gd name="adj1" fmla="val -45608"/>
              <a:gd name="adj2" fmla="val -7642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050" dirty="0">
                <a:solidFill>
                  <a:schemeClr val="tx1"/>
                </a:solidFill>
                <a:ea typeface="Verdana" panose="020B0604030504040204" pitchFamily="34" charset="0"/>
                <a:cs typeface="Verdana" panose="020B0604030504040204" pitchFamily="34" charset="0"/>
              </a:rPr>
              <a:t>49% entre la población de 25 a 44 años</a:t>
            </a:r>
          </a:p>
        </p:txBody>
      </p:sp>
    </p:spTree>
    <p:extLst>
      <p:ext uri="{BB962C8B-B14F-4D97-AF65-F5344CB8AC3E}">
        <p14:creationId xmlns:p14="http://schemas.microsoft.com/office/powerpoint/2010/main" val="3534502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74</a:t>
            </a:fld>
            <a:endParaRPr lang="es-ES_tradnl" dirty="0"/>
          </a:p>
        </p:txBody>
      </p:sp>
      <p:sp>
        <p:nvSpPr>
          <p:cNvPr id="18" name="Rectangle 6">
            <a:extLst>
              <a:ext uri="{FF2B5EF4-FFF2-40B4-BE49-F238E27FC236}">
                <a16:creationId xmlns:a16="http://schemas.microsoft.com/office/drawing/2014/main" id="{AE98B073-066C-4C50-A9C0-D2611ECF7319}"/>
              </a:ext>
            </a:extLst>
          </p:cNvPr>
          <p:cNvSpPr>
            <a:spLocks noChangeArrowheads="1"/>
          </p:cNvSpPr>
          <p:nvPr/>
        </p:nvSpPr>
        <p:spPr bwMode="auto">
          <a:xfrm>
            <a:off x="154027" y="72070"/>
            <a:ext cx="11241716" cy="1003158"/>
          </a:xfrm>
          <a:prstGeom prst="rect">
            <a:avLst/>
          </a:prstGeom>
          <a:noFill/>
          <a:ln w="12700" cap="flat" cmpd="sng" algn="ctr">
            <a:noFill/>
            <a:prstDash val="solid"/>
            <a:miter lim="800000"/>
          </a:ln>
          <a:effectLst/>
        </p:spPr>
        <p:txBody>
          <a:bodyPr rtlCol="0" anchor="ctr"/>
          <a:lstStyle/>
          <a:p>
            <a:pPr algn="just">
              <a:spcBef>
                <a:spcPct val="20000"/>
              </a:spcBef>
            </a:pPr>
            <a:r>
              <a:rPr lang="es-ES" sz="1400" dirty="0">
                <a:ea typeface="Verdana" panose="020B0604030504040204" pitchFamily="34" charset="0"/>
                <a:cs typeface="Verdana" panose="020B0604030504040204" pitchFamily="34" charset="0"/>
              </a:rPr>
              <a:t>Las </a:t>
            </a:r>
            <a:r>
              <a:rPr lang="es-ES" sz="1400" b="1" dirty="0">
                <a:ea typeface="Verdana" panose="020B0604030504040204" pitchFamily="34" charset="0"/>
                <a:cs typeface="Verdana" panose="020B0604030504040204" pitchFamily="34" charset="0"/>
              </a:rPr>
              <a:t>compras de libros no de texto realizadas a través de Internet siguen creciendo</a:t>
            </a:r>
            <a:r>
              <a:rPr lang="es-ES" sz="1400" dirty="0">
                <a:ea typeface="Verdana" panose="020B0604030504040204" pitchFamily="34" charset="0"/>
                <a:cs typeface="Verdana" panose="020B0604030504040204" pitchFamily="34" charset="0"/>
              </a:rPr>
              <a:t>, alcanzando el 24,6% en 2020 (última compra).</a:t>
            </a:r>
          </a:p>
          <a:p>
            <a:pPr algn="just">
              <a:spcBef>
                <a:spcPct val="20000"/>
              </a:spcBef>
            </a:pPr>
            <a:r>
              <a:rPr lang="es-ES" sz="1400" dirty="0">
                <a:ea typeface="Verdana" panose="020B0604030504040204" pitchFamily="34" charset="0"/>
                <a:cs typeface="Verdana" panose="020B0604030504040204" pitchFamily="34" charset="0"/>
              </a:rPr>
              <a:t>Por el contrario, cadena de librerías descienden.</a:t>
            </a:r>
          </a:p>
        </p:txBody>
      </p:sp>
      <p:graphicFrame>
        <p:nvGraphicFramePr>
          <p:cNvPr id="19" name="12 Gráfico">
            <a:extLst>
              <a:ext uri="{FF2B5EF4-FFF2-40B4-BE49-F238E27FC236}">
                <a16:creationId xmlns:a16="http://schemas.microsoft.com/office/drawing/2014/main" id="{62025D35-EDA0-4FC7-9C56-D960ED59C010}"/>
              </a:ext>
            </a:extLst>
          </p:cNvPr>
          <p:cNvGraphicFramePr/>
          <p:nvPr>
            <p:extLst>
              <p:ext uri="{D42A27DB-BD31-4B8C-83A1-F6EECF244321}">
                <p14:modId xmlns:p14="http://schemas.microsoft.com/office/powerpoint/2010/main" val="396718433"/>
              </p:ext>
            </p:extLst>
          </p:nvPr>
        </p:nvGraphicFramePr>
        <p:xfrm>
          <a:off x="3564295" y="1557607"/>
          <a:ext cx="7766519" cy="5242573"/>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
            <a:extLst>
              <a:ext uri="{FF2B5EF4-FFF2-40B4-BE49-F238E27FC236}">
                <a16:creationId xmlns:a16="http://schemas.microsoft.com/office/drawing/2014/main" id="{E0468782-2671-4F26-A9D2-8A5AA1045043}"/>
              </a:ext>
            </a:extLst>
          </p:cNvPr>
          <p:cNvSpPr>
            <a:spLocks noChangeArrowheads="1"/>
          </p:cNvSpPr>
          <p:nvPr/>
        </p:nvSpPr>
        <p:spPr bwMode="auto">
          <a:xfrm>
            <a:off x="210055" y="1810179"/>
            <a:ext cx="3316916" cy="866414"/>
          </a:xfrm>
          <a:prstGeom prst="rect">
            <a:avLst/>
          </a:prstGeom>
          <a:noFill/>
          <a:ln w="9525">
            <a:noFill/>
            <a:miter lim="800000"/>
            <a:headEnd/>
            <a:tailEnd/>
          </a:ln>
          <a:effectLst/>
        </p:spPr>
        <p:txBody>
          <a:bodyPr anchor="ctr"/>
          <a:lstStyle/>
          <a:p>
            <a:pPr algn="ctr"/>
            <a:r>
              <a:rPr lang="es-ES" sz="2000" b="1" dirty="0">
                <a:solidFill>
                  <a:schemeClr val="accent4"/>
                </a:solidFill>
                <a:ea typeface="Verdana" panose="020B0604030504040204" pitchFamily="34" charset="0"/>
                <a:cs typeface="Verdana" panose="020B0604030504040204" pitchFamily="34" charset="0"/>
              </a:rPr>
              <a:t>¿Dónde realizó </a:t>
            </a:r>
            <a:r>
              <a:rPr lang="es-ES" sz="2000" dirty="0">
                <a:solidFill>
                  <a:schemeClr val="accent4"/>
                </a:solidFill>
                <a:ea typeface="Verdana" panose="020B0604030504040204" pitchFamily="34" charset="0"/>
                <a:cs typeface="Verdana" panose="020B0604030504040204" pitchFamily="34" charset="0"/>
              </a:rPr>
              <a:t>su última compra </a:t>
            </a:r>
            <a:br>
              <a:rPr lang="es-ES" sz="2000" dirty="0">
                <a:solidFill>
                  <a:schemeClr val="accent4"/>
                </a:solidFill>
                <a:ea typeface="Verdana" panose="020B0604030504040204" pitchFamily="34" charset="0"/>
                <a:cs typeface="Verdana" panose="020B0604030504040204" pitchFamily="34" charset="0"/>
              </a:rPr>
            </a:br>
            <a:r>
              <a:rPr lang="es-ES" sz="2000" dirty="0">
                <a:solidFill>
                  <a:schemeClr val="accent4"/>
                </a:solidFill>
                <a:ea typeface="Verdana" panose="020B0604030504040204" pitchFamily="34" charset="0"/>
                <a:cs typeface="Verdana" panose="020B0604030504040204" pitchFamily="34" charset="0"/>
              </a:rPr>
              <a:t>de libros no de texto? </a:t>
            </a:r>
          </a:p>
        </p:txBody>
      </p:sp>
      <p:sp>
        <p:nvSpPr>
          <p:cNvPr id="13" name="Rectangle 3">
            <a:extLst>
              <a:ext uri="{FF2B5EF4-FFF2-40B4-BE49-F238E27FC236}">
                <a16:creationId xmlns:a16="http://schemas.microsoft.com/office/drawing/2014/main" id="{749DCC05-9295-498E-97CA-4A6F2F48B1F2}"/>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14" name="Rectangle 3">
            <a:extLst>
              <a:ext uri="{FF2B5EF4-FFF2-40B4-BE49-F238E27FC236}">
                <a16:creationId xmlns:a16="http://schemas.microsoft.com/office/drawing/2014/main" id="{34CE6DD2-DB34-43DC-885E-416C0A4CDF95}"/>
              </a:ext>
            </a:extLst>
          </p:cNvPr>
          <p:cNvSpPr>
            <a:spLocks noChangeArrowheads="1"/>
          </p:cNvSpPr>
          <p:nvPr/>
        </p:nvSpPr>
        <p:spPr bwMode="auto">
          <a:xfrm>
            <a:off x="270008" y="1334675"/>
            <a:ext cx="485249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LUGAR DE COMPRA</a:t>
            </a:r>
          </a:p>
        </p:txBody>
      </p:sp>
      <p:pic>
        <p:nvPicPr>
          <p:cNvPr id="15" name="Picture 2" descr="https://d30y9cdsu7xlg0.cloudfront.net/png/1355198-200.png">
            <a:extLst>
              <a:ext uri="{FF2B5EF4-FFF2-40B4-BE49-F238E27FC236}">
                <a16:creationId xmlns:a16="http://schemas.microsoft.com/office/drawing/2014/main" id="{5EF06E7E-D45D-4D72-9C68-0ABE6A5B4C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 y="1326539"/>
            <a:ext cx="364236" cy="36423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237C20CE-1CA8-4D05-B3D8-AB8D203D69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72" b="18611"/>
          <a:stretch/>
        </p:blipFill>
        <p:spPr>
          <a:xfrm>
            <a:off x="861186" y="2809831"/>
            <a:ext cx="519113" cy="326609"/>
          </a:xfrm>
          <a:prstGeom prst="rect">
            <a:avLst/>
          </a:prstGeom>
        </p:spPr>
      </p:pic>
      <p:sp>
        <p:nvSpPr>
          <p:cNvPr id="25" name="Rectángulo 24">
            <a:extLst>
              <a:ext uri="{FF2B5EF4-FFF2-40B4-BE49-F238E27FC236}">
                <a16:creationId xmlns:a16="http://schemas.microsoft.com/office/drawing/2014/main" id="{A7A86A43-15A3-4FED-8C77-B4801191081B}"/>
              </a:ext>
            </a:extLst>
          </p:cNvPr>
          <p:cNvSpPr/>
          <p:nvPr/>
        </p:nvSpPr>
        <p:spPr>
          <a:xfrm>
            <a:off x="1453275" y="2824434"/>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sp>
        <p:nvSpPr>
          <p:cNvPr id="20" name="CuadroTexto 19">
            <a:extLst>
              <a:ext uri="{FF2B5EF4-FFF2-40B4-BE49-F238E27FC236}">
                <a16:creationId xmlns:a16="http://schemas.microsoft.com/office/drawing/2014/main" id="{9D657A93-5C35-446A-AB50-8976E1474EA5}"/>
              </a:ext>
            </a:extLst>
          </p:cNvPr>
          <p:cNvSpPr txBox="1"/>
          <p:nvPr/>
        </p:nvSpPr>
        <p:spPr>
          <a:xfrm>
            <a:off x="9191625" y="1112223"/>
            <a:ext cx="3159347"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compradores de libros no de texto (1.248)</a:t>
            </a:r>
          </a:p>
        </p:txBody>
      </p:sp>
      <p:cxnSp>
        <p:nvCxnSpPr>
          <p:cNvPr id="22" name="32 Conector recto de flecha">
            <a:extLst>
              <a:ext uri="{FF2B5EF4-FFF2-40B4-BE49-F238E27FC236}">
                <a16:creationId xmlns:a16="http://schemas.microsoft.com/office/drawing/2014/main" id="{581423E6-F0C2-438E-A118-CB0AAAA1FC13}"/>
              </a:ext>
            </a:extLst>
          </p:cNvPr>
          <p:cNvCxnSpPr>
            <a:cxnSpLocks/>
          </p:cNvCxnSpPr>
          <p:nvPr/>
        </p:nvCxnSpPr>
        <p:spPr bwMode="auto">
          <a:xfrm flipV="1">
            <a:off x="6841853" y="2332274"/>
            <a:ext cx="657225" cy="281821"/>
          </a:xfrm>
          <a:prstGeom prst="straightConnector1">
            <a:avLst/>
          </a:prstGeom>
          <a:solidFill>
            <a:schemeClr val="accent1"/>
          </a:solidFill>
          <a:ln w="19050" cap="flat" cmpd="sng" algn="ctr">
            <a:solidFill>
              <a:schemeClr val="accent2">
                <a:lumMod val="50000"/>
              </a:schemeClr>
            </a:solidFill>
            <a:prstDash val="solid"/>
            <a:round/>
            <a:headEnd type="none" w="med" len="med"/>
            <a:tailEnd type="arrow"/>
          </a:ln>
          <a:effectLst/>
        </p:spPr>
      </p:cxnSp>
      <p:pic>
        <p:nvPicPr>
          <p:cNvPr id="23" name="Imagen 22">
            <a:extLst>
              <a:ext uri="{FF2B5EF4-FFF2-40B4-BE49-F238E27FC236}">
                <a16:creationId xmlns:a16="http://schemas.microsoft.com/office/drawing/2014/main" id="{65093943-C24F-4E53-A5F4-E6A3219CF18C}"/>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868423" y="2112778"/>
            <a:ext cx="543572" cy="261216"/>
          </a:xfrm>
          <a:prstGeom prst="rect">
            <a:avLst/>
          </a:prstGeom>
          <a:ln>
            <a:noFill/>
          </a:ln>
        </p:spPr>
      </p:pic>
      <p:sp>
        <p:nvSpPr>
          <p:cNvPr id="26" name="Bocadillo: rectángulo con esquinas redondeadas 25">
            <a:extLst>
              <a:ext uri="{FF2B5EF4-FFF2-40B4-BE49-F238E27FC236}">
                <a16:creationId xmlns:a16="http://schemas.microsoft.com/office/drawing/2014/main" id="{53B0E0FD-3959-41A3-9A93-D0DE2B0AB525}"/>
              </a:ext>
            </a:extLst>
          </p:cNvPr>
          <p:cNvSpPr/>
          <p:nvPr/>
        </p:nvSpPr>
        <p:spPr>
          <a:xfrm>
            <a:off x="7475562" y="2535783"/>
            <a:ext cx="1246046" cy="643141"/>
          </a:xfrm>
          <a:prstGeom prst="wedgeRoundRectCallout">
            <a:avLst>
              <a:gd name="adj1" fmla="val -45608"/>
              <a:gd name="adj2" fmla="val -76427"/>
              <a:gd name="adj3" fmla="val 1666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spcBef>
                <a:spcPct val="20000"/>
              </a:spcBef>
            </a:pPr>
            <a:r>
              <a:rPr lang="es-ES" sz="1050" dirty="0">
                <a:solidFill>
                  <a:schemeClr val="tx1"/>
                </a:solidFill>
                <a:ea typeface="Verdana" panose="020B0604030504040204" pitchFamily="34" charset="0"/>
                <a:cs typeface="Verdana" panose="020B0604030504040204" pitchFamily="34" charset="0"/>
              </a:rPr>
              <a:t>32% entre la población de 35 a 44 años</a:t>
            </a:r>
          </a:p>
        </p:txBody>
      </p:sp>
      <p:sp>
        <p:nvSpPr>
          <p:cNvPr id="27" name="Flecha: hacia abajo 26">
            <a:extLst>
              <a:ext uri="{FF2B5EF4-FFF2-40B4-BE49-F238E27FC236}">
                <a16:creationId xmlns:a16="http://schemas.microsoft.com/office/drawing/2014/main" id="{DFAA5ECA-E7EC-480C-A302-F2EF8AF1CB40}"/>
              </a:ext>
            </a:extLst>
          </p:cNvPr>
          <p:cNvSpPr/>
          <p:nvPr/>
        </p:nvSpPr>
        <p:spPr>
          <a:xfrm rot="10800000">
            <a:off x="7475562" y="2072222"/>
            <a:ext cx="146439" cy="244065"/>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78800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75</a:t>
            </a:fld>
            <a:endParaRPr lang="es-ES_tradnl" dirty="0"/>
          </a:p>
        </p:txBody>
      </p:sp>
      <p:graphicFrame>
        <p:nvGraphicFramePr>
          <p:cNvPr id="13" name="26 Tabla">
            <a:extLst>
              <a:ext uri="{FF2B5EF4-FFF2-40B4-BE49-F238E27FC236}">
                <a16:creationId xmlns:a16="http://schemas.microsoft.com/office/drawing/2014/main" id="{EA1320F9-F846-434B-9BBC-1ECBE6EA3400}"/>
              </a:ext>
            </a:extLst>
          </p:cNvPr>
          <p:cNvGraphicFramePr>
            <a:graphicFrameLocks noGrp="1"/>
          </p:cNvGraphicFramePr>
          <p:nvPr>
            <p:extLst>
              <p:ext uri="{D42A27DB-BD31-4B8C-83A1-F6EECF244321}">
                <p14:modId xmlns:p14="http://schemas.microsoft.com/office/powerpoint/2010/main" val="580475118"/>
              </p:ext>
            </p:extLst>
          </p:nvPr>
        </p:nvGraphicFramePr>
        <p:xfrm>
          <a:off x="6096000" y="2173317"/>
          <a:ext cx="5857088" cy="4065554"/>
        </p:xfrm>
        <a:graphic>
          <a:graphicData uri="http://schemas.openxmlformats.org/drawingml/2006/table">
            <a:tbl>
              <a:tblPr firstRow="1" bandRow="1">
                <a:tableStyleId>{5C22544A-7EE6-4342-B048-85BDC9FD1C3A}</a:tableStyleId>
              </a:tblPr>
              <a:tblGrid>
                <a:gridCol w="2185088">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tblGrid>
              <a:tr h="381695">
                <a:tc>
                  <a:txBody>
                    <a:bodyPr/>
                    <a:lstStyle/>
                    <a:p>
                      <a:pPr marL="0" algn="l" defTabSz="914400" rtl="0" eaLnBrk="1" fontAlgn="b" latinLnBrk="0" hangingPunct="1"/>
                      <a:r>
                        <a:rPr lang="es-ES" sz="1000" b="1" i="0" u="none" strike="noStrike" kern="1200" dirty="0">
                          <a:solidFill>
                            <a:schemeClr val="tx1"/>
                          </a:solidFill>
                          <a:latin typeface="+mj-lt"/>
                          <a:ea typeface="+mn-ea"/>
                          <a:cs typeface="+mn-cs"/>
                        </a:rPr>
                        <a:t>% Horizontales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00" b="1" i="0" u="none" strike="noStrike" kern="1200" dirty="0">
                          <a:solidFill>
                            <a:schemeClr val="bg1"/>
                          </a:solidFill>
                          <a:latin typeface="+mj-lt"/>
                          <a:ea typeface="+mn-ea"/>
                          <a:cs typeface="+mn-cs"/>
                        </a:rPr>
                        <a:t>Libro de bolsillo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5597"/>
                    </a:solidFill>
                  </a:tcPr>
                </a:tc>
                <a:tc>
                  <a:txBody>
                    <a:bodyPr/>
                    <a:lstStyle/>
                    <a:p>
                      <a:pPr marL="0" algn="ctr" defTabSz="914400" rtl="0" eaLnBrk="1" fontAlgn="b" latinLnBrk="0" hangingPunct="1"/>
                      <a:r>
                        <a:rPr lang="es-ES" sz="1000" b="1" i="0" u="none" strike="noStrike" kern="1200" dirty="0" err="1">
                          <a:solidFill>
                            <a:schemeClr val="bg1"/>
                          </a:solidFill>
                          <a:latin typeface="+mj-lt"/>
                          <a:ea typeface="+mn-ea"/>
                          <a:cs typeface="+mn-cs"/>
                        </a:rPr>
                        <a:t>Ebook</a:t>
                      </a:r>
                      <a:endParaRPr lang="es-ES" sz="1000" b="1" i="0" u="none" strike="noStrike" kern="1200" dirty="0">
                        <a:solidFill>
                          <a:schemeClr val="bg1"/>
                        </a:solidFill>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6AB7"/>
                    </a:solidFill>
                  </a:tcPr>
                </a:tc>
                <a:tc>
                  <a:txBody>
                    <a:bodyPr/>
                    <a:lstStyle/>
                    <a:p>
                      <a:pPr marL="0" algn="ctr" defTabSz="914400" rtl="0" eaLnBrk="1" fontAlgn="b" latinLnBrk="0" hangingPunct="1"/>
                      <a:r>
                        <a:rPr lang="es-ES" sz="1000" b="1" i="0" u="none" strike="noStrike" kern="1200" dirty="0">
                          <a:solidFill>
                            <a:schemeClr val="bg1"/>
                          </a:solidFill>
                          <a:latin typeface="+mj-lt"/>
                          <a:ea typeface="+mn-ea"/>
                          <a:cs typeface="+mn-cs"/>
                        </a:rPr>
                        <a:t>Libro </a:t>
                      </a:r>
                      <a:br>
                        <a:rPr lang="es-ES" sz="1000" b="1" i="0" u="none" strike="noStrike" kern="1200" dirty="0">
                          <a:solidFill>
                            <a:schemeClr val="bg1"/>
                          </a:solidFill>
                          <a:latin typeface="+mj-lt"/>
                          <a:ea typeface="+mn-ea"/>
                          <a:cs typeface="+mn-cs"/>
                        </a:rPr>
                      </a:br>
                      <a:r>
                        <a:rPr lang="es-ES" sz="900" b="0" i="0" u="none" strike="noStrike" kern="1200" dirty="0">
                          <a:solidFill>
                            <a:schemeClr val="bg1"/>
                          </a:solidFill>
                          <a:latin typeface="+mj-lt"/>
                          <a:ea typeface="+mn-ea"/>
                          <a:cs typeface="+mn-cs"/>
                        </a:rPr>
                        <a:t>(no de bolsillo)</a:t>
                      </a:r>
                      <a:endParaRPr lang="es-ES" sz="1000" b="0" i="0" u="none" strike="noStrike" kern="1200" dirty="0">
                        <a:solidFill>
                          <a:schemeClr val="bg1"/>
                        </a:solidFill>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91CE"/>
                    </a:solidFill>
                  </a:tcPr>
                </a:tc>
                <a:extLst>
                  <a:ext uri="{0D108BD9-81ED-4DB2-BD59-A6C34878D82A}">
                    <a16:rowId xmlns:a16="http://schemas.microsoft.com/office/drawing/2014/main" val="10000"/>
                  </a:ext>
                </a:extLst>
              </a:tr>
              <a:tr h="160714">
                <a:tc>
                  <a:txBody>
                    <a:bodyPr/>
                    <a:lstStyle/>
                    <a:p>
                      <a:pPr marL="0" algn="r" defTabSz="914400" rtl="0" eaLnBrk="1" fontAlgn="b" latinLnBrk="0" hangingPunct="1"/>
                      <a:r>
                        <a:rPr lang="es-ES" sz="800" b="1" i="1" u="none" strike="noStrike" kern="1200" dirty="0">
                          <a:solidFill>
                            <a:schemeClr val="tx1"/>
                          </a:solidFill>
                          <a:latin typeface="+mj-lt"/>
                          <a:ea typeface="+mn-ea"/>
                          <a:cs typeface="+mn-cs"/>
                        </a:rPr>
                        <a:t>Bases</a:t>
                      </a:r>
                    </a:p>
                  </a:txBody>
                  <a:tcPr marL="3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800" b="1" i="1" u="none" strike="noStrike" kern="1200" dirty="0">
                          <a:solidFill>
                            <a:schemeClr val="tx1"/>
                          </a:solidFill>
                          <a:latin typeface="+mj-lt"/>
                          <a:ea typeface="+mn-ea"/>
                          <a:cs typeface="+mn-cs"/>
                        </a:rPr>
                        <a:t>435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800" b="1" i="1" u="none" strike="noStrike" kern="1200" dirty="0">
                          <a:solidFill>
                            <a:schemeClr val="tx1"/>
                          </a:solidFill>
                          <a:latin typeface="+mj-lt"/>
                          <a:ea typeface="+mn-ea"/>
                          <a:cs typeface="+mn-cs"/>
                        </a:rPr>
                        <a:t>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800" b="1" i="1" u="none" strike="noStrike" kern="1200" dirty="0">
                          <a:solidFill>
                            <a:schemeClr val="tx1"/>
                          </a:solidFill>
                          <a:latin typeface="+mj-lt"/>
                          <a:ea typeface="+mn-ea"/>
                          <a:cs typeface="+mn-cs"/>
                        </a:rPr>
                        <a:t>710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041165"/>
                  </a:ext>
                </a:extLst>
              </a:tr>
              <a:tr h="210937">
                <a:tc>
                  <a:txBody>
                    <a:bodyPr/>
                    <a:lstStyle/>
                    <a:p>
                      <a:pPr marL="0" algn="l" defTabSz="914400" rtl="0" eaLnBrk="1" fontAlgn="b" latinLnBrk="0" hangingPunct="1"/>
                      <a:r>
                        <a:rPr lang="es-ES" sz="1050" b="1" i="1" u="none" strike="noStrike" kern="1200" dirty="0">
                          <a:solidFill>
                            <a:schemeClr val="tx1"/>
                          </a:solidFill>
                          <a:latin typeface="+mj-lt"/>
                          <a:ea typeface="+mn-ea"/>
                          <a:cs typeface="+mn-cs"/>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1F2"/>
                    </a:solidFill>
                  </a:tcPr>
                </a:tc>
                <a:tc>
                  <a:txBody>
                    <a:bodyPr/>
                    <a:lstStyle/>
                    <a:p>
                      <a:pPr algn="ctr" fontAlgn="b"/>
                      <a:r>
                        <a:rPr lang="es-ES" sz="1100" b="1" i="0" u="none" strike="noStrike" dirty="0">
                          <a:solidFill>
                            <a:srgbClr val="000000"/>
                          </a:solidFill>
                          <a:effectLst/>
                          <a:latin typeface="Calibri" panose="020F0502020204030204" pitchFamily="34" charset="0"/>
                        </a:rPr>
                        <a:t>34,8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1F2"/>
                    </a:solidFill>
                  </a:tcPr>
                </a:tc>
                <a:tc>
                  <a:txBody>
                    <a:bodyPr/>
                    <a:lstStyle/>
                    <a:p>
                      <a:pPr algn="ctr" fontAlgn="b"/>
                      <a:r>
                        <a:rPr lang="es-ES" sz="1100" b="1" i="0" u="none" strike="noStrike">
                          <a:solidFill>
                            <a:srgbClr val="000000"/>
                          </a:solidFill>
                          <a:effectLst/>
                          <a:latin typeface="Calibri" panose="020F050202020403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1F2"/>
                    </a:solidFill>
                  </a:tcPr>
                </a:tc>
                <a:tc>
                  <a:txBody>
                    <a:bodyPr/>
                    <a:lstStyle/>
                    <a:p>
                      <a:pPr algn="ctr" fontAlgn="b"/>
                      <a:r>
                        <a:rPr lang="es-ES" sz="1100" b="1" i="0" u="none" strike="noStrike" dirty="0">
                          <a:solidFill>
                            <a:srgbClr val="000000"/>
                          </a:solidFill>
                          <a:effectLst/>
                          <a:latin typeface="Calibri" panose="020F0502020204030204" pitchFamily="34" charset="0"/>
                        </a:rPr>
                        <a:t>56,9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1F2"/>
                    </a:solidFill>
                  </a:tcPr>
                </a:tc>
                <a:extLst>
                  <a:ext uri="{0D108BD9-81ED-4DB2-BD59-A6C34878D82A}">
                    <a16:rowId xmlns:a16="http://schemas.microsoft.com/office/drawing/2014/main" val="10001"/>
                  </a:ext>
                </a:extLst>
              </a:tr>
              <a:tr h="200892">
                <a:tc gridSpan="4">
                  <a:txBody>
                    <a:bodyPr/>
                    <a:lstStyle/>
                    <a:p>
                      <a:pPr marL="0" algn="l" defTabSz="914400" rtl="0" eaLnBrk="1" fontAlgn="b" latinLnBrk="0" hangingPunct="1"/>
                      <a:endParaRPr lang="es-ES" sz="1000" b="1" i="0" u="none" strike="noStrike" kern="1200" dirty="0">
                        <a:solidFill>
                          <a:schemeClr val="tx1">
                            <a:lumMod val="95000"/>
                            <a:lumOff val="5000"/>
                          </a:schemeClr>
                        </a:solidFill>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Hombre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32,6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Mujer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0803">
                <a:tc gridSpan="4">
                  <a:txBody>
                    <a:bodyPr/>
                    <a:lstStyle/>
                    <a:p>
                      <a:pPr marL="0" algn="l" defTabSz="914400" rtl="0" eaLnBrk="1" fontAlgn="b" latinLnBrk="0" hangingPunct="1"/>
                      <a:endParaRPr lang="es-ES" sz="900" b="1" i="0" u="none" strike="noStrike" kern="1200" dirty="0">
                        <a:solidFill>
                          <a:schemeClr val="tx1">
                            <a:lumMod val="95000"/>
                            <a:lumOff val="5000"/>
                          </a:schemeClr>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14 a 24 años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42,8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25 a 34 años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35 a 44 años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45 a 54 años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55 a 64</a:t>
                      </a:r>
                      <a:r>
                        <a:rPr lang="es-ES" sz="900" b="0" i="0" u="none" strike="noStrike" kern="1200" baseline="0" dirty="0">
                          <a:solidFill>
                            <a:schemeClr val="tx1">
                              <a:lumMod val="95000"/>
                              <a:lumOff val="5000"/>
                            </a:schemeClr>
                          </a:solidFill>
                          <a:latin typeface="+mj-lt"/>
                          <a:ea typeface="+mn-ea"/>
                          <a:cs typeface="+mn-cs"/>
                        </a:rPr>
                        <a:t> años</a:t>
                      </a:r>
                      <a:endParaRPr lang="es-ES" sz="9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63,1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De 65 años y más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36,0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59,3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80803">
                <a:tc gridSpan="4">
                  <a:txBody>
                    <a:bodyPr/>
                    <a:lstStyle/>
                    <a:p>
                      <a:pPr marL="0" algn="l" defTabSz="914400" rtl="0" eaLnBrk="1" fontAlgn="b" latinLnBrk="0" hangingPunct="1"/>
                      <a:endParaRPr lang="es-ES" sz="900" b="1" i="0" u="none" strike="noStrike" kern="1200" dirty="0">
                        <a:solidFill>
                          <a:schemeClr val="tx1">
                            <a:lumMod val="95000"/>
                            <a:lumOff val="5000"/>
                          </a:schemeClr>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85000"/>
                        </a:schemeClr>
                      </a:solidFill>
                      <a:prstDash val="dash"/>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Hasta primarios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59,7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2060"/>
                      </a:solidFill>
                      <a:prstDash val="solid"/>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Secundarios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57,4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3175"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33537">
                <a:tc>
                  <a:txBody>
                    <a:bodyPr/>
                    <a:lstStyle/>
                    <a:p>
                      <a:pPr marL="0" algn="l" defTabSz="914400" rtl="0" eaLnBrk="1" fontAlgn="b" latinLnBrk="0" hangingPunct="1"/>
                      <a:r>
                        <a:rPr lang="es-ES" sz="900" b="0" i="0" u="none" strike="noStrike" kern="1200" dirty="0">
                          <a:solidFill>
                            <a:schemeClr val="tx1">
                              <a:lumMod val="95000"/>
                              <a:lumOff val="5000"/>
                            </a:schemeClr>
                          </a:solidFill>
                          <a:latin typeface="+mj-lt"/>
                          <a:ea typeface="+mn-ea"/>
                          <a:cs typeface="+mn-cs"/>
                        </a:rPr>
                        <a:t> Universitarios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a:solidFill>
                            <a:srgbClr val="000000"/>
                          </a:solidFill>
                          <a:effectLst/>
                          <a:latin typeface="Calibri" panose="020F050202020403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ES" sz="1100" b="0" i="0" u="none" strike="noStrike" dirty="0">
                          <a:solidFill>
                            <a:srgbClr val="000000"/>
                          </a:solidFill>
                          <a:effectLst/>
                          <a:latin typeface="Calibri" panose="020F0502020204030204" pitchFamily="34" charset="0"/>
                        </a:rPr>
                        <a:t>55,5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50000"/>
                        </a:schemeClr>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80803">
                <a:tc gridSpan="4">
                  <a:txBody>
                    <a:bodyPr/>
                    <a:lstStyle/>
                    <a:p>
                      <a:pPr marL="0" algn="l" defTabSz="914400" rtl="0" eaLnBrk="1" fontAlgn="b" latinLnBrk="0" hangingPunct="1"/>
                      <a:endParaRPr lang="es-ES" sz="900" b="1" i="0" u="none" strike="noStrike" kern="1200" dirty="0">
                        <a:solidFill>
                          <a:schemeClr val="tx1">
                            <a:lumMod val="95000"/>
                            <a:lumOff val="5000"/>
                          </a:schemeClr>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000" b="0" i="0" u="none" strike="noStrike" kern="1200" dirty="0">
                        <a:solidFill>
                          <a:schemeClr val="tx1">
                            <a:lumMod val="95000"/>
                            <a:lumOff val="5000"/>
                          </a:schemeClr>
                        </a:solidFill>
                        <a:latin typeface="+mj-lt"/>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graphicFrame>
        <p:nvGraphicFramePr>
          <p:cNvPr id="14" name="39 Gráfico">
            <a:extLst>
              <a:ext uri="{FF2B5EF4-FFF2-40B4-BE49-F238E27FC236}">
                <a16:creationId xmlns:a16="http://schemas.microsoft.com/office/drawing/2014/main" id="{CE3AF766-8151-45D0-B65E-9CDB18F4F6DE}"/>
              </a:ext>
            </a:extLst>
          </p:cNvPr>
          <p:cNvGraphicFramePr/>
          <p:nvPr>
            <p:extLst>
              <p:ext uri="{D42A27DB-BD31-4B8C-83A1-F6EECF244321}">
                <p14:modId xmlns:p14="http://schemas.microsoft.com/office/powerpoint/2010/main" val="3822320660"/>
              </p:ext>
            </p:extLst>
          </p:nvPr>
        </p:nvGraphicFramePr>
        <p:xfrm>
          <a:off x="653134" y="2705622"/>
          <a:ext cx="4328842" cy="300493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ángulo 14">
            <a:extLst>
              <a:ext uri="{FF2B5EF4-FFF2-40B4-BE49-F238E27FC236}">
                <a16:creationId xmlns:a16="http://schemas.microsoft.com/office/drawing/2014/main" id="{4B5F188E-EF52-4D2A-8E36-BDF04A554C86}"/>
              </a:ext>
            </a:extLst>
          </p:cNvPr>
          <p:cNvSpPr/>
          <p:nvPr/>
        </p:nvSpPr>
        <p:spPr>
          <a:xfrm>
            <a:off x="820222" y="2230058"/>
            <a:ext cx="3939711" cy="307777"/>
          </a:xfrm>
          <a:prstGeom prst="rect">
            <a:avLst/>
          </a:prstGeom>
          <a:noFill/>
          <a:ln w="9525">
            <a:noFill/>
            <a:miter lim="800000"/>
            <a:headEnd/>
            <a:tailEnd/>
          </a:ln>
          <a:effectLst/>
        </p:spPr>
        <p:txBody>
          <a:bodyPr anchor="ctr"/>
          <a:lstStyle/>
          <a:p>
            <a:pPr algn="ctr"/>
            <a:r>
              <a:rPr lang="es-ES" altLang="es-ES" sz="2000" b="1" dirty="0">
                <a:solidFill>
                  <a:schemeClr val="accent4"/>
                </a:solidFill>
                <a:ea typeface="Verdana" panose="020B0604030504040204" pitchFamily="34" charset="0"/>
                <a:cs typeface="Verdana" panose="020B0604030504040204" pitchFamily="34" charset="0"/>
              </a:rPr>
              <a:t>¿En qué formato estaba?</a:t>
            </a:r>
            <a:endParaRPr lang="es-ES_tradnl" altLang="es-ES" sz="2000" b="1" dirty="0">
              <a:solidFill>
                <a:schemeClr val="accent4"/>
              </a:solidFill>
              <a:ea typeface="Verdana" panose="020B0604030504040204" pitchFamily="34" charset="0"/>
              <a:cs typeface="Verdana" panose="020B0604030504040204" pitchFamily="34" charset="0"/>
            </a:endParaRPr>
          </a:p>
        </p:txBody>
      </p:sp>
      <p:sp>
        <p:nvSpPr>
          <p:cNvPr id="16" name="Rectángulo 15">
            <a:extLst>
              <a:ext uri="{FF2B5EF4-FFF2-40B4-BE49-F238E27FC236}">
                <a16:creationId xmlns:a16="http://schemas.microsoft.com/office/drawing/2014/main" id="{77D6CF46-C28E-462B-8FA2-71F2C4E4A932}"/>
              </a:ext>
            </a:extLst>
          </p:cNvPr>
          <p:cNvSpPr/>
          <p:nvPr/>
        </p:nvSpPr>
        <p:spPr>
          <a:xfrm>
            <a:off x="1043332" y="4883945"/>
            <a:ext cx="1090363"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prstClr val="black"/>
                </a:solidFill>
                <a:effectLst/>
                <a:uLnTx/>
                <a:uFillTx/>
                <a:ea typeface="Times New Roman" panose="02020603050405020304" pitchFamily="18" charset="0"/>
              </a:rPr>
              <a:t>De bolsillo</a:t>
            </a:r>
            <a:endParaRPr kumimoji="0" lang="es-ES" sz="1200" b="1" i="0" u="none" strike="noStrike" kern="0" cap="none" spc="0" normalizeH="0" baseline="0" noProof="0" dirty="0">
              <a:ln>
                <a:noFill/>
              </a:ln>
              <a:solidFill>
                <a:prstClr val="black"/>
              </a:solidFill>
              <a:effectLst/>
              <a:uLnTx/>
              <a:uFillTx/>
            </a:endParaRPr>
          </a:p>
        </p:txBody>
      </p:sp>
      <p:sp>
        <p:nvSpPr>
          <p:cNvPr id="17" name="Rectángulo 16">
            <a:extLst>
              <a:ext uri="{FF2B5EF4-FFF2-40B4-BE49-F238E27FC236}">
                <a16:creationId xmlns:a16="http://schemas.microsoft.com/office/drawing/2014/main" id="{0D6C7592-BE29-49AA-ABB8-3C6FF81AE575}"/>
              </a:ext>
            </a:extLst>
          </p:cNvPr>
          <p:cNvSpPr/>
          <p:nvPr/>
        </p:nvSpPr>
        <p:spPr>
          <a:xfrm>
            <a:off x="1201267" y="3324106"/>
            <a:ext cx="712054"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err="1">
                <a:ln>
                  <a:noFill/>
                </a:ln>
                <a:solidFill>
                  <a:prstClr val="black"/>
                </a:solidFill>
                <a:effectLst/>
                <a:uLnTx/>
                <a:uFillTx/>
                <a:ea typeface="Times New Roman" panose="02020603050405020304" pitchFamily="18" charset="0"/>
              </a:rPr>
              <a:t>Ebook</a:t>
            </a:r>
            <a:endParaRPr kumimoji="0" lang="es-ES" sz="1200" b="1" i="0" u="none" strike="noStrike" kern="0" cap="none" spc="0" normalizeH="0" baseline="0" noProof="0" dirty="0">
              <a:ln>
                <a:noFill/>
              </a:ln>
              <a:solidFill>
                <a:prstClr val="black"/>
              </a:solidFill>
              <a:effectLst/>
              <a:uLnTx/>
              <a:uFillTx/>
            </a:endParaRPr>
          </a:p>
        </p:txBody>
      </p:sp>
      <p:sp>
        <p:nvSpPr>
          <p:cNvPr id="18" name="Rectángulo 17">
            <a:extLst>
              <a:ext uri="{FF2B5EF4-FFF2-40B4-BE49-F238E27FC236}">
                <a16:creationId xmlns:a16="http://schemas.microsoft.com/office/drawing/2014/main" id="{927B85AA-2E5C-43E5-9C45-9360E7039F1C}"/>
              </a:ext>
            </a:extLst>
          </p:cNvPr>
          <p:cNvSpPr/>
          <p:nvPr/>
        </p:nvSpPr>
        <p:spPr>
          <a:xfrm>
            <a:off x="3869989" y="2972504"/>
            <a:ext cx="1495113" cy="67710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prstClr val="black"/>
                </a:solidFill>
                <a:effectLst/>
                <a:uLnTx/>
                <a:uFillTx/>
                <a:ea typeface="Times New Roman" panose="02020603050405020304" pitchFamily="18" charset="0"/>
              </a:rPr>
              <a:t>Libro</a:t>
            </a:r>
            <a:r>
              <a:rPr kumimoji="0" lang="es-ES" sz="1600" i="0" u="none" strike="noStrike" kern="0" cap="none" spc="0" normalizeH="0" baseline="0" noProof="0" dirty="0">
                <a:ln>
                  <a:noFill/>
                </a:ln>
                <a:solidFill>
                  <a:prstClr val="black"/>
                </a:solidFill>
                <a:effectLst/>
                <a:uLnTx/>
                <a:uFillTx/>
                <a:ea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i="0" u="none" strike="noStrike" kern="0" cap="none" spc="0" normalizeH="0" baseline="0" noProof="0" dirty="0">
                <a:ln>
                  <a:noFill/>
                </a:ln>
                <a:solidFill>
                  <a:prstClr val="black"/>
                </a:solidFill>
                <a:effectLst/>
                <a:uLnTx/>
                <a:uFillTx/>
                <a:ea typeface="Times New Roman" panose="02020603050405020304" pitchFamily="18" charset="0"/>
              </a:rPr>
              <a:t>(rústica, no de bolsillo)</a:t>
            </a:r>
            <a:endParaRPr kumimoji="0" lang="es-ES" sz="1100" i="0" u="none" strike="noStrike" kern="0" cap="none" spc="0" normalizeH="0" baseline="0" noProof="0" dirty="0">
              <a:ln>
                <a:noFill/>
              </a:ln>
              <a:solidFill>
                <a:prstClr val="black"/>
              </a:solidFill>
              <a:effectLst/>
              <a:uLnTx/>
              <a:uFillTx/>
            </a:endParaRPr>
          </a:p>
        </p:txBody>
      </p:sp>
      <p:pic>
        <p:nvPicPr>
          <p:cNvPr id="19" name="Picture 8" descr="https://d30y9cdsu7xlg0.cloudfront.net/png/611358-200.png">
            <a:extLst>
              <a:ext uri="{FF2B5EF4-FFF2-40B4-BE49-F238E27FC236}">
                <a16:creationId xmlns:a16="http://schemas.microsoft.com/office/drawing/2014/main" id="{3EE39631-9453-420B-A610-C43EC4FAA295}"/>
              </a:ext>
            </a:extLst>
          </p:cNvPr>
          <p:cNvPicPr>
            <a:picLocks noChangeAspect="1" noChangeArrowheads="1"/>
          </p:cNvPicPr>
          <p:nvPr/>
        </p:nvPicPr>
        <p:blipFill>
          <a:blip r:embed="rId3"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27884" y="3297713"/>
            <a:ext cx="324283" cy="3242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d30y9cdsu7xlg0.cloudfront.net/png/851261-200.png">
            <a:extLst>
              <a:ext uri="{FF2B5EF4-FFF2-40B4-BE49-F238E27FC236}">
                <a16:creationId xmlns:a16="http://schemas.microsoft.com/office/drawing/2014/main" id="{0506F4BD-F7B5-4BF4-8D03-7440F17F1148}"/>
              </a:ext>
            </a:extLst>
          </p:cNvPr>
          <p:cNvPicPr>
            <a:picLocks noChangeAspect="1" noChangeArrowheads="1"/>
          </p:cNvPicPr>
          <p:nvPr/>
        </p:nvPicPr>
        <p:blipFill>
          <a:blip r:embed="rId4" cstate="email">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18321" y="4884134"/>
            <a:ext cx="302665" cy="30266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B0E62A3-134E-40AA-8E2B-79518909685A}"/>
              </a:ext>
            </a:extLst>
          </p:cNvPr>
          <p:cNvSpPr/>
          <p:nvPr/>
        </p:nvSpPr>
        <p:spPr>
          <a:xfrm>
            <a:off x="235232" y="65366"/>
            <a:ext cx="11484188" cy="993734"/>
          </a:xfrm>
          <a:prstGeom prst="rect">
            <a:avLst/>
          </a:prstGeom>
        </p:spPr>
        <p:txBody>
          <a:bodyPr wrap="square">
            <a:spAutoFit/>
          </a:bodyPr>
          <a:lstStyle/>
          <a:p>
            <a:pPr marL="0" marR="0" lvl="0" indent="0" algn="just" defTabSz="914400" rtl="0" eaLnBrk="1" fontAlgn="auto" latinLnBrk="0" hangingPunct="1">
              <a:lnSpc>
                <a:spcPct val="110000"/>
              </a:lnSpc>
              <a:spcBef>
                <a:spcPct val="20000"/>
              </a:spcBef>
              <a:spcAft>
                <a:spcPts val="0"/>
              </a:spcAft>
              <a:buClrTx/>
              <a:buSzTx/>
              <a:buFontTx/>
              <a:buNone/>
              <a:tabLst/>
              <a:defRPr/>
            </a:pPr>
            <a:r>
              <a:rPr kumimoji="0" lang="es-ES" sz="1400" b="0" i="0" u="none" strike="noStrike" kern="1200" cap="none" spc="0" normalizeH="0" baseline="0" noProof="0" dirty="0">
                <a:ln>
                  <a:noFill/>
                </a:ln>
                <a:effectLst/>
                <a:uLnTx/>
                <a:uFillTx/>
                <a:ea typeface="+mn-ea"/>
                <a:cs typeface="+mn-cs"/>
              </a:rPr>
              <a:t>Teniendo en cuenta el último libro comprado no de texto:</a:t>
            </a:r>
          </a:p>
          <a:p>
            <a:pPr marL="742950" marR="0" lvl="1" indent="-285750" algn="just"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ea typeface="+mn-ea"/>
                <a:cs typeface="+mn-cs"/>
              </a:rPr>
              <a:t>Sigue observándose una </a:t>
            </a:r>
            <a:r>
              <a:rPr kumimoji="0" lang="es-ES" sz="1200" b="1" i="0" u="none" strike="noStrike" kern="1200" cap="none" spc="0" normalizeH="0" baseline="0" noProof="0" dirty="0">
                <a:ln>
                  <a:noFill/>
                </a:ln>
                <a:effectLst/>
                <a:uLnTx/>
                <a:uFillTx/>
                <a:ea typeface="+mn-ea"/>
                <a:cs typeface="+mn-cs"/>
              </a:rPr>
              <a:t>clara preferencia por la compra de los libros en papel</a:t>
            </a:r>
            <a:r>
              <a:rPr kumimoji="0" lang="es-ES" sz="1200" b="0" i="0" u="none" strike="noStrike" kern="1200" cap="none" spc="0" normalizeH="0" baseline="0" noProof="0" dirty="0">
                <a:ln>
                  <a:noFill/>
                </a:ln>
                <a:effectLst/>
                <a:uLnTx/>
                <a:uFillTx/>
                <a:ea typeface="+mn-ea"/>
                <a:cs typeface="+mn-cs"/>
              </a:rPr>
              <a:t>, tanto en formato tradicional (56,9%) como en formato de bolsillo (34,8%).</a:t>
            </a:r>
          </a:p>
          <a:p>
            <a:pPr marL="742950" marR="0" lvl="1" indent="-285750" algn="just"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ea typeface="+mn-ea"/>
                <a:cs typeface="+mn-cs"/>
              </a:rPr>
              <a:t>Sólo un </a:t>
            </a:r>
            <a:r>
              <a:rPr kumimoji="0" lang="es-ES" sz="1200" i="0" u="none" strike="noStrike" kern="1200" cap="none" spc="0" normalizeH="0" baseline="0" noProof="0" dirty="0">
                <a:ln>
                  <a:noFill/>
                </a:ln>
                <a:effectLst/>
                <a:uLnTx/>
                <a:uFillTx/>
                <a:ea typeface="+mn-ea"/>
                <a:cs typeface="+mn-cs"/>
              </a:rPr>
              <a:t>8,3%</a:t>
            </a:r>
            <a:r>
              <a:rPr kumimoji="0" lang="es-ES" sz="1200" b="0" i="0" u="none" strike="noStrike" kern="1200" cap="none" spc="0" normalizeH="0" baseline="0" noProof="0" dirty="0">
                <a:ln>
                  <a:noFill/>
                </a:ln>
                <a:effectLst/>
                <a:uLnTx/>
                <a:uFillTx/>
                <a:ea typeface="+mn-ea"/>
                <a:cs typeface="+mn-cs"/>
              </a:rPr>
              <a:t> compraron el último libro en formato digital.</a:t>
            </a:r>
          </a:p>
        </p:txBody>
      </p:sp>
      <p:sp>
        <p:nvSpPr>
          <p:cNvPr id="25" name="Rectangle 3">
            <a:extLst>
              <a:ext uri="{FF2B5EF4-FFF2-40B4-BE49-F238E27FC236}">
                <a16:creationId xmlns:a16="http://schemas.microsoft.com/office/drawing/2014/main" id="{BBD05375-8662-4CF5-8407-CE31E81ACEC4}"/>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NO 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26" name="Rectangle 3">
            <a:extLst>
              <a:ext uri="{FF2B5EF4-FFF2-40B4-BE49-F238E27FC236}">
                <a16:creationId xmlns:a16="http://schemas.microsoft.com/office/drawing/2014/main" id="{FFEBB4DB-850C-4F48-A884-DB59ECC9F5AB}"/>
              </a:ext>
            </a:extLst>
          </p:cNvPr>
          <p:cNvSpPr>
            <a:spLocks noChangeArrowheads="1"/>
          </p:cNvSpPr>
          <p:nvPr/>
        </p:nvSpPr>
        <p:spPr bwMode="auto">
          <a:xfrm>
            <a:off x="270008" y="1334675"/>
            <a:ext cx="5095094"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Formato del último libro</a:t>
            </a:r>
          </a:p>
        </p:txBody>
      </p:sp>
      <p:pic>
        <p:nvPicPr>
          <p:cNvPr id="27" name="Picture 2" descr="https://d30y9cdsu7xlg0.cloudfront.net/png/1355198-200.png">
            <a:extLst>
              <a:ext uri="{FF2B5EF4-FFF2-40B4-BE49-F238E27FC236}">
                <a16:creationId xmlns:a16="http://schemas.microsoft.com/office/drawing/2014/main" id="{F5E80A76-80D4-4DEF-AD78-6DDAB5D6B3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 y="1326539"/>
            <a:ext cx="364236" cy="364236"/>
          </a:xfrm>
          <a:prstGeom prst="rect">
            <a:avLst/>
          </a:prstGeom>
          <a:noFill/>
          <a:extLst>
            <a:ext uri="{909E8E84-426E-40DD-AFC4-6F175D3DCCD1}">
              <a14:hiddenFill xmlns:a14="http://schemas.microsoft.com/office/drawing/2010/main">
                <a:solidFill>
                  <a:srgbClr val="FFFFFF"/>
                </a:solidFill>
              </a14:hiddenFill>
            </a:ext>
          </a:extLst>
        </p:spPr>
      </p:pic>
      <p:sp>
        <p:nvSpPr>
          <p:cNvPr id="20" name="22 CuadroTexto">
            <a:extLst>
              <a:ext uri="{FF2B5EF4-FFF2-40B4-BE49-F238E27FC236}">
                <a16:creationId xmlns:a16="http://schemas.microsoft.com/office/drawing/2014/main" id="{99A2BD4B-6BC9-44D5-A0C1-B12341D239CF}"/>
              </a:ext>
            </a:extLst>
          </p:cNvPr>
          <p:cNvSpPr txBox="1"/>
          <p:nvPr/>
        </p:nvSpPr>
        <p:spPr>
          <a:xfrm>
            <a:off x="4091191" y="3665489"/>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61,8%</a:t>
            </a:r>
          </a:p>
        </p:txBody>
      </p:sp>
      <p:sp>
        <p:nvSpPr>
          <p:cNvPr id="29" name="22 CuadroTexto">
            <a:extLst>
              <a:ext uri="{FF2B5EF4-FFF2-40B4-BE49-F238E27FC236}">
                <a16:creationId xmlns:a16="http://schemas.microsoft.com/office/drawing/2014/main" id="{164F2D8F-7FE3-4650-9511-B899312A999A}"/>
              </a:ext>
            </a:extLst>
          </p:cNvPr>
          <p:cNvSpPr txBox="1"/>
          <p:nvPr/>
        </p:nvSpPr>
        <p:spPr>
          <a:xfrm>
            <a:off x="969653" y="5214572"/>
            <a:ext cx="1082348" cy="253916"/>
          </a:xfrm>
          <a:prstGeom prst="rect">
            <a:avLst/>
          </a:prstGeom>
          <a:noFill/>
          <a:ln>
            <a:solidFill>
              <a:schemeClr val="bg1">
                <a:lumMod val="75000"/>
              </a:schemeClr>
            </a:solidFill>
          </a:ln>
        </p:spPr>
        <p:txBody>
          <a:bodyPr wrap="none" rtlCol="0">
            <a:spAutoFit/>
          </a:bodyPr>
          <a:lstStyle/>
          <a:p>
            <a:r>
              <a:rPr lang="es-ES" sz="1050" b="0" dirty="0">
                <a:latin typeface="+mn-lt"/>
              </a:rPr>
              <a:t>2019: 30,8%</a:t>
            </a:r>
          </a:p>
        </p:txBody>
      </p:sp>
      <p:sp>
        <p:nvSpPr>
          <p:cNvPr id="30" name="22 CuadroTexto">
            <a:extLst>
              <a:ext uri="{FF2B5EF4-FFF2-40B4-BE49-F238E27FC236}">
                <a16:creationId xmlns:a16="http://schemas.microsoft.com/office/drawing/2014/main" id="{F361BDED-A6B2-4AF0-A62D-7AAA3F57BF79}"/>
              </a:ext>
            </a:extLst>
          </p:cNvPr>
          <p:cNvSpPr txBox="1"/>
          <p:nvPr/>
        </p:nvSpPr>
        <p:spPr>
          <a:xfrm>
            <a:off x="877319" y="3658878"/>
            <a:ext cx="997389" cy="253916"/>
          </a:xfrm>
          <a:prstGeom prst="rect">
            <a:avLst/>
          </a:prstGeom>
          <a:noFill/>
          <a:ln>
            <a:solidFill>
              <a:schemeClr val="bg1">
                <a:lumMod val="75000"/>
              </a:schemeClr>
            </a:solidFill>
          </a:ln>
        </p:spPr>
        <p:txBody>
          <a:bodyPr wrap="none" rtlCol="0">
            <a:spAutoFit/>
          </a:bodyPr>
          <a:lstStyle/>
          <a:p>
            <a:r>
              <a:rPr lang="es-ES" sz="1050" b="0" dirty="0">
                <a:latin typeface="+mn-lt"/>
              </a:rPr>
              <a:t>2019: </a:t>
            </a:r>
            <a:r>
              <a:rPr lang="es-ES" sz="1050" dirty="0"/>
              <a:t>7,4</a:t>
            </a:r>
            <a:r>
              <a:rPr lang="es-ES" sz="1050" b="0" dirty="0">
                <a:latin typeface="+mn-lt"/>
              </a:rPr>
              <a:t>%</a:t>
            </a:r>
          </a:p>
        </p:txBody>
      </p:sp>
      <p:sp>
        <p:nvSpPr>
          <p:cNvPr id="5" name="Flecha: hacia abajo 4">
            <a:extLst>
              <a:ext uri="{FF2B5EF4-FFF2-40B4-BE49-F238E27FC236}">
                <a16:creationId xmlns:a16="http://schemas.microsoft.com/office/drawing/2014/main" id="{88A170E1-FF86-4CB4-906B-6F515F288A6C}"/>
              </a:ext>
            </a:extLst>
          </p:cNvPr>
          <p:cNvSpPr/>
          <p:nvPr/>
        </p:nvSpPr>
        <p:spPr>
          <a:xfrm>
            <a:off x="4965765" y="3029835"/>
            <a:ext cx="151332" cy="215317"/>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Flecha: hacia abajo 31">
            <a:extLst>
              <a:ext uri="{FF2B5EF4-FFF2-40B4-BE49-F238E27FC236}">
                <a16:creationId xmlns:a16="http://schemas.microsoft.com/office/drawing/2014/main" id="{50695119-41BD-4E8A-96A4-17D3DA4FD9A6}"/>
              </a:ext>
            </a:extLst>
          </p:cNvPr>
          <p:cNvSpPr/>
          <p:nvPr/>
        </p:nvSpPr>
        <p:spPr>
          <a:xfrm rot="10800000">
            <a:off x="1043333" y="4619692"/>
            <a:ext cx="151332" cy="215317"/>
          </a:xfrm>
          <a:prstGeom prst="down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266E418F-CFA1-4731-BA48-C62F7C1EAA27}"/>
              </a:ext>
            </a:extLst>
          </p:cNvPr>
          <p:cNvSpPr txBox="1"/>
          <p:nvPr/>
        </p:nvSpPr>
        <p:spPr>
          <a:xfrm>
            <a:off x="9191625" y="1112223"/>
            <a:ext cx="3159347"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compradores de libros no de texto (1.248)</a:t>
            </a:r>
          </a:p>
        </p:txBody>
      </p:sp>
      <p:pic>
        <p:nvPicPr>
          <p:cNvPr id="34" name="Imagen 33">
            <a:extLst>
              <a:ext uri="{FF2B5EF4-FFF2-40B4-BE49-F238E27FC236}">
                <a16:creationId xmlns:a16="http://schemas.microsoft.com/office/drawing/2014/main" id="{9E000F49-189F-4B05-BB67-7A07BD7EE84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30646" y="3763136"/>
            <a:ext cx="543572" cy="261216"/>
          </a:xfrm>
          <a:prstGeom prst="rect">
            <a:avLst/>
          </a:prstGeom>
          <a:ln>
            <a:noFill/>
          </a:ln>
        </p:spPr>
      </p:pic>
      <p:pic>
        <p:nvPicPr>
          <p:cNvPr id="35" name="Imagen 34">
            <a:extLst>
              <a:ext uri="{FF2B5EF4-FFF2-40B4-BE49-F238E27FC236}">
                <a16:creationId xmlns:a16="http://schemas.microsoft.com/office/drawing/2014/main" id="{CEEA85B0-E005-4A5F-BF30-E7F8325BFFB0}"/>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9308" y="4953356"/>
            <a:ext cx="543572" cy="261216"/>
          </a:xfrm>
          <a:prstGeom prst="rect">
            <a:avLst/>
          </a:prstGeom>
          <a:ln>
            <a:noFill/>
          </a:ln>
        </p:spPr>
      </p:pic>
      <p:pic>
        <p:nvPicPr>
          <p:cNvPr id="36" name="Imagen 35">
            <a:extLst>
              <a:ext uri="{FF2B5EF4-FFF2-40B4-BE49-F238E27FC236}">
                <a16:creationId xmlns:a16="http://schemas.microsoft.com/office/drawing/2014/main" id="{712961C0-75E9-473A-AB35-713220894FF6}"/>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9308" y="4692140"/>
            <a:ext cx="543572" cy="261216"/>
          </a:xfrm>
          <a:prstGeom prst="rect">
            <a:avLst/>
          </a:prstGeom>
          <a:ln>
            <a:noFill/>
          </a:ln>
        </p:spPr>
      </p:pic>
      <p:pic>
        <p:nvPicPr>
          <p:cNvPr id="38" name="Imagen 37">
            <a:extLst>
              <a:ext uri="{FF2B5EF4-FFF2-40B4-BE49-F238E27FC236}">
                <a16:creationId xmlns:a16="http://schemas.microsoft.com/office/drawing/2014/main" id="{2E6784BA-5145-4B0C-8609-6CE6DF54C224}"/>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9308" y="5353124"/>
            <a:ext cx="543572" cy="261216"/>
          </a:xfrm>
          <a:prstGeom prst="rect">
            <a:avLst/>
          </a:prstGeom>
          <a:ln>
            <a:noFill/>
          </a:ln>
        </p:spPr>
      </p:pic>
      <p:pic>
        <p:nvPicPr>
          <p:cNvPr id="39" name="Imagen 38">
            <a:extLst>
              <a:ext uri="{FF2B5EF4-FFF2-40B4-BE49-F238E27FC236}">
                <a16:creationId xmlns:a16="http://schemas.microsoft.com/office/drawing/2014/main" id="{8351F325-0F56-4425-8F42-AE2558D11B5E}"/>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069308" y="3126983"/>
            <a:ext cx="543572" cy="261216"/>
          </a:xfrm>
          <a:prstGeom prst="rect">
            <a:avLst/>
          </a:prstGeom>
          <a:ln>
            <a:noFill/>
          </a:ln>
        </p:spPr>
      </p:pic>
      <p:pic>
        <p:nvPicPr>
          <p:cNvPr id="40" name="Imagen 39">
            <a:extLst>
              <a:ext uri="{FF2B5EF4-FFF2-40B4-BE49-F238E27FC236}">
                <a16:creationId xmlns:a16="http://schemas.microsoft.com/office/drawing/2014/main" id="{9F16D305-9572-460A-8D04-1769B9EC8FF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30646" y="3376008"/>
            <a:ext cx="543572" cy="261216"/>
          </a:xfrm>
          <a:prstGeom prst="rect">
            <a:avLst/>
          </a:prstGeom>
          <a:ln>
            <a:noFill/>
          </a:ln>
        </p:spPr>
      </p:pic>
    </p:spTree>
    <p:extLst>
      <p:ext uri="{BB962C8B-B14F-4D97-AF65-F5344CB8AC3E}">
        <p14:creationId xmlns:p14="http://schemas.microsoft.com/office/powerpoint/2010/main" val="3258154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76</a:t>
            </a:fld>
            <a:endParaRPr lang="es-ES_tradnl" dirty="0"/>
          </a:p>
        </p:txBody>
      </p:sp>
      <p:pic>
        <p:nvPicPr>
          <p:cNvPr id="25" name="Picture 2" descr="https://d30y9cdsu7xlg0.cloudfront.net/png/671603-200.png">
            <a:extLst>
              <a:ext uri="{FF2B5EF4-FFF2-40B4-BE49-F238E27FC236}">
                <a16:creationId xmlns:a16="http://schemas.microsoft.com/office/drawing/2014/main" id="{D7B659DF-619B-4184-AACE-C28409737C3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02" y="1265620"/>
            <a:ext cx="399013" cy="399013"/>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01EE7761-6A8C-4183-AF0C-46B1ECA74210}"/>
              </a:ext>
            </a:extLst>
          </p:cNvPr>
          <p:cNvSpPr txBox="1"/>
          <p:nvPr/>
        </p:nvSpPr>
        <p:spPr>
          <a:xfrm>
            <a:off x="8847349" y="1206373"/>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graphicFrame>
        <p:nvGraphicFramePr>
          <p:cNvPr id="28" name="11 Gráfico">
            <a:extLst>
              <a:ext uri="{FF2B5EF4-FFF2-40B4-BE49-F238E27FC236}">
                <a16:creationId xmlns:a16="http://schemas.microsoft.com/office/drawing/2014/main" id="{71368FC2-B1C5-4EC2-A561-0AFB9240F646}"/>
              </a:ext>
            </a:extLst>
          </p:cNvPr>
          <p:cNvGraphicFramePr/>
          <p:nvPr>
            <p:extLst>
              <p:ext uri="{D42A27DB-BD31-4B8C-83A1-F6EECF244321}">
                <p14:modId xmlns:p14="http://schemas.microsoft.com/office/powerpoint/2010/main" val="3394303390"/>
              </p:ext>
            </p:extLst>
          </p:nvPr>
        </p:nvGraphicFramePr>
        <p:xfrm>
          <a:off x="2209095" y="1776469"/>
          <a:ext cx="7579612" cy="2000250"/>
        </p:xfrm>
        <a:graphic>
          <a:graphicData uri="http://schemas.openxmlformats.org/drawingml/2006/chart">
            <c:chart xmlns:c="http://schemas.openxmlformats.org/drawingml/2006/chart" xmlns:r="http://schemas.openxmlformats.org/officeDocument/2006/relationships" r:id="rId3"/>
          </a:graphicData>
        </a:graphic>
      </p:graphicFrame>
      <p:sp>
        <p:nvSpPr>
          <p:cNvPr id="29" name="Abrir llave 28">
            <a:extLst>
              <a:ext uri="{FF2B5EF4-FFF2-40B4-BE49-F238E27FC236}">
                <a16:creationId xmlns:a16="http://schemas.microsoft.com/office/drawing/2014/main" id="{B5917445-0E75-4163-867F-609ACBEA2816}"/>
              </a:ext>
            </a:extLst>
          </p:cNvPr>
          <p:cNvSpPr/>
          <p:nvPr/>
        </p:nvSpPr>
        <p:spPr>
          <a:xfrm rot="5400000" flipH="1" flipV="1">
            <a:off x="8662925" y="2742436"/>
            <a:ext cx="122855" cy="1495982"/>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30" name="Rectángulo 29">
            <a:extLst>
              <a:ext uri="{FF2B5EF4-FFF2-40B4-BE49-F238E27FC236}">
                <a16:creationId xmlns:a16="http://schemas.microsoft.com/office/drawing/2014/main" id="{BAA9ABF0-2D2F-4CCC-9756-5AA09A91959C}"/>
              </a:ext>
            </a:extLst>
          </p:cNvPr>
          <p:cNvSpPr/>
          <p:nvPr/>
        </p:nvSpPr>
        <p:spPr>
          <a:xfrm>
            <a:off x="8339946" y="3546452"/>
            <a:ext cx="671979" cy="276999"/>
          </a:xfrm>
          <a:prstGeom prst="rect">
            <a:avLst/>
          </a:prstGeom>
        </p:spPr>
        <p:txBody>
          <a:bodyPr wrap="none">
            <a:spAutoFit/>
          </a:bodyPr>
          <a:lstStyle/>
          <a:p>
            <a:r>
              <a:rPr lang="es-ES" sz="1200" i="1" dirty="0">
                <a:solidFill>
                  <a:srgbClr val="FF0000"/>
                </a:solidFill>
              </a:rPr>
              <a:t>-1,1%</a:t>
            </a:r>
          </a:p>
        </p:txBody>
      </p:sp>
      <p:sp>
        <p:nvSpPr>
          <p:cNvPr id="31" name="Rectangle 37">
            <a:extLst>
              <a:ext uri="{FF2B5EF4-FFF2-40B4-BE49-F238E27FC236}">
                <a16:creationId xmlns:a16="http://schemas.microsoft.com/office/drawing/2014/main" id="{9DBDBC4D-C9ED-45F4-B3C1-E709B95ED279}"/>
              </a:ext>
            </a:extLst>
          </p:cNvPr>
          <p:cNvSpPr>
            <a:spLocks noChangeArrowheads="1"/>
          </p:cNvSpPr>
          <p:nvPr/>
        </p:nvSpPr>
        <p:spPr bwMode="auto">
          <a:xfrm>
            <a:off x="4342190" y="1692813"/>
            <a:ext cx="3859951" cy="538223"/>
          </a:xfrm>
          <a:prstGeom prst="rect">
            <a:avLst/>
          </a:prstGeom>
          <a:noFill/>
          <a:ln w="9525">
            <a:noFill/>
            <a:miter lim="800000"/>
            <a:headEnd/>
            <a:tailEnd/>
          </a:ln>
          <a:effectLst/>
        </p:spPr>
        <p:txBody>
          <a:bodyPr anchor="ctr"/>
          <a:lstStyle/>
          <a:p>
            <a:pPr algn="ctr"/>
            <a:r>
              <a:rPr lang="es-ES_tradnl" b="1" dirty="0">
                <a:solidFill>
                  <a:schemeClr val="accent4">
                    <a:lumMod val="75000"/>
                    <a:lumOff val="25000"/>
                  </a:schemeClr>
                </a:solidFill>
                <a:ea typeface="Verdana" panose="020B0604030504040204" pitchFamily="34" charset="0"/>
                <a:cs typeface="Verdana" panose="020B0604030504040204" pitchFamily="34" charset="0"/>
              </a:rPr>
              <a:t>Compra de libros de </a:t>
            </a:r>
            <a:r>
              <a:rPr lang="es-ES_tradnl" b="1" u="sng" dirty="0">
                <a:solidFill>
                  <a:schemeClr val="accent4">
                    <a:lumMod val="75000"/>
                    <a:lumOff val="25000"/>
                  </a:schemeClr>
                </a:solidFill>
                <a:ea typeface="Verdana" panose="020B0604030504040204" pitchFamily="34" charset="0"/>
                <a:cs typeface="Verdana" panose="020B0604030504040204" pitchFamily="34" charset="0"/>
              </a:rPr>
              <a:t>TEXTO</a:t>
            </a:r>
            <a:r>
              <a:rPr lang="es-ES_tradnl" b="1" dirty="0">
                <a:solidFill>
                  <a:schemeClr val="accent4">
                    <a:lumMod val="75000"/>
                    <a:lumOff val="25000"/>
                  </a:schemeClr>
                </a:solidFill>
                <a:ea typeface="Verdana" panose="020B0604030504040204" pitchFamily="34" charset="0"/>
                <a:cs typeface="Verdana" panose="020B0604030504040204" pitchFamily="34" charset="0"/>
              </a:rPr>
              <a:t> </a:t>
            </a:r>
          </a:p>
          <a:p>
            <a:pPr algn="ctr"/>
            <a:r>
              <a:rPr lang="es-ES_tradnl" dirty="0">
                <a:solidFill>
                  <a:schemeClr val="accent4">
                    <a:lumMod val="75000"/>
                    <a:lumOff val="25000"/>
                  </a:schemeClr>
                </a:solidFill>
                <a:ea typeface="Verdana" panose="020B0604030504040204" pitchFamily="34" charset="0"/>
                <a:cs typeface="Verdana" panose="020B0604030504040204" pitchFamily="34" charset="0"/>
              </a:rPr>
              <a:t>en el último año</a:t>
            </a:r>
            <a:endParaRPr lang="es-ES" dirty="0">
              <a:solidFill>
                <a:schemeClr val="accent4">
                  <a:lumMod val="75000"/>
                  <a:lumOff val="25000"/>
                </a:schemeClr>
              </a:solidFill>
              <a:ea typeface="Verdana" panose="020B0604030504040204" pitchFamily="34" charset="0"/>
              <a:cs typeface="Verdana" panose="020B0604030504040204" pitchFamily="34" charset="0"/>
            </a:endParaRPr>
          </a:p>
        </p:txBody>
      </p:sp>
      <p:graphicFrame>
        <p:nvGraphicFramePr>
          <p:cNvPr id="34" name="Object 18">
            <a:extLst>
              <a:ext uri="{FF2B5EF4-FFF2-40B4-BE49-F238E27FC236}">
                <a16:creationId xmlns:a16="http://schemas.microsoft.com/office/drawing/2014/main" id="{A20CA34C-B1F6-4544-ACE8-4DBA123F01EC}"/>
              </a:ext>
            </a:extLst>
          </p:cNvPr>
          <p:cNvGraphicFramePr>
            <a:graphicFrameLocks noChangeAspect="1"/>
          </p:cNvGraphicFramePr>
          <p:nvPr>
            <p:extLst>
              <p:ext uri="{D42A27DB-BD31-4B8C-83A1-F6EECF244321}">
                <p14:modId xmlns:p14="http://schemas.microsoft.com/office/powerpoint/2010/main" val="2441165876"/>
              </p:ext>
            </p:extLst>
          </p:nvPr>
        </p:nvGraphicFramePr>
        <p:xfrm>
          <a:off x="1715037" y="4449422"/>
          <a:ext cx="9210675" cy="1547312"/>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8">
            <a:extLst>
              <a:ext uri="{FF2B5EF4-FFF2-40B4-BE49-F238E27FC236}">
                <a16:creationId xmlns:a16="http://schemas.microsoft.com/office/drawing/2014/main" id="{83A8275C-73F0-4B3C-B171-B8644A873001}"/>
              </a:ext>
            </a:extLst>
          </p:cNvPr>
          <p:cNvSpPr>
            <a:spLocks noChangeArrowheads="1"/>
          </p:cNvSpPr>
          <p:nvPr/>
        </p:nvSpPr>
        <p:spPr bwMode="auto">
          <a:xfrm>
            <a:off x="3726601" y="4073151"/>
            <a:ext cx="1203325" cy="355600"/>
          </a:xfrm>
          <a:prstGeom prst="roundRect">
            <a:avLst/>
          </a:prstGeom>
          <a:solidFill>
            <a:schemeClr val="accent4">
              <a:lumMod val="75000"/>
              <a:lumOff val="2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SEXO</a:t>
            </a:r>
          </a:p>
        </p:txBody>
      </p:sp>
      <p:sp>
        <p:nvSpPr>
          <p:cNvPr id="36" name="Rectangle 10">
            <a:extLst>
              <a:ext uri="{FF2B5EF4-FFF2-40B4-BE49-F238E27FC236}">
                <a16:creationId xmlns:a16="http://schemas.microsoft.com/office/drawing/2014/main" id="{124A4E60-AF0C-4CB8-AEB9-009084CE8EE9}"/>
              </a:ext>
            </a:extLst>
          </p:cNvPr>
          <p:cNvSpPr>
            <a:spLocks noChangeArrowheads="1"/>
          </p:cNvSpPr>
          <p:nvPr/>
        </p:nvSpPr>
        <p:spPr bwMode="auto">
          <a:xfrm>
            <a:off x="526212" y="6024025"/>
            <a:ext cx="1571627" cy="266700"/>
          </a:xfrm>
          <a:prstGeom prst="rect">
            <a:avLst/>
          </a:prstGeom>
          <a:noFill/>
          <a:ln w="9525">
            <a:noFill/>
            <a:miter lim="800000"/>
            <a:headEnd/>
            <a:tailEnd/>
          </a:ln>
          <a:effectLst/>
        </p:spPr>
        <p:txBody>
          <a:bodyPr anchor="ctr"/>
          <a:lstStyle/>
          <a:p>
            <a:pPr algn="ctr"/>
            <a:r>
              <a:rPr lang="es-ES" sz="1000" dirty="0">
                <a:solidFill>
                  <a:schemeClr val="tx1">
                    <a:lumMod val="75000"/>
                    <a:lumOff val="25000"/>
                  </a:schemeClr>
                </a:solidFill>
              </a:rPr>
              <a:t>Media de libros comprados</a:t>
            </a:r>
          </a:p>
        </p:txBody>
      </p:sp>
      <p:sp>
        <p:nvSpPr>
          <p:cNvPr id="37" name="Line 35">
            <a:extLst>
              <a:ext uri="{FF2B5EF4-FFF2-40B4-BE49-F238E27FC236}">
                <a16:creationId xmlns:a16="http://schemas.microsoft.com/office/drawing/2014/main" id="{CABFBCBD-0E45-4231-BDA3-2F44FD37ABCB}"/>
              </a:ext>
            </a:extLst>
          </p:cNvPr>
          <p:cNvSpPr>
            <a:spLocks noChangeShapeType="1"/>
          </p:cNvSpPr>
          <p:nvPr/>
        </p:nvSpPr>
        <p:spPr bwMode="auto">
          <a:xfrm>
            <a:off x="1715036" y="5192573"/>
            <a:ext cx="9144001" cy="5432"/>
          </a:xfrm>
          <a:prstGeom prst="line">
            <a:avLst/>
          </a:prstGeom>
          <a:noFill/>
          <a:ln w="19050">
            <a:solidFill>
              <a:srgbClr val="002060"/>
            </a:solidFill>
            <a:prstDash val="sysDot"/>
            <a:round/>
            <a:headEnd/>
            <a:tailEnd/>
          </a:ln>
          <a:effectLst/>
        </p:spPr>
        <p:txBody>
          <a:bodyPr/>
          <a:lstStyle/>
          <a:p>
            <a:endParaRPr lang="es-ES" dirty="0"/>
          </a:p>
        </p:txBody>
      </p:sp>
      <p:grpSp>
        <p:nvGrpSpPr>
          <p:cNvPr id="38" name="Grupo 37">
            <a:extLst>
              <a:ext uri="{FF2B5EF4-FFF2-40B4-BE49-F238E27FC236}">
                <a16:creationId xmlns:a16="http://schemas.microsoft.com/office/drawing/2014/main" id="{F7E38FCE-2FA7-46F7-8BBF-C7870E814241}"/>
              </a:ext>
            </a:extLst>
          </p:cNvPr>
          <p:cNvGrpSpPr/>
          <p:nvPr/>
        </p:nvGrpSpPr>
        <p:grpSpPr>
          <a:xfrm>
            <a:off x="3109144" y="4091277"/>
            <a:ext cx="433228" cy="341263"/>
            <a:chOff x="2581503" y="1886236"/>
            <a:chExt cx="571271" cy="450002"/>
          </a:xfrm>
        </p:grpSpPr>
        <p:pic>
          <p:nvPicPr>
            <p:cNvPr id="39" name="Imagen 38">
              <a:extLst>
                <a:ext uri="{FF2B5EF4-FFF2-40B4-BE49-F238E27FC236}">
                  <a16:creationId xmlns:a16="http://schemas.microsoft.com/office/drawing/2014/main" id="{345B8441-02FD-4FAB-9592-E576D192601D}"/>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44960" t="-4760" b="1"/>
            <a:stretch/>
          </p:blipFill>
          <p:spPr>
            <a:xfrm>
              <a:off x="2920174" y="1886236"/>
              <a:ext cx="232600" cy="442713"/>
            </a:xfrm>
            <a:prstGeom prst="rect">
              <a:avLst/>
            </a:prstGeom>
          </p:spPr>
        </p:pic>
        <p:pic>
          <p:nvPicPr>
            <p:cNvPr id="40" name="Picture 4" descr="https://d30y9cdsu7xlg0.cloudfront.net/png/2-200.png">
              <a:extLst>
                <a:ext uri="{FF2B5EF4-FFF2-40B4-BE49-F238E27FC236}">
                  <a16:creationId xmlns:a16="http://schemas.microsoft.com/office/drawing/2014/main" id="{2B7E9A13-6FF3-41B0-B636-2A2C2FC7424F}"/>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1503" y="1906703"/>
              <a:ext cx="429535" cy="429535"/>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angle 16">
            <a:extLst>
              <a:ext uri="{FF2B5EF4-FFF2-40B4-BE49-F238E27FC236}">
                <a16:creationId xmlns:a16="http://schemas.microsoft.com/office/drawing/2014/main" id="{A390CA8C-CDBB-4118-B105-1306D0D52CE5}"/>
              </a:ext>
            </a:extLst>
          </p:cNvPr>
          <p:cNvSpPr>
            <a:spLocks noChangeArrowheads="1"/>
          </p:cNvSpPr>
          <p:nvPr/>
        </p:nvSpPr>
        <p:spPr bwMode="auto">
          <a:xfrm>
            <a:off x="1968386" y="6024025"/>
            <a:ext cx="441977"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7,8</a:t>
            </a:r>
          </a:p>
        </p:txBody>
      </p:sp>
      <p:sp>
        <p:nvSpPr>
          <p:cNvPr id="42" name="Rectangle 16">
            <a:extLst>
              <a:ext uri="{FF2B5EF4-FFF2-40B4-BE49-F238E27FC236}">
                <a16:creationId xmlns:a16="http://schemas.microsoft.com/office/drawing/2014/main" id="{640A930B-DDCC-4EC6-815C-38709458C7D9}"/>
              </a:ext>
            </a:extLst>
          </p:cNvPr>
          <p:cNvSpPr>
            <a:spLocks noChangeArrowheads="1"/>
          </p:cNvSpPr>
          <p:nvPr/>
        </p:nvSpPr>
        <p:spPr bwMode="auto">
          <a:xfrm>
            <a:off x="3595895" y="6024025"/>
            <a:ext cx="441977"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7,6</a:t>
            </a:r>
          </a:p>
        </p:txBody>
      </p:sp>
      <p:sp>
        <p:nvSpPr>
          <p:cNvPr id="43" name="Rectangle 16">
            <a:extLst>
              <a:ext uri="{FF2B5EF4-FFF2-40B4-BE49-F238E27FC236}">
                <a16:creationId xmlns:a16="http://schemas.microsoft.com/office/drawing/2014/main" id="{C7A5D24B-F465-4353-B643-24590310C03E}"/>
              </a:ext>
            </a:extLst>
          </p:cNvPr>
          <p:cNvSpPr>
            <a:spLocks noChangeArrowheads="1"/>
          </p:cNvSpPr>
          <p:nvPr/>
        </p:nvSpPr>
        <p:spPr bwMode="auto">
          <a:xfrm>
            <a:off x="4428275" y="6024025"/>
            <a:ext cx="441977"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8,0</a:t>
            </a:r>
          </a:p>
        </p:txBody>
      </p:sp>
      <p:sp>
        <p:nvSpPr>
          <p:cNvPr id="45" name="Rectangle 16">
            <a:extLst>
              <a:ext uri="{FF2B5EF4-FFF2-40B4-BE49-F238E27FC236}">
                <a16:creationId xmlns:a16="http://schemas.microsoft.com/office/drawing/2014/main" id="{9B43C1A2-5ED3-40C3-BB02-99CEE3D5F374}"/>
              </a:ext>
            </a:extLst>
          </p:cNvPr>
          <p:cNvSpPr>
            <a:spLocks noChangeArrowheads="1"/>
          </p:cNvSpPr>
          <p:nvPr/>
        </p:nvSpPr>
        <p:spPr bwMode="auto">
          <a:xfrm>
            <a:off x="6076542"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7,3</a:t>
            </a:r>
          </a:p>
        </p:txBody>
      </p:sp>
      <p:sp>
        <p:nvSpPr>
          <p:cNvPr id="46" name="Rectangle 16">
            <a:extLst>
              <a:ext uri="{FF2B5EF4-FFF2-40B4-BE49-F238E27FC236}">
                <a16:creationId xmlns:a16="http://schemas.microsoft.com/office/drawing/2014/main" id="{9CA6BC04-8E59-4930-BDBE-A17B413735CA}"/>
              </a:ext>
            </a:extLst>
          </p:cNvPr>
          <p:cNvSpPr>
            <a:spLocks noChangeArrowheads="1"/>
          </p:cNvSpPr>
          <p:nvPr/>
        </p:nvSpPr>
        <p:spPr bwMode="auto">
          <a:xfrm>
            <a:off x="6918353"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6,7</a:t>
            </a:r>
          </a:p>
        </p:txBody>
      </p:sp>
      <p:sp>
        <p:nvSpPr>
          <p:cNvPr id="47" name="Rectangle 16">
            <a:extLst>
              <a:ext uri="{FF2B5EF4-FFF2-40B4-BE49-F238E27FC236}">
                <a16:creationId xmlns:a16="http://schemas.microsoft.com/office/drawing/2014/main" id="{E689AF5E-A171-4E25-8CE6-96F6BE88DC2F}"/>
              </a:ext>
            </a:extLst>
          </p:cNvPr>
          <p:cNvSpPr>
            <a:spLocks noChangeArrowheads="1"/>
          </p:cNvSpPr>
          <p:nvPr/>
        </p:nvSpPr>
        <p:spPr bwMode="auto">
          <a:xfrm>
            <a:off x="7760164"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8,2</a:t>
            </a:r>
          </a:p>
        </p:txBody>
      </p:sp>
      <p:sp>
        <p:nvSpPr>
          <p:cNvPr id="48" name="Rectangle 16">
            <a:extLst>
              <a:ext uri="{FF2B5EF4-FFF2-40B4-BE49-F238E27FC236}">
                <a16:creationId xmlns:a16="http://schemas.microsoft.com/office/drawing/2014/main" id="{F72F1721-A72E-4DDC-B6C8-E12C9ACF07EC}"/>
              </a:ext>
            </a:extLst>
          </p:cNvPr>
          <p:cNvSpPr>
            <a:spLocks noChangeArrowheads="1"/>
          </p:cNvSpPr>
          <p:nvPr/>
        </p:nvSpPr>
        <p:spPr bwMode="auto">
          <a:xfrm>
            <a:off x="8601975"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8,0</a:t>
            </a:r>
          </a:p>
        </p:txBody>
      </p:sp>
      <p:sp>
        <p:nvSpPr>
          <p:cNvPr id="49" name="Rectangle 16">
            <a:extLst>
              <a:ext uri="{FF2B5EF4-FFF2-40B4-BE49-F238E27FC236}">
                <a16:creationId xmlns:a16="http://schemas.microsoft.com/office/drawing/2014/main" id="{FA5A3C64-4797-4C6D-A91B-5F46F993AC17}"/>
              </a:ext>
            </a:extLst>
          </p:cNvPr>
          <p:cNvSpPr>
            <a:spLocks noChangeArrowheads="1"/>
          </p:cNvSpPr>
          <p:nvPr/>
        </p:nvSpPr>
        <p:spPr bwMode="auto">
          <a:xfrm>
            <a:off x="9443786"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7,8</a:t>
            </a:r>
          </a:p>
        </p:txBody>
      </p:sp>
      <p:sp>
        <p:nvSpPr>
          <p:cNvPr id="50" name="Rectangle 16">
            <a:extLst>
              <a:ext uri="{FF2B5EF4-FFF2-40B4-BE49-F238E27FC236}">
                <a16:creationId xmlns:a16="http://schemas.microsoft.com/office/drawing/2014/main" id="{4606FAB1-93E8-4086-8770-BB773D3C1EC0}"/>
              </a:ext>
            </a:extLst>
          </p:cNvPr>
          <p:cNvSpPr>
            <a:spLocks noChangeArrowheads="1"/>
          </p:cNvSpPr>
          <p:nvPr/>
        </p:nvSpPr>
        <p:spPr bwMode="auto">
          <a:xfrm>
            <a:off x="10285597" y="6024025"/>
            <a:ext cx="532694"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8,8</a:t>
            </a:r>
          </a:p>
        </p:txBody>
      </p:sp>
      <p:sp>
        <p:nvSpPr>
          <p:cNvPr id="51" name="Rectangle 8">
            <a:extLst>
              <a:ext uri="{FF2B5EF4-FFF2-40B4-BE49-F238E27FC236}">
                <a16:creationId xmlns:a16="http://schemas.microsoft.com/office/drawing/2014/main" id="{CB2DB216-B64F-4CFF-A0A7-B8CD4EC83265}"/>
              </a:ext>
            </a:extLst>
          </p:cNvPr>
          <p:cNvSpPr>
            <a:spLocks noChangeArrowheads="1"/>
          </p:cNvSpPr>
          <p:nvPr/>
        </p:nvSpPr>
        <p:spPr bwMode="auto">
          <a:xfrm>
            <a:off x="7468868" y="4073151"/>
            <a:ext cx="2001141" cy="355600"/>
          </a:xfrm>
          <a:prstGeom prst="roundRect">
            <a:avLst/>
          </a:prstGeom>
          <a:solidFill>
            <a:schemeClr val="accent4">
              <a:lumMod val="75000"/>
              <a:lumOff val="2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EDAD</a:t>
            </a:r>
          </a:p>
        </p:txBody>
      </p:sp>
      <p:cxnSp>
        <p:nvCxnSpPr>
          <p:cNvPr id="52" name="Conector recto 51">
            <a:extLst>
              <a:ext uri="{FF2B5EF4-FFF2-40B4-BE49-F238E27FC236}">
                <a16:creationId xmlns:a16="http://schemas.microsoft.com/office/drawing/2014/main" id="{23732090-7E0E-4A50-8DCC-8AFAC0DDE10F}"/>
              </a:ext>
            </a:extLst>
          </p:cNvPr>
          <p:cNvCxnSpPr>
            <a:cxnSpLocks/>
          </p:cNvCxnSpPr>
          <p:nvPr/>
        </p:nvCxnSpPr>
        <p:spPr>
          <a:xfrm>
            <a:off x="2751442" y="4390913"/>
            <a:ext cx="0" cy="1899812"/>
          </a:xfrm>
          <a:prstGeom prst="line">
            <a:avLst/>
          </a:prstGeom>
          <a:noFill/>
          <a:ln w="19050" cap="flat" cmpd="sng" algn="ctr">
            <a:solidFill>
              <a:sysClr val="windowText" lastClr="000000">
                <a:lumMod val="75000"/>
                <a:lumOff val="25000"/>
              </a:sysClr>
            </a:solidFill>
            <a:prstDash val="dashDot"/>
            <a:miter lim="800000"/>
          </a:ln>
          <a:effectLst/>
        </p:spPr>
      </p:cxnSp>
      <p:pic>
        <p:nvPicPr>
          <p:cNvPr id="53" name="Picture 8" descr="https://d30y9cdsu7xlg0.cloudfront.net/png/848124-200.png">
            <a:extLst>
              <a:ext uri="{FF2B5EF4-FFF2-40B4-BE49-F238E27FC236}">
                <a16:creationId xmlns:a16="http://schemas.microsoft.com/office/drawing/2014/main" id="{22EC12D1-D3A5-46FA-9D3A-35DF509355BC}"/>
              </a:ext>
            </a:extLst>
          </p:cNvPr>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613" y="3950946"/>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16">
            <a:extLst>
              <a:ext uri="{FF2B5EF4-FFF2-40B4-BE49-F238E27FC236}">
                <a16:creationId xmlns:a16="http://schemas.microsoft.com/office/drawing/2014/main" id="{3BF4D6E7-D2B8-4B0F-9B4D-8DC6EDEA4271}"/>
              </a:ext>
            </a:extLst>
          </p:cNvPr>
          <p:cNvSpPr>
            <a:spLocks noChangeArrowheads="1"/>
          </p:cNvSpPr>
          <p:nvPr/>
        </p:nvSpPr>
        <p:spPr bwMode="auto">
          <a:xfrm>
            <a:off x="1566922" y="6344069"/>
            <a:ext cx="1209689" cy="266700"/>
          </a:xfrm>
          <a:prstGeom prst="rect">
            <a:avLst/>
          </a:prstGeom>
          <a:noFill/>
          <a:ln w="9525">
            <a:solidFill>
              <a:schemeClr val="bg1">
                <a:lumMod val="75000"/>
              </a:schemeClr>
            </a:solidFill>
            <a:miter lim="800000"/>
            <a:headEnd/>
            <a:tailEnd/>
          </a:ln>
          <a:effectLst/>
        </p:spPr>
        <p:txBody>
          <a:bodyPr anchor="ctr"/>
          <a:lstStyle/>
          <a:p>
            <a:pPr algn="ctr"/>
            <a:r>
              <a:rPr lang="es-ES" sz="1100" dirty="0">
                <a:solidFill>
                  <a:schemeClr val="tx1">
                    <a:lumMod val="75000"/>
                    <a:lumOff val="25000"/>
                  </a:schemeClr>
                </a:solidFill>
              </a:rPr>
              <a:t>8,7 en 2019</a:t>
            </a:r>
          </a:p>
        </p:txBody>
      </p:sp>
      <p:cxnSp>
        <p:nvCxnSpPr>
          <p:cNvPr id="5" name="Conector recto 4">
            <a:extLst>
              <a:ext uri="{FF2B5EF4-FFF2-40B4-BE49-F238E27FC236}">
                <a16:creationId xmlns:a16="http://schemas.microsoft.com/office/drawing/2014/main" id="{6BCD3920-EFA6-4BB7-A0E7-23FA40ACBDBA}"/>
              </a:ext>
            </a:extLst>
          </p:cNvPr>
          <p:cNvCxnSpPr/>
          <p:nvPr/>
        </p:nvCxnSpPr>
        <p:spPr>
          <a:xfrm>
            <a:off x="1910350" y="3899190"/>
            <a:ext cx="8332384" cy="0"/>
          </a:xfrm>
          <a:prstGeom prst="line">
            <a:avLst/>
          </a:prstGeom>
          <a:ln>
            <a:solidFill>
              <a:srgbClr val="9E9D9D"/>
            </a:solidFill>
            <a:prstDash val="lgDashDot"/>
          </a:ln>
        </p:spPr>
        <p:style>
          <a:lnRef idx="1">
            <a:schemeClr val="accent1"/>
          </a:lnRef>
          <a:fillRef idx="0">
            <a:schemeClr val="accent1"/>
          </a:fillRef>
          <a:effectRef idx="0">
            <a:schemeClr val="accent1"/>
          </a:effectRef>
          <a:fontRef idx="minor">
            <a:schemeClr val="tx1"/>
          </a:fontRef>
        </p:style>
      </p:cxnSp>
      <p:pic>
        <p:nvPicPr>
          <p:cNvPr id="55" name="Imagen 54">
            <a:extLst>
              <a:ext uri="{FF2B5EF4-FFF2-40B4-BE49-F238E27FC236}">
                <a16:creationId xmlns:a16="http://schemas.microsoft.com/office/drawing/2014/main" id="{E615BCA3-6162-4571-961C-41B596AAB9C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472" b="18611"/>
          <a:stretch/>
        </p:blipFill>
        <p:spPr>
          <a:xfrm>
            <a:off x="2517055" y="2000943"/>
            <a:ext cx="519113" cy="326609"/>
          </a:xfrm>
          <a:prstGeom prst="rect">
            <a:avLst/>
          </a:prstGeom>
        </p:spPr>
      </p:pic>
      <p:sp>
        <p:nvSpPr>
          <p:cNvPr id="56" name="Rectángulo 55">
            <a:extLst>
              <a:ext uri="{FF2B5EF4-FFF2-40B4-BE49-F238E27FC236}">
                <a16:creationId xmlns:a16="http://schemas.microsoft.com/office/drawing/2014/main" id="{30CFD274-C98A-47DC-A0AD-41F550D85BE1}"/>
              </a:ext>
            </a:extLst>
          </p:cNvPr>
          <p:cNvSpPr/>
          <p:nvPr/>
        </p:nvSpPr>
        <p:spPr>
          <a:xfrm>
            <a:off x="3109144" y="2015546"/>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sp>
        <p:nvSpPr>
          <p:cNvPr id="57" name="Rectangle 3">
            <a:extLst>
              <a:ext uri="{FF2B5EF4-FFF2-40B4-BE49-F238E27FC236}">
                <a16:creationId xmlns:a16="http://schemas.microsoft.com/office/drawing/2014/main" id="{5A4AD91F-E49A-4E33-9B21-249CE3190EE3}"/>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58" name="Rectangle 3">
            <a:extLst>
              <a:ext uri="{FF2B5EF4-FFF2-40B4-BE49-F238E27FC236}">
                <a16:creationId xmlns:a16="http://schemas.microsoft.com/office/drawing/2014/main" id="{65451D63-CA75-4BBD-A1E4-D98DCC93736F}"/>
              </a:ext>
            </a:extLst>
          </p:cNvPr>
          <p:cNvSpPr>
            <a:spLocks noChangeArrowheads="1"/>
          </p:cNvSpPr>
          <p:nvPr/>
        </p:nvSpPr>
        <p:spPr bwMode="auto">
          <a:xfrm>
            <a:off x="270008" y="1334675"/>
            <a:ext cx="5095094"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en el último año</a:t>
            </a:r>
          </a:p>
        </p:txBody>
      </p:sp>
      <p:sp>
        <p:nvSpPr>
          <p:cNvPr id="59" name="Rectangle 6">
            <a:extLst>
              <a:ext uri="{FF2B5EF4-FFF2-40B4-BE49-F238E27FC236}">
                <a16:creationId xmlns:a16="http://schemas.microsoft.com/office/drawing/2014/main" id="{51E8362D-FA5F-4325-806A-2BDBB0897953}"/>
              </a:ext>
            </a:extLst>
          </p:cNvPr>
          <p:cNvSpPr>
            <a:spLocks noChangeArrowheads="1"/>
          </p:cNvSpPr>
          <p:nvPr/>
        </p:nvSpPr>
        <p:spPr bwMode="auto">
          <a:xfrm>
            <a:off x="298001" y="253777"/>
            <a:ext cx="9927960" cy="612988"/>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10000"/>
              </a:lnSpc>
              <a:spcBef>
                <a:spcPct val="20000"/>
              </a:spcBef>
              <a:spcAft>
                <a:spcPts val="0"/>
              </a:spcAft>
              <a:buClrTx/>
              <a:buSzTx/>
              <a:buFontTx/>
              <a:buNone/>
              <a:tabLst/>
              <a:defRPr/>
            </a:pPr>
            <a:r>
              <a:rPr kumimoji="0" lang="es-ES" sz="1600" b="0" i="0" u="none" strike="noStrike" kern="1200" cap="none" spc="0" normalizeH="0" baseline="0" noProof="0" dirty="0">
                <a:ln>
                  <a:noFill/>
                </a:ln>
                <a:effectLst/>
                <a:uLnTx/>
                <a:uFillTx/>
                <a:ea typeface="+mn-ea"/>
                <a:cs typeface="+mn-cs"/>
              </a:rPr>
              <a:t>El porcentaje de </a:t>
            </a:r>
            <a:r>
              <a:rPr kumimoji="0" lang="es-ES" sz="1600" b="1" i="0" u="none" strike="noStrike" kern="1200" cap="none" spc="0" normalizeH="0" baseline="0" noProof="0" dirty="0">
                <a:ln>
                  <a:noFill/>
                </a:ln>
                <a:effectLst/>
                <a:uLnTx/>
                <a:uFillTx/>
                <a:ea typeface="+mn-ea"/>
                <a:cs typeface="+mn-cs"/>
              </a:rPr>
              <a:t>compradores de libros de texto desciende levemente </a:t>
            </a:r>
            <a:r>
              <a:rPr lang="es-ES" sz="1600" b="1" dirty="0"/>
              <a:t>hasta el 31,9%, </a:t>
            </a:r>
            <a:r>
              <a:rPr kumimoji="0" lang="es-ES" sz="1600" b="0" i="0" u="none" strike="noStrike" kern="1200" cap="none" spc="0" normalizeH="0" baseline="0" noProof="0" dirty="0">
                <a:ln>
                  <a:noFill/>
                </a:ln>
                <a:effectLst/>
                <a:uLnTx/>
                <a:uFillTx/>
                <a:ea typeface="+mn-ea"/>
                <a:cs typeface="+mn-cs"/>
              </a:rPr>
              <a:t>también baja la media de libros comprados a 7,8.</a:t>
            </a:r>
          </a:p>
        </p:txBody>
      </p:sp>
    </p:spTree>
    <p:extLst>
      <p:ext uri="{BB962C8B-B14F-4D97-AF65-F5344CB8AC3E}">
        <p14:creationId xmlns:p14="http://schemas.microsoft.com/office/powerpoint/2010/main" val="29623035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77</a:t>
            </a:fld>
            <a:endParaRPr lang="es-ES_tradnl" dirty="0"/>
          </a:p>
        </p:txBody>
      </p:sp>
      <p:graphicFrame>
        <p:nvGraphicFramePr>
          <p:cNvPr id="38" name="3 Gráfico">
            <a:extLst>
              <a:ext uri="{FF2B5EF4-FFF2-40B4-BE49-F238E27FC236}">
                <a16:creationId xmlns:a16="http://schemas.microsoft.com/office/drawing/2014/main" id="{051A4061-E7BB-4793-8F79-F4E6E0A18028}"/>
              </a:ext>
            </a:extLst>
          </p:cNvPr>
          <p:cNvGraphicFramePr/>
          <p:nvPr>
            <p:extLst>
              <p:ext uri="{D42A27DB-BD31-4B8C-83A1-F6EECF244321}">
                <p14:modId xmlns:p14="http://schemas.microsoft.com/office/powerpoint/2010/main" val="311131169"/>
              </p:ext>
            </p:extLst>
          </p:nvPr>
        </p:nvGraphicFramePr>
        <p:xfrm>
          <a:off x="5058480" y="2045817"/>
          <a:ext cx="4772024" cy="4718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13 Tabla">
            <a:extLst>
              <a:ext uri="{FF2B5EF4-FFF2-40B4-BE49-F238E27FC236}">
                <a16:creationId xmlns:a16="http://schemas.microsoft.com/office/drawing/2014/main" id="{A7A1B48B-CEA8-4F4E-86B6-F60EA0E97085}"/>
              </a:ext>
            </a:extLst>
          </p:cNvPr>
          <p:cNvGraphicFramePr>
            <a:graphicFrameLocks noGrp="1"/>
          </p:cNvGraphicFramePr>
          <p:nvPr>
            <p:extLst>
              <p:ext uri="{D42A27DB-BD31-4B8C-83A1-F6EECF244321}">
                <p14:modId xmlns:p14="http://schemas.microsoft.com/office/powerpoint/2010/main" val="906629876"/>
              </p:ext>
            </p:extLst>
          </p:nvPr>
        </p:nvGraphicFramePr>
        <p:xfrm>
          <a:off x="10045768" y="2153539"/>
          <a:ext cx="762000" cy="4503294"/>
        </p:xfrm>
        <a:graphic>
          <a:graphicData uri="http://schemas.openxmlformats.org/drawingml/2006/table">
            <a:tbl>
              <a:tblPr/>
              <a:tblGrid>
                <a:gridCol w="762000">
                  <a:extLst>
                    <a:ext uri="{9D8B030D-6E8A-4147-A177-3AD203B41FA5}">
                      <a16:colId xmlns:a16="http://schemas.microsoft.com/office/drawing/2014/main" val="20000"/>
                    </a:ext>
                  </a:extLst>
                </a:gridCol>
              </a:tblGrid>
              <a:tr h="250183">
                <a:tc>
                  <a:txBody>
                    <a:bodyPr/>
                    <a:lstStyle/>
                    <a:p>
                      <a:pPr algn="ctr" fontAlgn="b"/>
                      <a:r>
                        <a:rPr lang="es-ES" sz="1100" b="0" i="0" u="none" strike="noStrike" dirty="0">
                          <a:solidFill>
                            <a:srgbClr val="000000"/>
                          </a:solidFill>
                          <a:effectLst/>
                          <a:latin typeface="+mn-lt"/>
                        </a:rPr>
                        <a:t>9,5</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250183">
                <a:tc>
                  <a:txBody>
                    <a:bodyPr/>
                    <a:lstStyle/>
                    <a:p>
                      <a:pPr algn="ctr" fontAlgn="b"/>
                      <a:r>
                        <a:rPr lang="es-ES" sz="1100" b="0" i="0" u="none" strike="noStrike" dirty="0">
                          <a:solidFill>
                            <a:srgbClr val="000000"/>
                          </a:solidFill>
                          <a:effectLst/>
                          <a:latin typeface="+mn-lt"/>
                        </a:rPr>
                        <a:t>7,6</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50183">
                <a:tc>
                  <a:txBody>
                    <a:bodyPr/>
                    <a:lstStyle/>
                    <a:p>
                      <a:pPr algn="ctr" fontAlgn="b"/>
                      <a:r>
                        <a:rPr lang="es-ES" sz="1100" b="0" i="0" u="none" strike="noStrike" dirty="0">
                          <a:solidFill>
                            <a:srgbClr val="000000"/>
                          </a:solidFill>
                          <a:effectLst/>
                          <a:latin typeface="+mn-lt"/>
                        </a:rPr>
                        <a:t>9,1</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50183">
                <a:tc>
                  <a:txBody>
                    <a:bodyPr/>
                    <a:lstStyle/>
                    <a:p>
                      <a:pPr algn="ctr" fontAlgn="b"/>
                      <a:r>
                        <a:rPr lang="es-ES" sz="1100" b="0" i="0" u="none" strike="noStrike" dirty="0">
                          <a:solidFill>
                            <a:srgbClr val="000000"/>
                          </a:solidFill>
                          <a:effectLst/>
                          <a:latin typeface="+mn-lt"/>
                        </a:rPr>
                        <a:t>7,7</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250183">
                <a:tc>
                  <a:txBody>
                    <a:bodyPr/>
                    <a:lstStyle/>
                    <a:p>
                      <a:pPr algn="ctr" fontAlgn="b"/>
                      <a:r>
                        <a:rPr lang="es-ES" sz="1100" b="0" i="0" u="none" strike="noStrike" dirty="0">
                          <a:solidFill>
                            <a:srgbClr val="000000"/>
                          </a:solidFill>
                          <a:effectLst/>
                          <a:latin typeface="+mn-lt"/>
                        </a:rPr>
                        <a:t>8,1</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250183">
                <a:tc>
                  <a:txBody>
                    <a:bodyPr/>
                    <a:lstStyle/>
                    <a:p>
                      <a:pPr algn="ctr" fontAlgn="b"/>
                      <a:r>
                        <a:rPr lang="es-ES" sz="1100" b="0" i="0" u="none" strike="noStrike" dirty="0">
                          <a:solidFill>
                            <a:srgbClr val="000000"/>
                          </a:solidFill>
                          <a:effectLst/>
                          <a:latin typeface="+mn-lt"/>
                        </a:rPr>
                        <a:t>7,0</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50183">
                <a:tc>
                  <a:txBody>
                    <a:bodyPr/>
                    <a:lstStyle/>
                    <a:p>
                      <a:pPr algn="ctr" fontAlgn="b"/>
                      <a:r>
                        <a:rPr lang="es-ES" sz="1100" b="0" i="0" u="none" strike="noStrike" dirty="0">
                          <a:solidFill>
                            <a:srgbClr val="000000"/>
                          </a:solidFill>
                          <a:effectLst/>
                          <a:latin typeface="+mn-lt"/>
                        </a:rPr>
                        <a:t>7,3</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250183">
                <a:tc>
                  <a:txBody>
                    <a:bodyPr/>
                    <a:lstStyle/>
                    <a:p>
                      <a:pPr algn="ctr" fontAlgn="b"/>
                      <a:r>
                        <a:rPr lang="es-ES" sz="1100" b="0" i="0" u="none" strike="noStrike" dirty="0">
                          <a:solidFill>
                            <a:srgbClr val="000000"/>
                          </a:solidFill>
                          <a:effectLst/>
                          <a:latin typeface="+mn-lt"/>
                        </a:rPr>
                        <a:t>7,0</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250183">
                <a:tc>
                  <a:txBody>
                    <a:bodyPr/>
                    <a:lstStyle/>
                    <a:p>
                      <a:pPr algn="ctr" fontAlgn="b"/>
                      <a:r>
                        <a:rPr lang="es-ES" sz="1100" b="0" i="0" u="none" strike="noStrike" dirty="0">
                          <a:solidFill>
                            <a:srgbClr val="000000"/>
                          </a:solidFill>
                          <a:effectLst/>
                          <a:latin typeface="+mn-lt"/>
                        </a:rPr>
                        <a:t>8,4</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250183">
                <a:tc>
                  <a:txBody>
                    <a:bodyPr/>
                    <a:lstStyle/>
                    <a:p>
                      <a:pPr algn="ctr" fontAlgn="b"/>
                      <a:r>
                        <a:rPr lang="es-ES" sz="1100" b="1" i="0" u="none" strike="noStrike" dirty="0">
                          <a:solidFill>
                            <a:srgbClr val="000000"/>
                          </a:solidFill>
                          <a:effectLst/>
                          <a:latin typeface="+mn-lt"/>
                        </a:rPr>
                        <a:t>7,8</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250183">
                <a:tc>
                  <a:txBody>
                    <a:bodyPr/>
                    <a:lstStyle/>
                    <a:p>
                      <a:pPr algn="ctr" fontAlgn="b"/>
                      <a:r>
                        <a:rPr lang="es-ES" sz="1100" b="0" i="0" u="none" strike="noStrike" dirty="0">
                          <a:solidFill>
                            <a:srgbClr val="000000"/>
                          </a:solidFill>
                          <a:effectLst/>
                          <a:latin typeface="+mn-lt"/>
                        </a:rPr>
                        <a:t>9,9</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250183">
                <a:tc>
                  <a:txBody>
                    <a:bodyPr/>
                    <a:lstStyle/>
                    <a:p>
                      <a:pPr algn="ctr" fontAlgn="b"/>
                      <a:r>
                        <a:rPr lang="es-ES" sz="1100" b="0" i="0" u="none" strike="noStrike" dirty="0">
                          <a:solidFill>
                            <a:srgbClr val="000000"/>
                          </a:solidFill>
                          <a:effectLst/>
                          <a:latin typeface="+mn-lt"/>
                        </a:rPr>
                        <a:t>7,3</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250183">
                <a:tc>
                  <a:txBody>
                    <a:bodyPr/>
                    <a:lstStyle/>
                    <a:p>
                      <a:pPr algn="ctr" fontAlgn="b"/>
                      <a:r>
                        <a:rPr lang="es-ES" sz="1100" b="0" i="0" u="none" strike="noStrike" dirty="0">
                          <a:solidFill>
                            <a:srgbClr val="000000"/>
                          </a:solidFill>
                          <a:effectLst/>
                          <a:latin typeface="+mn-lt"/>
                        </a:rPr>
                        <a:t>7,8</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250183">
                <a:tc>
                  <a:txBody>
                    <a:bodyPr/>
                    <a:lstStyle/>
                    <a:p>
                      <a:pPr algn="ctr" fontAlgn="b"/>
                      <a:r>
                        <a:rPr lang="es-ES" sz="1100" b="0" i="0" u="none" strike="noStrike" dirty="0">
                          <a:solidFill>
                            <a:srgbClr val="000000"/>
                          </a:solidFill>
                          <a:effectLst/>
                          <a:latin typeface="+mn-lt"/>
                        </a:rPr>
                        <a:t>7,6</a:t>
                      </a: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250183">
                <a:tc>
                  <a:txBody>
                    <a:bodyPr/>
                    <a:lstStyle/>
                    <a:p>
                      <a:pPr algn="ctr" fontAlgn="b"/>
                      <a:r>
                        <a:rPr lang="es-ES" sz="1100" b="0" i="0" u="none" strike="noStrike" dirty="0">
                          <a:solidFill>
                            <a:srgbClr val="000000"/>
                          </a:solidFill>
                          <a:effectLst/>
                          <a:latin typeface="+mn-lt"/>
                        </a:rPr>
                        <a:t>8,2</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250183">
                <a:tc>
                  <a:txBody>
                    <a:bodyPr/>
                    <a:lstStyle/>
                    <a:p>
                      <a:pPr algn="ctr" fontAlgn="b"/>
                      <a:r>
                        <a:rPr lang="es-ES" sz="1100" b="0" i="0" u="none" strike="noStrike" dirty="0">
                          <a:solidFill>
                            <a:srgbClr val="000000"/>
                          </a:solidFill>
                          <a:effectLst/>
                          <a:latin typeface="+mn-lt"/>
                        </a:rPr>
                        <a:t>7,0</a:t>
                      </a:r>
                    </a:p>
                  </a:txBody>
                  <a:tcPr marL="9525" marR="9525" marT="9525" marB="0" anchor="ctr">
                    <a:lnL>
                      <a:noFill/>
                    </a:lnL>
                    <a:lnR>
                      <a:noFill/>
                    </a:lnR>
                    <a:lnT>
                      <a:noFill/>
                    </a:lnT>
                    <a:lnB>
                      <a:noFill/>
                    </a:lnB>
                  </a:tcPr>
                </a:tc>
                <a:extLst>
                  <a:ext uri="{0D108BD9-81ED-4DB2-BD59-A6C34878D82A}">
                    <a16:rowId xmlns:a16="http://schemas.microsoft.com/office/drawing/2014/main" val="10015"/>
                  </a:ext>
                </a:extLst>
              </a:tr>
              <a:tr h="250183">
                <a:tc>
                  <a:txBody>
                    <a:bodyPr/>
                    <a:lstStyle/>
                    <a:p>
                      <a:pPr algn="ctr" fontAlgn="b"/>
                      <a:r>
                        <a:rPr lang="es-ES" sz="1100" b="0" i="0" u="none" strike="noStrike" dirty="0">
                          <a:solidFill>
                            <a:srgbClr val="000000"/>
                          </a:solidFill>
                          <a:effectLst/>
                          <a:latin typeface="+mn-lt"/>
                        </a:rPr>
                        <a:t>9,3</a:t>
                      </a:r>
                    </a:p>
                  </a:txBody>
                  <a:tcPr marL="9525" marR="9525" marT="9525" marB="0" anchor="ctr">
                    <a:lnL>
                      <a:noFill/>
                    </a:lnL>
                    <a:lnR>
                      <a:noFill/>
                    </a:lnR>
                    <a:lnT>
                      <a:noFill/>
                    </a:lnT>
                    <a:lnB>
                      <a:noFill/>
                    </a:lnB>
                  </a:tcPr>
                </a:tc>
                <a:extLst>
                  <a:ext uri="{0D108BD9-81ED-4DB2-BD59-A6C34878D82A}">
                    <a16:rowId xmlns:a16="http://schemas.microsoft.com/office/drawing/2014/main" val="10016"/>
                  </a:ext>
                </a:extLst>
              </a:tr>
              <a:tr h="250183">
                <a:tc>
                  <a:txBody>
                    <a:bodyPr/>
                    <a:lstStyle/>
                    <a:p>
                      <a:pPr algn="ctr" fontAlgn="b"/>
                      <a:r>
                        <a:rPr lang="es-ES" sz="1100" b="0" i="0" u="none" strike="noStrike" dirty="0">
                          <a:solidFill>
                            <a:srgbClr val="000000"/>
                          </a:solidFill>
                          <a:effectLst/>
                          <a:latin typeface="+mn-lt"/>
                        </a:rPr>
                        <a:t>7,1</a:t>
                      </a:r>
                    </a:p>
                  </a:txBody>
                  <a:tcPr marL="9525" marR="9525" marT="9525" marB="0" anchor="ctr">
                    <a:lnL>
                      <a:noFill/>
                    </a:lnL>
                    <a:lnR>
                      <a:noFill/>
                    </a:lnR>
                    <a:lnT>
                      <a:noFill/>
                    </a:lnT>
                    <a:lnB>
                      <a:noFill/>
                    </a:lnB>
                  </a:tcPr>
                </a:tc>
                <a:extLst>
                  <a:ext uri="{0D108BD9-81ED-4DB2-BD59-A6C34878D82A}">
                    <a16:rowId xmlns:a16="http://schemas.microsoft.com/office/drawing/2014/main" val="10017"/>
                  </a:ext>
                </a:extLst>
              </a:tr>
            </a:tbl>
          </a:graphicData>
        </a:graphic>
      </p:graphicFrame>
      <p:sp>
        <p:nvSpPr>
          <p:cNvPr id="40" name="15 Rectángulo">
            <a:extLst>
              <a:ext uri="{FF2B5EF4-FFF2-40B4-BE49-F238E27FC236}">
                <a16:creationId xmlns:a16="http://schemas.microsoft.com/office/drawing/2014/main" id="{C9E0F487-EB92-4603-BFFA-18F7BF2E0CC4}"/>
              </a:ext>
            </a:extLst>
          </p:cNvPr>
          <p:cNvSpPr/>
          <p:nvPr/>
        </p:nvSpPr>
        <p:spPr bwMode="auto">
          <a:xfrm>
            <a:off x="9944100" y="1652095"/>
            <a:ext cx="994934" cy="5038026"/>
          </a:xfrm>
          <a:prstGeom prst="rect">
            <a:avLst/>
          </a:prstGeom>
          <a:noFill/>
          <a:ln w="2857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400" b="1" i="0" u="none" strike="noStrike" cap="none" normalizeH="0" baseline="0">
              <a:ln>
                <a:noFill/>
              </a:ln>
              <a:solidFill>
                <a:schemeClr val="tx1"/>
              </a:solidFill>
              <a:effectLst/>
              <a:latin typeface="Arial" charset="0"/>
            </a:endParaRPr>
          </a:p>
        </p:txBody>
      </p:sp>
      <p:sp>
        <p:nvSpPr>
          <p:cNvPr id="41" name="Rectangle 10">
            <a:extLst>
              <a:ext uri="{FF2B5EF4-FFF2-40B4-BE49-F238E27FC236}">
                <a16:creationId xmlns:a16="http://schemas.microsoft.com/office/drawing/2014/main" id="{2CBD94A2-E029-4163-AFD7-0A3D8F68EC81}"/>
              </a:ext>
            </a:extLst>
          </p:cNvPr>
          <p:cNvSpPr>
            <a:spLocks noChangeArrowheads="1"/>
          </p:cNvSpPr>
          <p:nvPr/>
        </p:nvSpPr>
        <p:spPr bwMode="auto">
          <a:xfrm>
            <a:off x="9951042" y="1661530"/>
            <a:ext cx="975236" cy="479474"/>
          </a:xfrm>
          <a:prstGeom prst="rect">
            <a:avLst/>
          </a:prstGeom>
          <a:noFill/>
          <a:ln w="9525">
            <a:noFill/>
            <a:miter lim="800000"/>
            <a:headEnd/>
            <a:tailEnd/>
          </a:ln>
          <a:effectLst/>
        </p:spPr>
        <p:txBody>
          <a:bodyPr anchor="ctr"/>
          <a:lstStyle/>
          <a:p>
            <a:pPr algn="ctr"/>
            <a:r>
              <a:rPr lang="es-ES" sz="1050" dirty="0">
                <a:solidFill>
                  <a:schemeClr val="tx1">
                    <a:lumMod val="95000"/>
                    <a:lumOff val="5000"/>
                  </a:schemeClr>
                </a:solidFill>
                <a:latin typeface="+mj-lt"/>
              </a:rPr>
              <a:t>Media de libros comprados</a:t>
            </a:r>
          </a:p>
        </p:txBody>
      </p:sp>
      <p:sp>
        <p:nvSpPr>
          <p:cNvPr id="42" name="Rectangle 8">
            <a:extLst>
              <a:ext uri="{FF2B5EF4-FFF2-40B4-BE49-F238E27FC236}">
                <a16:creationId xmlns:a16="http://schemas.microsoft.com/office/drawing/2014/main" id="{E0B99D21-A920-489A-99F5-E62739174322}"/>
              </a:ext>
            </a:extLst>
          </p:cNvPr>
          <p:cNvSpPr>
            <a:spLocks noChangeArrowheads="1"/>
          </p:cNvSpPr>
          <p:nvPr/>
        </p:nvSpPr>
        <p:spPr bwMode="auto">
          <a:xfrm>
            <a:off x="7044704" y="1614711"/>
            <a:ext cx="1955360" cy="367544"/>
          </a:xfrm>
          <a:prstGeom prst="roundRect">
            <a:avLst/>
          </a:prstGeom>
          <a:solidFill>
            <a:schemeClr val="accent4">
              <a:lumMod val="75000"/>
              <a:lumOff val="2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CC.AA.</a:t>
            </a:r>
          </a:p>
        </p:txBody>
      </p:sp>
      <p:pic>
        <p:nvPicPr>
          <p:cNvPr id="43" name="Imagen 42">
            <a:extLst>
              <a:ext uri="{FF2B5EF4-FFF2-40B4-BE49-F238E27FC236}">
                <a16:creationId xmlns:a16="http://schemas.microsoft.com/office/drawing/2014/main" id="{FDC29A92-5616-456A-B5FF-E26EF8E0C164}"/>
              </a:ext>
            </a:extLst>
          </p:cNvPr>
          <p:cNvPicPr>
            <a:picLocks noChangeAspect="1"/>
          </p:cNvPicPr>
          <p:nvPr/>
        </p:nvPicPr>
        <p:blipFill>
          <a:blip r:embed="rId3" cstate="email">
            <a:biLevel thresh="75000"/>
            <a:extLst>
              <a:ext uri="{28A0092B-C50C-407E-A947-70E740481C1C}">
                <a14:useLocalDpi xmlns:a14="http://schemas.microsoft.com/office/drawing/2010/main" val="0"/>
              </a:ext>
            </a:extLst>
          </a:blip>
          <a:stretch>
            <a:fillRect/>
          </a:stretch>
        </p:blipFill>
        <p:spPr>
          <a:xfrm>
            <a:off x="6492428" y="1607796"/>
            <a:ext cx="518298" cy="396822"/>
          </a:xfrm>
          <a:prstGeom prst="rect">
            <a:avLst/>
          </a:prstGeom>
        </p:spPr>
      </p:pic>
      <p:sp>
        <p:nvSpPr>
          <p:cNvPr id="45" name="11 Rectángulo">
            <a:extLst>
              <a:ext uri="{FF2B5EF4-FFF2-40B4-BE49-F238E27FC236}">
                <a16:creationId xmlns:a16="http://schemas.microsoft.com/office/drawing/2014/main" id="{05BB423E-18DC-435F-87FF-DA890E4DFFE8}"/>
              </a:ext>
            </a:extLst>
          </p:cNvPr>
          <p:cNvSpPr/>
          <p:nvPr/>
        </p:nvSpPr>
        <p:spPr bwMode="auto">
          <a:xfrm>
            <a:off x="5107408" y="4369400"/>
            <a:ext cx="5892130" cy="274874"/>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400" b="1" i="0" u="none" strike="noStrike" cap="none" normalizeH="0" baseline="0">
              <a:ln>
                <a:noFill/>
              </a:ln>
              <a:solidFill>
                <a:schemeClr val="tx1"/>
              </a:solidFill>
              <a:effectLst/>
              <a:latin typeface="Arial" charset="0"/>
            </a:endParaRPr>
          </a:p>
        </p:txBody>
      </p:sp>
      <p:grpSp>
        <p:nvGrpSpPr>
          <p:cNvPr id="5" name="Grupo 4">
            <a:extLst>
              <a:ext uri="{FF2B5EF4-FFF2-40B4-BE49-F238E27FC236}">
                <a16:creationId xmlns:a16="http://schemas.microsoft.com/office/drawing/2014/main" id="{C4B467B5-5E76-44B6-A673-01A04E428149}"/>
              </a:ext>
            </a:extLst>
          </p:cNvPr>
          <p:cNvGrpSpPr/>
          <p:nvPr/>
        </p:nvGrpSpPr>
        <p:grpSpPr>
          <a:xfrm>
            <a:off x="530625" y="2463122"/>
            <a:ext cx="4055837" cy="3172299"/>
            <a:chOff x="530625" y="2463122"/>
            <a:chExt cx="4055837" cy="3172299"/>
          </a:xfrm>
        </p:grpSpPr>
        <p:sp>
          <p:nvSpPr>
            <p:cNvPr id="114" name="Freeform 54">
              <a:extLst>
                <a:ext uri="{FF2B5EF4-FFF2-40B4-BE49-F238E27FC236}">
                  <a16:creationId xmlns:a16="http://schemas.microsoft.com/office/drawing/2014/main" id="{76A3F551-400C-4AC6-A7FB-3AF3680A23A8}"/>
                </a:ext>
              </a:extLst>
            </p:cNvPr>
            <p:cNvSpPr>
              <a:spLocks/>
            </p:cNvSpPr>
            <p:nvPr/>
          </p:nvSpPr>
          <p:spPr bwMode="auto">
            <a:xfrm>
              <a:off x="2625388" y="3383635"/>
              <a:ext cx="584850" cy="549577"/>
            </a:xfrm>
            <a:custGeom>
              <a:avLst/>
              <a:gdLst>
                <a:gd name="T0" fmla="*/ 5316 w 921"/>
                <a:gd name="T1" fmla="*/ 501375 h 965"/>
                <a:gd name="T2" fmla="*/ 186939 w 921"/>
                <a:gd name="T3" fmla="*/ 629301 h 965"/>
                <a:gd name="T4" fmla="*/ 235667 w 921"/>
                <a:gd name="T5" fmla="*/ 599107 h 965"/>
                <a:gd name="T6" fmla="*/ 265790 w 921"/>
                <a:gd name="T7" fmla="*/ 629301 h 965"/>
                <a:gd name="T8" fmla="*/ 326922 w 921"/>
                <a:gd name="T9" fmla="*/ 647576 h 965"/>
                <a:gd name="T10" fmla="*/ 290597 w 921"/>
                <a:gd name="T11" fmla="*/ 670619 h 965"/>
                <a:gd name="T12" fmla="*/ 301229 w 921"/>
                <a:gd name="T13" fmla="*/ 723855 h 965"/>
                <a:gd name="T14" fmla="*/ 356158 w 921"/>
                <a:gd name="T15" fmla="*/ 718293 h 965"/>
                <a:gd name="T16" fmla="*/ 417290 w 921"/>
                <a:gd name="T17" fmla="*/ 753254 h 965"/>
                <a:gd name="T18" fmla="*/ 398685 w 921"/>
                <a:gd name="T19" fmla="*/ 701607 h 965"/>
                <a:gd name="T20" fmla="*/ 447413 w 921"/>
                <a:gd name="T21" fmla="*/ 670619 h 965"/>
                <a:gd name="T22" fmla="*/ 477536 w 921"/>
                <a:gd name="T23" fmla="*/ 571297 h 965"/>
                <a:gd name="T24" fmla="*/ 612203 w 921"/>
                <a:gd name="T25" fmla="*/ 518061 h 965"/>
                <a:gd name="T26" fmla="*/ 629036 w 921"/>
                <a:gd name="T27" fmla="*/ 417150 h 965"/>
                <a:gd name="T28" fmla="*/ 636124 w 921"/>
                <a:gd name="T29" fmla="*/ 377422 h 965"/>
                <a:gd name="T30" fmla="*/ 599799 w 921"/>
                <a:gd name="T31" fmla="*/ 377422 h 965"/>
                <a:gd name="T32" fmla="*/ 652957 w 921"/>
                <a:gd name="T33" fmla="*/ 348023 h 965"/>
                <a:gd name="T34" fmla="*/ 712317 w 921"/>
                <a:gd name="T35" fmla="*/ 311472 h 965"/>
                <a:gd name="T36" fmla="*/ 779650 w 921"/>
                <a:gd name="T37" fmla="*/ 317829 h 965"/>
                <a:gd name="T38" fmla="*/ 799142 w 921"/>
                <a:gd name="T39" fmla="*/ 253468 h 965"/>
                <a:gd name="T40" fmla="*/ 809773 w 921"/>
                <a:gd name="T41" fmla="*/ 152558 h 965"/>
                <a:gd name="T42" fmla="*/ 731808 w 921"/>
                <a:gd name="T43" fmla="*/ 129515 h 965"/>
                <a:gd name="T44" fmla="*/ 561703 w 921"/>
                <a:gd name="T45" fmla="*/ 41318 h 965"/>
                <a:gd name="T46" fmla="*/ 514746 w 921"/>
                <a:gd name="T47" fmla="*/ 0 h 965"/>
                <a:gd name="T48" fmla="*/ 520948 w 921"/>
                <a:gd name="T49" fmla="*/ 33372 h 965"/>
                <a:gd name="T50" fmla="*/ 477536 w 921"/>
                <a:gd name="T51" fmla="*/ 33372 h 965"/>
                <a:gd name="T52" fmla="*/ 458045 w 921"/>
                <a:gd name="T53" fmla="*/ 99322 h 965"/>
                <a:gd name="T54" fmla="*/ 417290 w 921"/>
                <a:gd name="T55" fmla="*/ 104884 h 965"/>
                <a:gd name="T56" fmla="*/ 356158 w 921"/>
                <a:gd name="T57" fmla="*/ 94554 h 965"/>
                <a:gd name="T58" fmla="*/ 296799 w 921"/>
                <a:gd name="T59" fmla="*/ 76279 h 965"/>
                <a:gd name="T60" fmla="*/ 235667 w 921"/>
                <a:gd name="T61" fmla="*/ 99322 h 965"/>
                <a:gd name="T62" fmla="*/ 199342 w 921"/>
                <a:gd name="T63" fmla="*/ 135872 h 965"/>
                <a:gd name="T64" fmla="*/ 150614 w 921"/>
                <a:gd name="T65" fmla="*/ 164476 h 965"/>
                <a:gd name="T66" fmla="*/ 150614 w 921"/>
                <a:gd name="T67" fmla="*/ 205794 h 965"/>
                <a:gd name="T68" fmla="*/ 83281 w 921"/>
                <a:gd name="T69" fmla="*/ 253468 h 965"/>
                <a:gd name="T70" fmla="*/ 109860 w 921"/>
                <a:gd name="T71" fmla="*/ 328158 h 965"/>
                <a:gd name="T72" fmla="*/ 115176 w 921"/>
                <a:gd name="T73" fmla="*/ 387751 h 965"/>
                <a:gd name="T74" fmla="*/ 48728 w 921"/>
                <a:gd name="T75" fmla="*/ 394108 h 965"/>
                <a:gd name="T76" fmla="*/ 28351 w 921"/>
                <a:gd name="T77" fmla="*/ 453701 h 965"/>
                <a:gd name="T78" fmla="*/ 0 w 921"/>
                <a:gd name="T79" fmla="*/ 435425 h 9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 h="965">
                  <a:moveTo>
                    <a:pt x="0" y="548"/>
                  </a:moveTo>
                  <a:lnTo>
                    <a:pt x="6" y="631"/>
                  </a:lnTo>
                  <a:lnTo>
                    <a:pt x="27" y="681"/>
                  </a:lnTo>
                  <a:lnTo>
                    <a:pt x="211" y="792"/>
                  </a:lnTo>
                  <a:lnTo>
                    <a:pt x="252" y="792"/>
                  </a:lnTo>
                  <a:lnTo>
                    <a:pt x="266" y="754"/>
                  </a:lnTo>
                  <a:lnTo>
                    <a:pt x="287" y="763"/>
                  </a:lnTo>
                  <a:lnTo>
                    <a:pt x="300" y="792"/>
                  </a:lnTo>
                  <a:lnTo>
                    <a:pt x="340" y="800"/>
                  </a:lnTo>
                  <a:lnTo>
                    <a:pt x="369" y="815"/>
                  </a:lnTo>
                  <a:lnTo>
                    <a:pt x="347" y="844"/>
                  </a:lnTo>
                  <a:lnTo>
                    <a:pt x="328" y="844"/>
                  </a:lnTo>
                  <a:lnTo>
                    <a:pt x="328" y="883"/>
                  </a:lnTo>
                  <a:lnTo>
                    <a:pt x="340" y="911"/>
                  </a:lnTo>
                  <a:lnTo>
                    <a:pt x="369" y="896"/>
                  </a:lnTo>
                  <a:lnTo>
                    <a:pt x="402" y="904"/>
                  </a:lnTo>
                  <a:lnTo>
                    <a:pt x="438" y="965"/>
                  </a:lnTo>
                  <a:lnTo>
                    <a:pt x="471" y="948"/>
                  </a:lnTo>
                  <a:lnTo>
                    <a:pt x="450" y="919"/>
                  </a:lnTo>
                  <a:lnTo>
                    <a:pt x="450" y="883"/>
                  </a:lnTo>
                  <a:lnTo>
                    <a:pt x="471" y="844"/>
                  </a:lnTo>
                  <a:lnTo>
                    <a:pt x="505" y="844"/>
                  </a:lnTo>
                  <a:lnTo>
                    <a:pt x="539" y="771"/>
                  </a:lnTo>
                  <a:lnTo>
                    <a:pt x="539" y="719"/>
                  </a:lnTo>
                  <a:lnTo>
                    <a:pt x="588" y="727"/>
                  </a:lnTo>
                  <a:lnTo>
                    <a:pt x="691" y="652"/>
                  </a:lnTo>
                  <a:lnTo>
                    <a:pt x="677" y="598"/>
                  </a:lnTo>
                  <a:lnTo>
                    <a:pt x="710" y="525"/>
                  </a:lnTo>
                  <a:lnTo>
                    <a:pt x="737" y="496"/>
                  </a:lnTo>
                  <a:lnTo>
                    <a:pt x="718" y="475"/>
                  </a:lnTo>
                  <a:lnTo>
                    <a:pt x="696" y="488"/>
                  </a:lnTo>
                  <a:lnTo>
                    <a:pt x="677" y="475"/>
                  </a:lnTo>
                  <a:lnTo>
                    <a:pt x="677" y="444"/>
                  </a:lnTo>
                  <a:lnTo>
                    <a:pt x="737" y="438"/>
                  </a:lnTo>
                  <a:lnTo>
                    <a:pt x="758" y="386"/>
                  </a:lnTo>
                  <a:lnTo>
                    <a:pt x="804" y="392"/>
                  </a:lnTo>
                  <a:lnTo>
                    <a:pt x="826" y="407"/>
                  </a:lnTo>
                  <a:lnTo>
                    <a:pt x="880" y="400"/>
                  </a:lnTo>
                  <a:lnTo>
                    <a:pt x="907" y="356"/>
                  </a:lnTo>
                  <a:lnTo>
                    <a:pt x="902" y="319"/>
                  </a:lnTo>
                  <a:lnTo>
                    <a:pt x="921" y="259"/>
                  </a:lnTo>
                  <a:lnTo>
                    <a:pt x="914" y="192"/>
                  </a:lnTo>
                  <a:lnTo>
                    <a:pt x="854" y="154"/>
                  </a:lnTo>
                  <a:lnTo>
                    <a:pt x="826" y="163"/>
                  </a:lnTo>
                  <a:lnTo>
                    <a:pt x="691" y="73"/>
                  </a:lnTo>
                  <a:lnTo>
                    <a:pt x="634" y="52"/>
                  </a:lnTo>
                  <a:lnTo>
                    <a:pt x="622" y="29"/>
                  </a:lnTo>
                  <a:lnTo>
                    <a:pt x="581" y="0"/>
                  </a:lnTo>
                  <a:lnTo>
                    <a:pt x="574" y="15"/>
                  </a:lnTo>
                  <a:lnTo>
                    <a:pt x="588" y="42"/>
                  </a:lnTo>
                  <a:lnTo>
                    <a:pt x="581" y="65"/>
                  </a:lnTo>
                  <a:lnTo>
                    <a:pt x="539" y="42"/>
                  </a:lnTo>
                  <a:lnTo>
                    <a:pt x="524" y="52"/>
                  </a:lnTo>
                  <a:lnTo>
                    <a:pt x="517" y="125"/>
                  </a:lnTo>
                  <a:lnTo>
                    <a:pt x="498" y="104"/>
                  </a:lnTo>
                  <a:lnTo>
                    <a:pt x="471" y="132"/>
                  </a:lnTo>
                  <a:lnTo>
                    <a:pt x="431" y="132"/>
                  </a:lnTo>
                  <a:lnTo>
                    <a:pt x="402" y="119"/>
                  </a:lnTo>
                  <a:lnTo>
                    <a:pt x="369" y="125"/>
                  </a:lnTo>
                  <a:lnTo>
                    <a:pt x="335" y="96"/>
                  </a:lnTo>
                  <a:lnTo>
                    <a:pt x="271" y="119"/>
                  </a:lnTo>
                  <a:lnTo>
                    <a:pt x="266" y="125"/>
                  </a:lnTo>
                  <a:lnTo>
                    <a:pt x="271" y="171"/>
                  </a:lnTo>
                  <a:lnTo>
                    <a:pt x="225" y="171"/>
                  </a:lnTo>
                  <a:lnTo>
                    <a:pt x="185" y="192"/>
                  </a:lnTo>
                  <a:lnTo>
                    <a:pt x="170" y="207"/>
                  </a:lnTo>
                  <a:lnTo>
                    <a:pt x="177" y="236"/>
                  </a:lnTo>
                  <a:lnTo>
                    <a:pt x="170" y="259"/>
                  </a:lnTo>
                  <a:lnTo>
                    <a:pt x="101" y="281"/>
                  </a:lnTo>
                  <a:lnTo>
                    <a:pt x="94" y="319"/>
                  </a:lnTo>
                  <a:lnTo>
                    <a:pt x="115" y="356"/>
                  </a:lnTo>
                  <a:lnTo>
                    <a:pt x="124" y="413"/>
                  </a:lnTo>
                  <a:lnTo>
                    <a:pt x="115" y="444"/>
                  </a:lnTo>
                  <a:lnTo>
                    <a:pt x="130" y="488"/>
                  </a:lnTo>
                  <a:lnTo>
                    <a:pt x="115" y="525"/>
                  </a:lnTo>
                  <a:lnTo>
                    <a:pt x="55" y="496"/>
                  </a:lnTo>
                  <a:lnTo>
                    <a:pt x="48" y="571"/>
                  </a:lnTo>
                  <a:lnTo>
                    <a:pt x="32" y="571"/>
                  </a:lnTo>
                  <a:lnTo>
                    <a:pt x="6" y="542"/>
                  </a:lnTo>
                  <a:lnTo>
                    <a:pt x="0" y="548"/>
                  </a:lnTo>
                  <a:close/>
                </a:path>
              </a:pathLst>
            </a:custGeom>
            <a:solidFill>
              <a:srgbClr val="FAFAFA"/>
            </a:solidFill>
            <a:ln w="1651">
              <a:solidFill>
                <a:schemeClr val="tx1">
                  <a:lumMod val="50000"/>
                  <a:lumOff val="50000"/>
                </a:schemeClr>
              </a:solidFill>
              <a:prstDash val="solid"/>
              <a:round/>
              <a:headEnd/>
              <a:tailEnd/>
            </a:ln>
          </p:spPr>
          <p:txBody>
            <a:bodyPr/>
            <a:lstStyle/>
            <a:p>
              <a:pPr>
                <a:defRPr/>
              </a:pPr>
              <a:endParaRPr lang="es-ES_tradnl"/>
            </a:p>
          </p:txBody>
        </p:sp>
        <p:sp>
          <p:nvSpPr>
            <p:cNvPr id="47" name="Freeform 5">
              <a:extLst>
                <a:ext uri="{FF2B5EF4-FFF2-40B4-BE49-F238E27FC236}">
                  <a16:creationId xmlns:a16="http://schemas.microsoft.com/office/drawing/2014/main" id="{E817A651-51C0-42EE-AC9D-12C7DCF2A60B}"/>
                </a:ext>
              </a:extLst>
            </p:cNvPr>
            <p:cNvSpPr>
              <a:spLocks/>
            </p:cNvSpPr>
            <p:nvPr/>
          </p:nvSpPr>
          <p:spPr bwMode="auto">
            <a:xfrm>
              <a:off x="3537936" y="4193778"/>
              <a:ext cx="117198" cy="92165"/>
            </a:xfrm>
            <a:custGeom>
              <a:avLst/>
              <a:gdLst>
                <a:gd name="T0" fmla="*/ 0 w 184"/>
                <a:gd name="T1" fmla="*/ 104281 h 164"/>
                <a:gd name="T2" fmla="*/ 0 w 184"/>
                <a:gd name="T3" fmla="*/ 81543 h 164"/>
                <a:gd name="T4" fmla="*/ 18662 w 184"/>
                <a:gd name="T5" fmla="*/ 75270 h 164"/>
                <a:gd name="T6" fmla="*/ 31103 w 184"/>
                <a:gd name="T7" fmla="*/ 34499 h 164"/>
                <a:gd name="T8" fmla="*/ 67538 w 184"/>
                <a:gd name="T9" fmla="*/ 6273 h 164"/>
                <a:gd name="T10" fmla="*/ 108416 w 184"/>
                <a:gd name="T11" fmla="*/ 0 h 164"/>
                <a:gd name="T12" fmla="*/ 152849 w 184"/>
                <a:gd name="T13" fmla="*/ 6273 h 164"/>
                <a:gd name="T14" fmla="*/ 159070 w 184"/>
                <a:gd name="T15" fmla="*/ 11761 h 164"/>
                <a:gd name="T16" fmla="*/ 152849 w 184"/>
                <a:gd name="T17" fmla="*/ 29010 h 164"/>
                <a:gd name="T18" fmla="*/ 163513 w 184"/>
                <a:gd name="T19" fmla="*/ 40771 h 164"/>
                <a:gd name="T20" fmla="*/ 140408 w 184"/>
                <a:gd name="T21" fmla="*/ 65078 h 164"/>
                <a:gd name="T22" fmla="*/ 120857 w 184"/>
                <a:gd name="T23" fmla="*/ 93304 h 164"/>
                <a:gd name="T24" fmla="*/ 91532 w 184"/>
                <a:gd name="T25" fmla="*/ 104281 h 164"/>
                <a:gd name="T26" fmla="*/ 85311 w 184"/>
                <a:gd name="T27" fmla="*/ 128587 h 164"/>
                <a:gd name="T28" fmla="*/ 18662 w 184"/>
                <a:gd name="T29" fmla="*/ 122314 h 164"/>
                <a:gd name="T30" fmla="*/ 0 w 184"/>
                <a:gd name="T31" fmla="*/ 1042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 h="164">
                  <a:moveTo>
                    <a:pt x="0" y="133"/>
                  </a:moveTo>
                  <a:lnTo>
                    <a:pt x="0" y="104"/>
                  </a:lnTo>
                  <a:lnTo>
                    <a:pt x="21" y="96"/>
                  </a:lnTo>
                  <a:lnTo>
                    <a:pt x="35" y="44"/>
                  </a:lnTo>
                  <a:lnTo>
                    <a:pt x="76" y="8"/>
                  </a:lnTo>
                  <a:lnTo>
                    <a:pt x="122" y="0"/>
                  </a:lnTo>
                  <a:lnTo>
                    <a:pt x="172" y="8"/>
                  </a:lnTo>
                  <a:lnTo>
                    <a:pt x="179" y="15"/>
                  </a:lnTo>
                  <a:lnTo>
                    <a:pt x="172" y="37"/>
                  </a:lnTo>
                  <a:lnTo>
                    <a:pt x="184" y="52"/>
                  </a:lnTo>
                  <a:lnTo>
                    <a:pt x="158" y="83"/>
                  </a:lnTo>
                  <a:lnTo>
                    <a:pt x="136" y="119"/>
                  </a:lnTo>
                  <a:lnTo>
                    <a:pt x="103" y="133"/>
                  </a:lnTo>
                  <a:lnTo>
                    <a:pt x="96" y="164"/>
                  </a:lnTo>
                  <a:lnTo>
                    <a:pt x="21" y="156"/>
                  </a:lnTo>
                  <a:lnTo>
                    <a:pt x="0" y="133"/>
                  </a:lnTo>
                  <a:close/>
                </a:path>
              </a:pathLst>
            </a:custGeom>
            <a:solidFill>
              <a:srgbClr val="BDCDEA"/>
            </a:solidFill>
            <a:ln w="1651">
              <a:solidFill>
                <a:schemeClr val="bg1"/>
              </a:solidFill>
              <a:prstDash val="solid"/>
              <a:round/>
              <a:headEnd/>
              <a:tailEnd/>
            </a:ln>
          </p:spPr>
          <p:txBody>
            <a:bodyPr/>
            <a:lstStyle/>
            <a:p>
              <a:pPr>
                <a:defRPr/>
              </a:pPr>
              <a:endParaRPr lang="es-ES_tradnl"/>
            </a:p>
          </p:txBody>
        </p:sp>
        <p:sp>
          <p:nvSpPr>
            <p:cNvPr id="48" name="Freeform 6">
              <a:extLst>
                <a:ext uri="{FF2B5EF4-FFF2-40B4-BE49-F238E27FC236}">
                  <a16:creationId xmlns:a16="http://schemas.microsoft.com/office/drawing/2014/main" id="{106FE4F9-42E4-4008-9DF0-C0D009833A9E}"/>
                </a:ext>
              </a:extLst>
            </p:cNvPr>
            <p:cNvSpPr>
              <a:spLocks/>
            </p:cNvSpPr>
            <p:nvPr/>
          </p:nvSpPr>
          <p:spPr bwMode="auto">
            <a:xfrm>
              <a:off x="3591415" y="4320077"/>
              <a:ext cx="72822" cy="45514"/>
            </a:xfrm>
            <a:custGeom>
              <a:avLst/>
              <a:gdLst>
                <a:gd name="T0" fmla="*/ 0 w 115"/>
                <a:gd name="T1" fmla="*/ 34494 h 81"/>
                <a:gd name="T2" fmla="*/ 11485 w 115"/>
                <a:gd name="T3" fmla="*/ 57228 h 81"/>
                <a:gd name="T4" fmla="*/ 42407 w 115"/>
                <a:gd name="T5" fmla="*/ 45469 h 81"/>
                <a:gd name="T6" fmla="*/ 72445 w 115"/>
                <a:gd name="T7" fmla="*/ 63500 h 81"/>
                <a:gd name="T8" fmla="*/ 101600 w 115"/>
                <a:gd name="T9" fmla="*/ 63500 h 81"/>
                <a:gd name="T10" fmla="*/ 84814 w 115"/>
                <a:gd name="T11" fmla="*/ 34494 h 81"/>
                <a:gd name="T12" fmla="*/ 17670 w 115"/>
                <a:gd name="T13" fmla="*/ 0 h 81"/>
                <a:gd name="T14" fmla="*/ 0 w 115"/>
                <a:gd name="T15" fmla="*/ 34494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81">
                  <a:moveTo>
                    <a:pt x="0" y="44"/>
                  </a:moveTo>
                  <a:lnTo>
                    <a:pt x="13" y="73"/>
                  </a:lnTo>
                  <a:lnTo>
                    <a:pt x="48" y="58"/>
                  </a:lnTo>
                  <a:lnTo>
                    <a:pt x="82" y="81"/>
                  </a:lnTo>
                  <a:lnTo>
                    <a:pt x="115" y="81"/>
                  </a:lnTo>
                  <a:lnTo>
                    <a:pt x="96" y="44"/>
                  </a:lnTo>
                  <a:lnTo>
                    <a:pt x="20" y="0"/>
                  </a:lnTo>
                  <a:lnTo>
                    <a:pt x="0" y="44"/>
                  </a:lnTo>
                  <a:close/>
                </a:path>
              </a:pathLst>
            </a:custGeom>
            <a:solidFill>
              <a:srgbClr val="BDCDEA"/>
            </a:solidFill>
            <a:ln w="1651">
              <a:solidFill>
                <a:schemeClr val="bg1"/>
              </a:solidFill>
              <a:prstDash val="solid"/>
              <a:round/>
              <a:headEnd/>
              <a:tailEnd/>
            </a:ln>
          </p:spPr>
          <p:txBody>
            <a:bodyPr/>
            <a:lstStyle/>
            <a:p>
              <a:pPr>
                <a:defRPr/>
              </a:pPr>
              <a:endParaRPr lang="es-ES_tradnl"/>
            </a:p>
          </p:txBody>
        </p:sp>
        <p:sp>
          <p:nvSpPr>
            <p:cNvPr id="49" name="Freeform 7">
              <a:extLst>
                <a:ext uri="{FF2B5EF4-FFF2-40B4-BE49-F238E27FC236}">
                  <a16:creationId xmlns:a16="http://schemas.microsoft.com/office/drawing/2014/main" id="{949F47EA-FE10-4481-8C62-648B46F7E872}"/>
                </a:ext>
              </a:extLst>
            </p:cNvPr>
            <p:cNvSpPr>
              <a:spLocks/>
            </p:cNvSpPr>
            <p:nvPr/>
          </p:nvSpPr>
          <p:spPr bwMode="auto">
            <a:xfrm>
              <a:off x="3862221" y="3838771"/>
              <a:ext cx="317457" cy="266255"/>
            </a:xfrm>
            <a:custGeom>
              <a:avLst/>
              <a:gdLst>
                <a:gd name="T0" fmla="*/ 0 w 499"/>
                <a:gd name="T1" fmla="*/ 212385 h 467"/>
                <a:gd name="T2" fmla="*/ 7988 w 499"/>
                <a:gd name="T3" fmla="*/ 253748 h 467"/>
                <a:gd name="T4" fmla="*/ 31066 w 499"/>
                <a:gd name="T5" fmla="*/ 253748 h 467"/>
                <a:gd name="T6" fmla="*/ 48818 w 499"/>
                <a:gd name="T7" fmla="*/ 288748 h 467"/>
                <a:gd name="T8" fmla="*/ 67458 w 499"/>
                <a:gd name="T9" fmla="*/ 283180 h 467"/>
                <a:gd name="T10" fmla="*/ 110062 w 499"/>
                <a:gd name="T11" fmla="*/ 237044 h 467"/>
                <a:gd name="T12" fmla="*/ 116275 w 499"/>
                <a:gd name="T13" fmla="*/ 237044 h 467"/>
                <a:gd name="T14" fmla="*/ 145566 w 499"/>
                <a:gd name="T15" fmla="*/ 253748 h 467"/>
                <a:gd name="T16" fmla="*/ 158880 w 499"/>
                <a:gd name="T17" fmla="*/ 288748 h 467"/>
                <a:gd name="T18" fmla="*/ 151779 w 499"/>
                <a:gd name="T19" fmla="*/ 324543 h 467"/>
                <a:gd name="T20" fmla="*/ 158880 w 499"/>
                <a:gd name="T21" fmla="*/ 330112 h 467"/>
                <a:gd name="T22" fmla="*/ 249415 w 499"/>
                <a:gd name="T23" fmla="*/ 324543 h 467"/>
                <a:gd name="T24" fmla="*/ 260954 w 499"/>
                <a:gd name="T25" fmla="*/ 353180 h 467"/>
                <a:gd name="T26" fmla="*/ 296458 w 499"/>
                <a:gd name="T27" fmla="*/ 371475 h 467"/>
                <a:gd name="T28" fmla="*/ 387881 w 499"/>
                <a:gd name="T29" fmla="*/ 247385 h 467"/>
                <a:gd name="T30" fmla="*/ 418059 w 499"/>
                <a:gd name="T31" fmla="*/ 175794 h 467"/>
                <a:gd name="T32" fmla="*/ 442912 w 499"/>
                <a:gd name="T33" fmla="*/ 147954 h 467"/>
                <a:gd name="T34" fmla="*/ 442912 w 499"/>
                <a:gd name="T35" fmla="*/ 124090 h 467"/>
                <a:gd name="T36" fmla="*/ 400307 w 499"/>
                <a:gd name="T37" fmla="*/ 107386 h 467"/>
                <a:gd name="T38" fmla="*/ 364803 w 499"/>
                <a:gd name="T39" fmla="*/ 124090 h 467"/>
                <a:gd name="T40" fmla="*/ 339063 w 499"/>
                <a:gd name="T41" fmla="*/ 124090 h 467"/>
                <a:gd name="T42" fmla="*/ 322199 w 499"/>
                <a:gd name="T43" fmla="*/ 107386 h 467"/>
                <a:gd name="T44" fmla="*/ 309772 w 499"/>
                <a:gd name="T45" fmla="*/ 76363 h 467"/>
                <a:gd name="T46" fmla="*/ 326637 w 499"/>
                <a:gd name="T47" fmla="*/ 59659 h 467"/>
                <a:gd name="T48" fmla="*/ 326637 w 499"/>
                <a:gd name="T49" fmla="*/ 46932 h 467"/>
                <a:gd name="T50" fmla="*/ 322199 w 499"/>
                <a:gd name="T51" fmla="*/ 35000 h 467"/>
                <a:gd name="T52" fmla="*/ 290245 w 499"/>
                <a:gd name="T53" fmla="*/ 59659 h 467"/>
                <a:gd name="T54" fmla="*/ 279594 w 499"/>
                <a:gd name="T55" fmla="*/ 51704 h 467"/>
                <a:gd name="T56" fmla="*/ 290245 w 499"/>
                <a:gd name="T57" fmla="*/ 35000 h 467"/>
                <a:gd name="T58" fmla="*/ 315985 w 499"/>
                <a:gd name="T59" fmla="*/ 28636 h 467"/>
                <a:gd name="T60" fmla="*/ 322199 w 499"/>
                <a:gd name="T61" fmla="*/ 0 h 467"/>
                <a:gd name="T62" fmla="*/ 194384 w 499"/>
                <a:gd name="T63" fmla="*/ 51704 h 467"/>
                <a:gd name="T64" fmla="*/ 139353 w 499"/>
                <a:gd name="T65" fmla="*/ 117727 h 467"/>
                <a:gd name="T66" fmla="*/ 96748 w 499"/>
                <a:gd name="T67" fmla="*/ 136022 h 467"/>
                <a:gd name="T68" fmla="*/ 73671 w 499"/>
                <a:gd name="T69" fmla="*/ 165454 h 467"/>
                <a:gd name="T70" fmla="*/ 0 w 499"/>
                <a:gd name="T71" fmla="*/ 212385 h 4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9" h="467">
                  <a:moveTo>
                    <a:pt x="0" y="267"/>
                  </a:moveTo>
                  <a:lnTo>
                    <a:pt x="9" y="319"/>
                  </a:lnTo>
                  <a:lnTo>
                    <a:pt x="35" y="319"/>
                  </a:lnTo>
                  <a:lnTo>
                    <a:pt x="55" y="363"/>
                  </a:lnTo>
                  <a:lnTo>
                    <a:pt x="76" y="356"/>
                  </a:lnTo>
                  <a:lnTo>
                    <a:pt x="124" y="298"/>
                  </a:lnTo>
                  <a:lnTo>
                    <a:pt x="131" y="298"/>
                  </a:lnTo>
                  <a:lnTo>
                    <a:pt x="164" y="319"/>
                  </a:lnTo>
                  <a:lnTo>
                    <a:pt x="179" y="363"/>
                  </a:lnTo>
                  <a:lnTo>
                    <a:pt x="171" y="408"/>
                  </a:lnTo>
                  <a:lnTo>
                    <a:pt x="179" y="415"/>
                  </a:lnTo>
                  <a:lnTo>
                    <a:pt x="281" y="408"/>
                  </a:lnTo>
                  <a:lnTo>
                    <a:pt x="294" y="444"/>
                  </a:lnTo>
                  <a:lnTo>
                    <a:pt x="334" y="467"/>
                  </a:lnTo>
                  <a:lnTo>
                    <a:pt x="437" y="311"/>
                  </a:lnTo>
                  <a:lnTo>
                    <a:pt x="471" y="221"/>
                  </a:lnTo>
                  <a:lnTo>
                    <a:pt x="499" y="186"/>
                  </a:lnTo>
                  <a:lnTo>
                    <a:pt x="499" y="156"/>
                  </a:lnTo>
                  <a:lnTo>
                    <a:pt x="451" y="135"/>
                  </a:lnTo>
                  <a:lnTo>
                    <a:pt x="411" y="156"/>
                  </a:lnTo>
                  <a:lnTo>
                    <a:pt x="382" y="156"/>
                  </a:lnTo>
                  <a:lnTo>
                    <a:pt x="363" y="135"/>
                  </a:lnTo>
                  <a:lnTo>
                    <a:pt x="349" y="96"/>
                  </a:lnTo>
                  <a:lnTo>
                    <a:pt x="368" y="75"/>
                  </a:lnTo>
                  <a:lnTo>
                    <a:pt x="368" y="59"/>
                  </a:lnTo>
                  <a:lnTo>
                    <a:pt x="363" y="44"/>
                  </a:lnTo>
                  <a:lnTo>
                    <a:pt x="327" y="75"/>
                  </a:lnTo>
                  <a:lnTo>
                    <a:pt x="315" y="65"/>
                  </a:lnTo>
                  <a:lnTo>
                    <a:pt x="327" y="44"/>
                  </a:lnTo>
                  <a:lnTo>
                    <a:pt x="356" y="36"/>
                  </a:lnTo>
                  <a:lnTo>
                    <a:pt x="363" y="0"/>
                  </a:lnTo>
                  <a:lnTo>
                    <a:pt x="219" y="65"/>
                  </a:lnTo>
                  <a:lnTo>
                    <a:pt x="157" y="148"/>
                  </a:lnTo>
                  <a:lnTo>
                    <a:pt x="109" y="171"/>
                  </a:lnTo>
                  <a:lnTo>
                    <a:pt x="83" y="208"/>
                  </a:lnTo>
                  <a:lnTo>
                    <a:pt x="0" y="267"/>
                  </a:lnTo>
                  <a:close/>
                </a:path>
              </a:pathLst>
            </a:custGeom>
            <a:solidFill>
              <a:srgbClr val="BDCDEA"/>
            </a:solidFill>
            <a:ln w="1651">
              <a:solidFill>
                <a:schemeClr val="bg1"/>
              </a:solidFill>
              <a:prstDash val="solid"/>
              <a:round/>
              <a:headEnd/>
              <a:tailEnd/>
            </a:ln>
          </p:spPr>
          <p:txBody>
            <a:bodyPr/>
            <a:lstStyle/>
            <a:p>
              <a:pPr>
                <a:defRPr/>
              </a:pPr>
              <a:endParaRPr lang="es-ES_tradnl"/>
            </a:p>
          </p:txBody>
        </p:sp>
        <p:sp>
          <p:nvSpPr>
            <p:cNvPr id="50" name="Freeform 8">
              <a:extLst>
                <a:ext uri="{FF2B5EF4-FFF2-40B4-BE49-F238E27FC236}">
                  <a16:creationId xmlns:a16="http://schemas.microsoft.com/office/drawing/2014/main" id="{5467BDA6-1681-449D-BB7A-1880F913F74F}"/>
                </a:ext>
              </a:extLst>
            </p:cNvPr>
            <p:cNvSpPr>
              <a:spLocks/>
            </p:cNvSpPr>
            <p:nvPr/>
          </p:nvSpPr>
          <p:spPr bwMode="auto">
            <a:xfrm>
              <a:off x="4266154" y="3775052"/>
              <a:ext cx="155884" cy="105819"/>
            </a:xfrm>
            <a:custGeom>
              <a:avLst/>
              <a:gdLst>
                <a:gd name="T0" fmla="*/ 0 w 247"/>
                <a:gd name="T1" fmla="*/ 42633 h 187"/>
                <a:gd name="T2" fmla="*/ 0 w 247"/>
                <a:gd name="T3" fmla="*/ 59213 h 187"/>
                <a:gd name="T4" fmla="*/ 19371 w 247"/>
                <a:gd name="T5" fmla="*/ 88424 h 187"/>
                <a:gd name="T6" fmla="*/ 72202 w 247"/>
                <a:gd name="T7" fmla="*/ 82108 h 187"/>
                <a:gd name="T8" fmla="*/ 108304 w 247"/>
                <a:gd name="T9" fmla="*/ 94740 h 187"/>
                <a:gd name="T10" fmla="*/ 169059 w 247"/>
                <a:gd name="T11" fmla="*/ 139742 h 187"/>
                <a:gd name="T12" fmla="*/ 204280 w 247"/>
                <a:gd name="T13" fmla="*/ 147637 h 187"/>
                <a:gd name="T14" fmla="*/ 210444 w 247"/>
                <a:gd name="T15" fmla="*/ 139742 h 187"/>
                <a:gd name="T16" fmla="*/ 204280 w 247"/>
                <a:gd name="T17" fmla="*/ 116846 h 187"/>
                <a:gd name="T18" fmla="*/ 217488 w 247"/>
                <a:gd name="T19" fmla="*/ 100267 h 187"/>
                <a:gd name="T20" fmla="*/ 187550 w 247"/>
                <a:gd name="T21" fmla="*/ 52107 h 187"/>
                <a:gd name="T22" fmla="*/ 151449 w 247"/>
                <a:gd name="T23" fmla="*/ 42633 h 187"/>
                <a:gd name="T24" fmla="*/ 151449 w 247"/>
                <a:gd name="T25" fmla="*/ 0 h 187"/>
                <a:gd name="T26" fmla="*/ 132958 w 247"/>
                <a:gd name="T27" fmla="*/ 0 h 187"/>
                <a:gd name="T28" fmla="*/ 126795 w 247"/>
                <a:gd name="T29" fmla="*/ 24475 h 187"/>
                <a:gd name="T30" fmla="*/ 114467 w 247"/>
                <a:gd name="T31" fmla="*/ 24475 h 187"/>
                <a:gd name="T32" fmla="*/ 96857 w 247"/>
                <a:gd name="T33" fmla="*/ 0 h 187"/>
                <a:gd name="T34" fmla="*/ 84530 w 247"/>
                <a:gd name="T35" fmla="*/ 12632 h 187"/>
                <a:gd name="T36" fmla="*/ 60756 w 247"/>
                <a:gd name="T37" fmla="*/ 7895 h 187"/>
                <a:gd name="T38" fmla="*/ 36101 w 247"/>
                <a:gd name="T39" fmla="*/ 24475 h 187"/>
                <a:gd name="T40" fmla="*/ 6164 w 247"/>
                <a:gd name="T41" fmla="*/ 30791 h 187"/>
                <a:gd name="T42" fmla="*/ 0 w 247"/>
                <a:gd name="T43" fmla="*/ 42633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 h="187">
                  <a:moveTo>
                    <a:pt x="0" y="54"/>
                  </a:moveTo>
                  <a:lnTo>
                    <a:pt x="0" y="75"/>
                  </a:lnTo>
                  <a:lnTo>
                    <a:pt x="22" y="112"/>
                  </a:lnTo>
                  <a:lnTo>
                    <a:pt x="82" y="104"/>
                  </a:lnTo>
                  <a:lnTo>
                    <a:pt x="123" y="120"/>
                  </a:lnTo>
                  <a:lnTo>
                    <a:pt x="192" y="177"/>
                  </a:lnTo>
                  <a:lnTo>
                    <a:pt x="232" y="187"/>
                  </a:lnTo>
                  <a:lnTo>
                    <a:pt x="239" y="177"/>
                  </a:lnTo>
                  <a:lnTo>
                    <a:pt x="232" y="148"/>
                  </a:lnTo>
                  <a:lnTo>
                    <a:pt x="247" y="127"/>
                  </a:lnTo>
                  <a:lnTo>
                    <a:pt x="213" y="66"/>
                  </a:lnTo>
                  <a:lnTo>
                    <a:pt x="172" y="54"/>
                  </a:lnTo>
                  <a:lnTo>
                    <a:pt x="172" y="0"/>
                  </a:lnTo>
                  <a:lnTo>
                    <a:pt x="151" y="0"/>
                  </a:lnTo>
                  <a:lnTo>
                    <a:pt x="144" y="31"/>
                  </a:lnTo>
                  <a:lnTo>
                    <a:pt x="130" y="31"/>
                  </a:lnTo>
                  <a:lnTo>
                    <a:pt x="110" y="0"/>
                  </a:lnTo>
                  <a:lnTo>
                    <a:pt x="96" y="16"/>
                  </a:lnTo>
                  <a:lnTo>
                    <a:pt x="69" y="10"/>
                  </a:lnTo>
                  <a:lnTo>
                    <a:pt x="41" y="31"/>
                  </a:lnTo>
                  <a:lnTo>
                    <a:pt x="7" y="39"/>
                  </a:lnTo>
                  <a:lnTo>
                    <a:pt x="0" y="54"/>
                  </a:lnTo>
                  <a:close/>
                </a:path>
              </a:pathLst>
            </a:custGeom>
            <a:solidFill>
              <a:srgbClr val="BDCDEA"/>
            </a:solidFill>
            <a:ln w="1651">
              <a:solidFill>
                <a:schemeClr val="bg1"/>
              </a:solidFill>
              <a:prstDash val="solid"/>
              <a:round/>
              <a:headEnd/>
              <a:tailEnd/>
            </a:ln>
          </p:spPr>
          <p:txBody>
            <a:bodyPr/>
            <a:lstStyle/>
            <a:p>
              <a:pPr>
                <a:defRPr/>
              </a:pPr>
              <a:endParaRPr lang="es-ES_tradnl"/>
            </a:p>
          </p:txBody>
        </p:sp>
        <p:sp>
          <p:nvSpPr>
            <p:cNvPr id="51" name="Freeform 14">
              <a:extLst>
                <a:ext uri="{FF2B5EF4-FFF2-40B4-BE49-F238E27FC236}">
                  <a16:creationId xmlns:a16="http://schemas.microsoft.com/office/drawing/2014/main" id="{EFF27E2C-0329-4E4E-BB82-6F33ECFE6683}"/>
                </a:ext>
              </a:extLst>
            </p:cNvPr>
            <p:cNvSpPr>
              <a:spLocks/>
            </p:cNvSpPr>
            <p:nvPr/>
          </p:nvSpPr>
          <p:spPr bwMode="auto">
            <a:xfrm>
              <a:off x="2825086" y="4919719"/>
              <a:ext cx="1761376" cy="715702"/>
            </a:xfrm>
            <a:custGeom>
              <a:avLst/>
              <a:gdLst>
                <a:gd name="T0" fmla="*/ 0 w 2780"/>
                <a:gd name="T1" fmla="*/ 251216311 h 1260"/>
                <a:gd name="T2" fmla="*/ 160970931 w 2780"/>
                <a:gd name="T3" fmla="*/ 87926026 h 1260"/>
                <a:gd name="T4" fmla="*/ 1676127640 w 2780"/>
                <a:gd name="T5" fmla="*/ 87926026 h 1260"/>
                <a:gd name="T6" fmla="*/ 1676127640 w 2780"/>
                <a:gd name="T7" fmla="*/ 5024390 h 1260"/>
                <a:gd name="T8" fmla="*/ 2147483646 w 2780"/>
                <a:gd name="T9" fmla="*/ 0 h 1260"/>
                <a:gd name="T10" fmla="*/ 2147483646 w 2780"/>
                <a:gd name="T11" fmla="*/ 791331855 h 1260"/>
                <a:gd name="T12" fmla="*/ 0 w 2780"/>
                <a:gd name="T13" fmla="*/ 791331855 h 1260"/>
                <a:gd name="T14" fmla="*/ 0 w 2780"/>
                <a:gd name="T15" fmla="*/ 251216311 h 1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0" h="1260">
                  <a:moveTo>
                    <a:pt x="0" y="400"/>
                  </a:moveTo>
                  <a:lnTo>
                    <a:pt x="206" y="140"/>
                  </a:lnTo>
                  <a:lnTo>
                    <a:pt x="2145" y="140"/>
                  </a:lnTo>
                  <a:lnTo>
                    <a:pt x="2145" y="8"/>
                  </a:lnTo>
                  <a:lnTo>
                    <a:pt x="2780" y="0"/>
                  </a:lnTo>
                  <a:lnTo>
                    <a:pt x="2780" y="1260"/>
                  </a:lnTo>
                  <a:lnTo>
                    <a:pt x="0" y="1260"/>
                  </a:lnTo>
                  <a:lnTo>
                    <a:pt x="0" y="400"/>
                  </a:lnTo>
                  <a:close/>
                </a:path>
              </a:pathLst>
            </a:custGeom>
            <a:noFill/>
            <a:ln w="1588">
              <a:no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2" name="Freeform 15">
              <a:extLst>
                <a:ext uri="{FF2B5EF4-FFF2-40B4-BE49-F238E27FC236}">
                  <a16:creationId xmlns:a16="http://schemas.microsoft.com/office/drawing/2014/main" id="{119C60F7-BE17-4650-85DD-61B0DC2ECA7A}"/>
                </a:ext>
              </a:extLst>
            </p:cNvPr>
            <p:cNvSpPr>
              <a:spLocks/>
            </p:cNvSpPr>
            <p:nvPr/>
          </p:nvSpPr>
          <p:spPr bwMode="auto">
            <a:xfrm>
              <a:off x="3686431" y="5341859"/>
              <a:ext cx="152471" cy="162711"/>
            </a:xfrm>
            <a:custGeom>
              <a:avLst/>
              <a:gdLst>
                <a:gd name="T0" fmla="*/ 0 w 239"/>
                <a:gd name="T1" fmla="*/ 98873 h 287"/>
                <a:gd name="T2" fmla="*/ 6230 w 239"/>
                <a:gd name="T3" fmla="*/ 128139 h 287"/>
                <a:gd name="T4" fmla="*/ 60524 w 239"/>
                <a:gd name="T5" fmla="*/ 204074 h 287"/>
                <a:gd name="T6" fmla="*/ 122829 w 239"/>
                <a:gd name="T7" fmla="*/ 227012 h 287"/>
                <a:gd name="T8" fmla="*/ 146860 w 239"/>
                <a:gd name="T9" fmla="*/ 204074 h 287"/>
                <a:gd name="T10" fmla="*/ 189583 w 239"/>
                <a:gd name="T11" fmla="*/ 197746 h 287"/>
                <a:gd name="T12" fmla="*/ 212725 w 239"/>
                <a:gd name="T13" fmla="*/ 162942 h 287"/>
                <a:gd name="T14" fmla="*/ 200264 w 239"/>
                <a:gd name="T15" fmla="*/ 0 h 287"/>
                <a:gd name="T16" fmla="*/ 183353 w 239"/>
                <a:gd name="T17" fmla="*/ 0 h 287"/>
                <a:gd name="T18" fmla="*/ 169112 w 239"/>
                <a:gd name="T19" fmla="*/ 22938 h 287"/>
                <a:gd name="T20" fmla="*/ 104137 w 239"/>
                <a:gd name="T21" fmla="*/ 22938 h 287"/>
                <a:gd name="T22" fmla="*/ 72985 w 239"/>
                <a:gd name="T23" fmla="*/ 4746 h 287"/>
                <a:gd name="T24" fmla="*/ 48953 w 239"/>
                <a:gd name="T25" fmla="*/ 64070 h 287"/>
                <a:gd name="T26" fmla="*/ 0 w 239"/>
                <a:gd name="T27" fmla="*/ 98873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87">
                  <a:moveTo>
                    <a:pt x="0" y="125"/>
                  </a:moveTo>
                  <a:lnTo>
                    <a:pt x="7" y="162"/>
                  </a:lnTo>
                  <a:lnTo>
                    <a:pt x="68" y="258"/>
                  </a:lnTo>
                  <a:lnTo>
                    <a:pt x="138" y="287"/>
                  </a:lnTo>
                  <a:lnTo>
                    <a:pt x="165" y="258"/>
                  </a:lnTo>
                  <a:lnTo>
                    <a:pt x="213" y="250"/>
                  </a:lnTo>
                  <a:lnTo>
                    <a:pt x="239" y="206"/>
                  </a:lnTo>
                  <a:lnTo>
                    <a:pt x="225" y="0"/>
                  </a:lnTo>
                  <a:lnTo>
                    <a:pt x="206" y="0"/>
                  </a:lnTo>
                  <a:lnTo>
                    <a:pt x="190" y="29"/>
                  </a:lnTo>
                  <a:lnTo>
                    <a:pt x="117" y="29"/>
                  </a:lnTo>
                  <a:lnTo>
                    <a:pt x="82" y="6"/>
                  </a:lnTo>
                  <a:lnTo>
                    <a:pt x="55" y="81"/>
                  </a:lnTo>
                  <a:lnTo>
                    <a:pt x="0" y="125"/>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53" name="Freeform 16">
              <a:extLst>
                <a:ext uri="{FF2B5EF4-FFF2-40B4-BE49-F238E27FC236}">
                  <a16:creationId xmlns:a16="http://schemas.microsoft.com/office/drawing/2014/main" id="{AFE4A8FA-A0AC-47DC-8F82-F96E52386AB2}"/>
                </a:ext>
              </a:extLst>
            </p:cNvPr>
            <p:cNvSpPr>
              <a:spLocks/>
            </p:cNvSpPr>
            <p:nvPr/>
          </p:nvSpPr>
          <p:spPr bwMode="auto">
            <a:xfrm>
              <a:off x="4137016" y="5129082"/>
              <a:ext cx="221878" cy="266255"/>
            </a:xfrm>
            <a:custGeom>
              <a:avLst/>
              <a:gdLst>
                <a:gd name="T0" fmla="*/ 0 w 349"/>
                <a:gd name="T1" fmla="*/ 342106 h 468"/>
                <a:gd name="T2" fmla="*/ 11531 w 349"/>
                <a:gd name="T3" fmla="*/ 354806 h 468"/>
                <a:gd name="T4" fmla="*/ 48785 w 349"/>
                <a:gd name="T5" fmla="*/ 354806 h 468"/>
                <a:gd name="T6" fmla="*/ 78943 w 349"/>
                <a:gd name="T7" fmla="*/ 371475 h 468"/>
                <a:gd name="T8" fmla="*/ 108214 w 349"/>
                <a:gd name="T9" fmla="*/ 354806 h 468"/>
                <a:gd name="T10" fmla="*/ 138372 w 349"/>
                <a:gd name="T11" fmla="*/ 305594 h 468"/>
                <a:gd name="T12" fmla="*/ 242150 w 349"/>
                <a:gd name="T13" fmla="*/ 296069 h 468"/>
                <a:gd name="T14" fmla="*/ 260777 w 349"/>
                <a:gd name="T15" fmla="*/ 282575 h 468"/>
                <a:gd name="T16" fmla="*/ 290935 w 349"/>
                <a:gd name="T17" fmla="*/ 212725 h 468"/>
                <a:gd name="T18" fmla="*/ 309562 w 349"/>
                <a:gd name="T19" fmla="*/ 76200 h 468"/>
                <a:gd name="T20" fmla="*/ 309562 w 349"/>
                <a:gd name="T21" fmla="*/ 11113 h 468"/>
                <a:gd name="T22" fmla="*/ 303353 w 349"/>
                <a:gd name="T23" fmla="*/ 6350 h 468"/>
                <a:gd name="T24" fmla="*/ 260777 w 349"/>
                <a:gd name="T25" fmla="*/ 0 h 468"/>
                <a:gd name="T26" fmla="*/ 229732 w 349"/>
                <a:gd name="T27" fmla="*/ 24606 h 468"/>
                <a:gd name="T28" fmla="*/ 138372 w 349"/>
                <a:gd name="T29" fmla="*/ 212725 h 468"/>
                <a:gd name="T30" fmla="*/ 127728 w 349"/>
                <a:gd name="T31" fmla="*/ 276225 h 468"/>
                <a:gd name="T32" fmla="*/ 91361 w 349"/>
                <a:gd name="T33" fmla="*/ 311944 h 468"/>
                <a:gd name="T34" fmla="*/ 66525 w 349"/>
                <a:gd name="T35" fmla="*/ 323850 h 468"/>
                <a:gd name="T36" fmla="*/ 25723 w 349"/>
                <a:gd name="T37" fmla="*/ 323850 h 468"/>
                <a:gd name="T38" fmla="*/ 0 w 349"/>
                <a:gd name="T39" fmla="*/ 342106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468">
                  <a:moveTo>
                    <a:pt x="0" y="431"/>
                  </a:moveTo>
                  <a:lnTo>
                    <a:pt x="13" y="447"/>
                  </a:lnTo>
                  <a:lnTo>
                    <a:pt x="55" y="447"/>
                  </a:lnTo>
                  <a:lnTo>
                    <a:pt x="89" y="468"/>
                  </a:lnTo>
                  <a:lnTo>
                    <a:pt x="122" y="447"/>
                  </a:lnTo>
                  <a:lnTo>
                    <a:pt x="156" y="385"/>
                  </a:lnTo>
                  <a:lnTo>
                    <a:pt x="273" y="373"/>
                  </a:lnTo>
                  <a:lnTo>
                    <a:pt x="294" y="356"/>
                  </a:lnTo>
                  <a:lnTo>
                    <a:pt x="328" y="268"/>
                  </a:lnTo>
                  <a:lnTo>
                    <a:pt x="349" y="96"/>
                  </a:lnTo>
                  <a:lnTo>
                    <a:pt x="349" y="14"/>
                  </a:lnTo>
                  <a:lnTo>
                    <a:pt x="342" y="8"/>
                  </a:lnTo>
                  <a:lnTo>
                    <a:pt x="294" y="0"/>
                  </a:lnTo>
                  <a:lnTo>
                    <a:pt x="259" y="31"/>
                  </a:lnTo>
                  <a:lnTo>
                    <a:pt x="156" y="268"/>
                  </a:lnTo>
                  <a:lnTo>
                    <a:pt x="144" y="348"/>
                  </a:lnTo>
                  <a:lnTo>
                    <a:pt x="103" y="393"/>
                  </a:lnTo>
                  <a:lnTo>
                    <a:pt x="75" y="408"/>
                  </a:lnTo>
                  <a:lnTo>
                    <a:pt x="29" y="408"/>
                  </a:lnTo>
                  <a:lnTo>
                    <a:pt x="0" y="431"/>
                  </a:lnTo>
                  <a:close/>
                </a:path>
              </a:pathLst>
            </a:custGeom>
            <a:solidFill>
              <a:srgbClr val="595959"/>
            </a:solidFill>
            <a:ln w="1651">
              <a:solidFill>
                <a:schemeClr val="tx1">
                  <a:lumMod val="50000"/>
                  <a:lumOff val="50000"/>
                </a:schemeClr>
              </a:solidFill>
              <a:prstDash val="solid"/>
              <a:round/>
              <a:headEnd/>
              <a:tailEnd/>
            </a:ln>
          </p:spPr>
          <p:txBody>
            <a:bodyPr/>
            <a:lstStyle/>
            <a:p>
              <a:pPr>
                <a:defRPr/>
              </a:pPr>
              <a:endParaRPr lang="es-ES_tradnl"/>
            </a:p>
          </p:txBody>
        </p:sp>
        <p:sp>
          <p:nvSpPr>
            <p:cNvPr id="54" name="Freeform 17">
              <a:extLst>
                <a:ext uri="{FF2B5EF4-FFF2-40B4-BE49-F238E27FC236}">
                  <a16:creationId xmlns:a16="http://schemas.microsoft.com/office/drawing/2014/main" id="{BA60E88B-BD41-4A74-8B37-DC7C17B244A4}"/>
                </a:ext>
              </a:extLst>
            </p:cNvPr>
            <p:cNvSpPr>
              <a:spLocks/>
            </p:cNvSpPr>
            <p:nvPr/>
          </p:nvSpPr>
          <p:spPr bwMode="auto">
            <a:xfrm>
              <a:off x="4344102" y="4948166"/>
              <a:ext cx="143368" cy="143368"/>
            </a:xfrm>
            <a:custGeom>
              <a:avLst/>
              <a:gdLst>
                <a:gd name="T0" fmla="*/ 0 w 227"/>
                <a:gd name="T1" fmla="*/ 193675 h 252"/>
                <a:gd name="T2" fmla="*/ 6168 w 227"/>
                <a:gd name="T3" fmla="*/ 200025 h 252"/>
                <a:gd name="T4" fmla="*/ 36128 w 227"/>
                <a:gd name="T5" fmla="*/ 200025 h 252"/>
                <a:gd name="T6" fmla="*/ 54632 w 227"/>
                <a:gd name="T7" fmla="*/ 181769 h 252"/>
                <a:gd name="T8" fmla="*/ 149798 w 227"/>
                <a:gd name="T9" fmla="*/ 134144 h 252"/>
                <a:gd name="T10" fmla="*/ 186807 w 227"/>
                <a:gd name="T11" fmla="*/ 111125 h 252"/>
                <a:gd name="T12" fmla="*/ 200025 w 227"/>
                <a:gd name="T13" fmla="*/ 28575 h 252"/>
                <a:gd name="T14" fmla="*/ 192094 w 227"/>
                <a:gd name="T15" fmla="*/ 6350 h 252"/>
                <a:gd name="T16" fmla="*/ 186807 w 227"/>
                <a:gd name="T17" fmla="*/ 0 h 252"/>
                <a:gd name="T18" fmla="*/ 172709 w 227"/>
                <a:gd name="T19" fmla="*/ 6350 h 252"/>
                <a:gd name="T20" fmla="*/ 149798 w 227"/>
                <a:gd name="T21" fmla="*/ 46038 h 252"/>
                <a:gd name="T22" fmla="*/ 138343 w 227"/>
                <a:gd name="T23" fmla="*/ 53181 h 252"/>
                <a:gd name="T24" fmla="*/ 83711 w 227"/>
                <a:gd name="T25" fmla="*/ 57944 h 252"/>
                <a:gd name="T26" fmla="*/ 42296 w 227"/>
                <a:gd name="T27" fmla="*/ 76200 h 252"/>
                <a:gd name="T28" fmla="*/ 6168 w 227"/>
                <a:gd name="T29" fmla="*/ 157163 h 252"/>
                <a:gd name="T30" fmla="*/ 0 w 227"/>
                <a:gd name="T31" fmla="*/ 19367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 h="252">
                  <a:moveTo>
                    <a:pt x="0" y="244"/>
                  </a:moveTo>
                  <a:lnTo>
                    <a:pt x="7" y="252"/>
                  </a:lnTo>
                  <a:lnTo>
                    <a:pt x="41" y="252"/>
                  </a:lnTo>
                  <a:lnTo>
                    <a:pt x="62" y="229"/>
                  </a:lnTo>
                  <a:lnTo>
                    <a:pt x="170" y="169"/>
                  </a:lnTo>
                  <a:lnTo>
                    <a:pt x="212" y="140"/>
                  </a:lnTo>
                  <a:lnTo>
                    <a:pt x="227" y="36"/>
                  </a:lnTo>
                  <a:lnTo>
                    <a:pt x="218" y="8"/>
                  </a:lnTo>
                  <a:lnTo>
                    <a:pt x="212" y="0"/>
                  </a:lnTo>
                  <a:lnTo>
                    <a:pt x="196" y="8"/>
                  </a:lnTo>
                  <a:lnTo>
                    <a:pt x="170" y="58"/>
                  </a:lnTo>
                  <a:lnTo>
                    <a:pt x="157" y="67"/>
                  </a:lnTo>
                  <a:lnTo>
                    <a:pt x="95" y="73"/>
                  </a:lnTo>
                  <a:lnTo>
                    <a:pt x="48" y="96"/>
                  </a:lnTo>
                  <a:lnTo>
                    <a:pt x="7" y="198"/>
                  </a:lnTo>
                  <a:lnTo>
                    <a:pt x="0" y="244"/>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85" name="Freeform 18">
              <a:extLst>
                <a:ext uri="{FF2B5EF4-FFF2-40B4-BE49-F238E27FC236}">
                  <a16:creationId xmlns:a16="http://schemas.microsoft.com/office/drawing/2014/main" id="{ECEBC301-C1B7-4909-A6DA-7B03C98D224C}"/>
                </a:ext>
              </a:extLst>
            </p:cNvPr>
            <p:cNvSpPr>
              <a:spLocks/>
            </p:cNvSpPr>
            <p:nvPr/>
          </p:nvSpPr>
          <p:spPr bwMode="auto">
            <a:xfrm>
              <a:off x="2903597" y="5467021"/>
              <a:ext cx="100130" cy="62581"/>
            </a:xfrm>
            <a:custGeom>
              <a:avLst/>
              <a:gdLst>
                <a:gd name="T0" fmla="*/ 0 w 158"/>
                <a:gd name="T1" fmla="*/ 35245 h 109"/>
                <a:gd name="T2" fmla="*/ 19452 w 158"/>
                <a:gd name="T3" fmla="*/ 22429 h 109"/>
                <a:gd name="T4" fmla="*/ 48630 w 158"/>
                <a:gd name="T5" fmla="*/ 41653 h 109"/>
                <a:gd name="T6" fmla="*/ 72503 w 158"/>
                <a:gd name="T7" fmla="*/ 41653 h 109"/>
                <a:gd name="T8" fmla="*/ 125553 w 158"/>
                <a:gd name="T9" fmla="*/ 0 h 109"/>
                <a:gd name="T10" fmla="*/ 139700 w 158"/>
                <a:gd name="T11" fmla="*/ 0 h 109"/>
                <a:gd name="T12" fmla="*/ 84881 w 158"/>
                <a:gd name="T13" fmla="*/ 87312 h 109"/>
                <a:gd name="T14" fmla="*/ 54819 w 158"/>
                <a:gd name="T15" fmla="*/ 70490 h 109"/>
                <a:gd name="T16" fmla="*/ 23873 w 158"/>
                <a:gd name="T17" fmla="*/ 64082 h 109"/>
                <a:gd name="T18" fmla="*/ 0 w 158"/>
                <a:gd name="T19" fmla="*/ 3524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09">
                  <a:moveTo>
                    <a:pt x="0" y="44"/>
                  </a:moveTo>
                  <a:lnTo>
                    <a:pt x="22" y="28"/>
                  </a:lnTo>
                  <a:lnTo>
                    <a:pt x="55" y="52"/>
                  </a:lnTo>
                  <a:lnTo>
                    <a:pt x="82" y="52"/>
                  </a:lnTo>
                  <a:lnTo>
                    <a:pt x="142" y="0"/>
                  </a:lnTo>
                  <a:lnTo>
                    <a:pt x="158" y="0"/>
                  </a:lnTo>
                  <a:lnTo>
                    <a:pt x="96" y="109"/>
                  </a:lnTo>
                  <a:lnTo>
                    <a:pt x="62" y="88"/>
                  </a:lnTo>
                  <a:lnTo>
                    <a:pt x="27" y="80"/>
                  </a:lnTo>
                  <a:lnTo>
                    <a:pt x="0" y="44"/>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86" name="Freeform 19">
              <a:extLst>
                <a:ext uri="{FF2B5EF4-FFF2-40B4-BE49-F238E27FC236}">
                  <a16:creationId xmlns:a16="http://schemas.microsoft.com/office/drawing/2014/main" id="{9195F9FD-D5D8-440D-BF57-509130425B26}"/>
                </a:ext>
              </a:extLst>
            </p:cNvPr>
            <p:cNvSpPr>
              <a:spLocks/>
            </p:cNvSpPr>
            <p:nvPr/>
          </p:nvSpPr>
          <p:spPr bwMode="auto">
            <a:xfrm>
              <a:off x="2963902" y="5091534"/>
              <a:ext cx="91027" cy="139954"/>
            </a:xfrm>
            <a:custGeom>
              <a:avLst/>
              <a:gdLst>
                <a:gd name="T0" fmla="*/ 0 w 143"/>
                <a:gd name="T1" fmla="*/ 41613 h 244"/>
                <a:gd name="T2" fmla="*/ 30196 w 143"/>
                <a:gd name="T3" fmla="*/ 112036 h 244"/>
                <a:gd name="T4" fmla="*/ 55063 w 143"/>
                <a:gd name="T5" fmla="*/ 143245 h 244"/>
                <a:gd name="T6" fmla="*/ 65720 w 143"/>
                <a:gd name="T7" fmla="*/ 183258 h 244"/>
                <a:gd name="T8" fmla="*/ 78154 w 143"/>
                <a:gd name="T9" fmla="*/ 195262 h 244"/>
                <a:gd name="T10" fmla="*/ 103909 w 143"/>
                <a:gd name="T11" fmla="*/ 160051 h 244"/>
                <a:gd name="T12" fmla="*/ 127000 w 143"/>
                <a:gd name="T13" fmla="*/ 84827 h 244"/>
                <a:gd name="T14" fmla="*/ 120783 w 143"/>
                <a:gd name="T15" fmla="*/ 35211 h 244"/>
                <a:gd name="T16" fmla="*/ 103909 w 143"/>
                <a:gd name="T17" fmla="*/ 18406 h 244"/>
                <a:gd name="T18" fmla="*/ 48846 w 143"/>
                <a:gd name="T19" fmla="*/ 0 h 244"/>
                <a:gd name="T20" fmla="*/ 0 w 143"/>
                <a:gd name="T21" fmla="*/ 41613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244">
                  <a:moveTo>
                    <a:pt x="0" y="52"/>
                  </a:moveTo>
                  <a:lnTo>
                    <a:pt x="34" y="140"/>
                  </a:lnTo>
                  <a:lnTo>
                    <a:pt x="62" y="179"/>
                  </a:lnTo>
                  <a:lnTo>
                    <a:pt x="74" y="229"/>
                  </a:lnTo>
                  <a:lnTo>
                    <a:pt x="88" y="244"/>
                  </a:lnTo>
                  <a:lnTo>
                    <a:pt x="117" y="200"/>
                  </a:lnTo>
                  <a:lnTo>
                    <a:pt x="143" y="106"/>
                  </a:lnTo>
                  <a:lnTo>
                    <a:pt x="136" y="44"/>
                  </a:lnTo>
                  <a:lnTo>
                    <a:pt x="117" y="23"/>
                  </a:lnTo>
                  <a:lnTo>
                    <a:pt x="55" y="0"/>
                  </a:lnTo>
                  <a:lnTo>
                    <a:pt x="0" y="52"/>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87" name="Freeform 20">
              <a:extLst>
                <a:ext uri="{FF2B5EF4-FFF2-40B4-BE49-F238E27FC236}">
                  <a16:creationId xmlns:a16="http://schemas.microsoft.com/office/drawing/2014/main" id="{F01E089F-8182-465E-A0F4-256C24B8EFEA}"/>
                </a:ext>
              </a:extLst>
            </p:cNvPr>
            <p:cNvSpPr>
              <a:spLocks/>
            </p:cNvSpPr>
            <p:nvPr/>
          </p:nvSpPr>
          <p:spPr bwMode="auto">
            <a:xfrm>
              <a:off x="3181230" y="5319102"/>
              <a:ext cx="80786" cy="76235"/>
            </a:xfrm>
            <a:custGeom>
              <a:avLst/>
              <a:gdLst>
                <a:gd name="T0" fmla="*/ 0 w 129"/>
                <a:gd name="T1" fmla="*/ 39986 h 133"/>
                <a:gd name="T2" fmla="*/ 6116 w 129"/>
                <a:gd name="T3" fmla="*/ 81571 h 133"/>
                <a:gd name="T4" fmla="*/ 28833 w 129"/>
                <a:gd name="T5" fmla="*/ 106362 h 133"/>
                <a:gd name="T6" fmla="*/ 58540 w 129"/>
                <a:gd name="T7" fmla="*/ 106362 h 133"/>
                <a:gd name="T8" fmla="*/ 102227 w 129"/>
                <a:gd name="T9" fmla="*/ 76773 h 133"/>
                <a:gd name="T10" fmla="*/ 112712 w 129"/>
                <a:gd name="T11" fmla="*/ 58379 h 133"/>
                <a:gd name="T12" fmla="*/ 54172 w 129"/>
                <a:gd name="T13" fmla="*/ 0 h 133"/>
                <a:gd name="T14" fmla="*/ 22717 w 129"/>
                <a:gd name="T15" fmla="*/ 10396 h 133"/>
                <a:gd name="T16" fmla="*/ 0 w 129"/>
                <a:gd name="T17" fmla="*/ 3998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3">
                  <a:moveTo>
                    <a:pt x="0" y="50"/>
                  </a:moveTo>
                  <a:lnTo>
                    <a:pt x="7" y="102"/>
                  </a:lnTo>
                  <a:lnTo>
                    <a:pt x="33" y="133"/>
                  </a:lnTo>
                  <a:lnTo>
                    <a:pt x="67" y="133"/>
                  </a:lnTo>
                  <a:lnTo>
                    <a:pt x="117" y="96"/>
                  </a:lnTo>
                  <a:lnTo>
                    <a:pt x="129" y="73"/>
                  </a:lnTo>
                  <a:lnTo>
                    <a:pt x="62" y="0"/>
                  </a:lnTo>
                  <a:lnTo>
                    <a:pt x="26" y="13"/>
                  </a:lnTo>
                  <a:lnTo>
                    <a:pt x="0" y="50"/>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88" name="Freeform 21">
              <a:extLst>
                <a:ext uri="{FF2B5EF4-FFF2-40B4-BE49-F238E27FC236}">
                  <a16:creationId xmlns:a16="http://schemas.microsoft.com/office/drawing/2014/main" id="{90C5A984-8C9B-4095-85C5-96E747FC1ACE}"/>
                </a:ext>
              </a:extLst>
            </p:cNvPr>
            <p:cNvSpPr>
              <a:spLocks/>
            </p:cNvSpPr>
            <p:nvPr/>
          </p:nvSpPr>
          <p:spPr bwMode="auto">
            <a:xfrm>
              <a:off x="3328011" y="5193940"/>
              <a:ext cx="258290" cy="213914"/>
            </a:xfrm>
            <a:custGeom>
              <a:avLst/>
              <a:gdLst>
                <a:gd name="T0" fmla="*/ 0 w 409"/>
                <a:gd name="T1" fmla="*/ 127455 h 377"/>
                <a:gd name="T2" fmla="*/ 0 w 409"/>
                <a:gd name="T3" fmla="*/ 117163 h 377"/>
                <a:gd name="T4" fmla="*/ 30838 w 409"/>
                <a:gd name="T5" fmla="*/ 104497 h 377"/>
                <a:gd name="T6" fmla="*/ 119827 w 409"/>
                <a:gd name="T7" fmla="*/ 92622 h 377"/>
                <a:gd name="T8" fmla="*/ 174454 w 409"/>
                <a:gd name="T9" fmla="*/ 92622 h 377"/>
                <a:gd name="T10" fmla="*/ 204411 w 409"/>
                <a:gd name="T11" fmla="*/ 82331 h 377"/>
                <a:gd name="T12" fmla="*/ 233487 w 409"/>
                <a:gd name="T13" fmla="*/ 28499 h 377"/>
                <a:gd name="T14" fmla="*/ 265206 w 409"/>
                <a:gd name="T15" fmla="*/ 16625 h 377"/>
                <a:gd name="T16" fmla="*/ 347147 w 409"/>
                <a:gd name="T17" fmla="*/ 0 h 377"/>
                <a:gd name="T18" fmla="*/ 360363 w 409"/>
                <a:gd name="T19" fmla="*/ 8708 h 377"/>
                <a:gd name="T20" fmla="*/ 360363 w 409"/>
                <a:gd name="T21" fmla="*/ 39582 h 377"/>
                <a:gd name="T22" fmla="*/ 324239 w 409"/>
                <a:gd name="T23" fmla="*/ 51457 h 377"/>
                <a:gd name="T24" fmla="*/ 271374 w 409"/>
                <a:gd name="T25" fmla="*/ 92622 h 377"/>
                <a:gd name="T26" fmla="*/ 251990 w 409"/>
                <a:gd name="T27" fmla="*/ 156746 h 377"/>
                <a:gd name="T28" fmla="*/ 186790 w 409"/>
                <a:gd name="T29" fmla="*/ 280242 h 377"/>
                <a:gd name="T30" fmla="*/ 95157 w 409"/>
                <a:gd name="T31" fmla="*/ 298450 h 377"/>
                <a:gd name="T32" fmla="*/ 77535 w 409"/>
                <a:gd name="T33" fmla="*/ 244618 h 377"/>
                <a:gd name="T34" fmla="*/ 47578 w 409"/>
                <a:gd name="T35" fmla="*/ 214536 h 377"/>
                <a:gd name="T36" fmla="*/ 30838 w 409"/>
                <a:gd name="T37" fmla="*/ 163079 h 377"/>
                <a:gd name="T38" fmla="*/ 0 w 409"/>
                <a:gd name="T39" fmla="*/ 127455 h 3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 h="377">
                  <a:moveTo>
                    <a:pt x="0" y="161"/>
                  </a:moveTo>
                  <a:lnTo>
                    <a:pt x="0" y="148"/>
                  </a:lnTo>
                  <a:lnTo>
                    <a:pt x="35" y="132"/>
                  </a:lnTo>
                  <a:lnTo>
                    <a:pt x="136" y="117"/>
                  </a:lnTo>
                  <a:lnTo>
                    <a:pt x="198" y="117"/>
                  </a:lnTo>
                  <a:lnTo>
                    <a:pt x="232" y="104"/>
                  </a:lnTo>
                  <a:lnTo>
                    <a:pt x="265" y="36"/>
                  </a:lnTo>
                  <a:lnTo>
                    <a:pt x="301" y="21"/>
                  </a:lnTo>
                  <a:lnTo>
                    <a:pt x="394" y="0"/>
                  </a:lnTo>
                  <a:lnTo>
                    <a:pt x="409" y="11"/>
                  </a:lnTo>
                  <a:lnTo>
                    <a:pt x="409" y="50"/>
                  </a:lnTo>
                  <a:lnTo>
                    <a:pt x="368" y="65"/>
                  </a:lnTo>
                  <a:lnTo>
                    <a:pt x="308" y="117"/>
                  </a:lnTo>
                  <a:lnTo>
                    <a:pt x="286" y="198"/>
                  </a:lnTo>
                  <a:lnTo>
                    <a:pt x="212" y="354"/>
                  </a:lnTo>
                  <a:lnTo>
                    <a:pt x="108" y="377"/>
                  </a:lnTo>
                  <a:lnTo>
                    <a:pt x="88" y="309"/>
                  </a:lnTo>
                  <a:lnTo>
                    <a:pt x="54" y="271"/>
                  </a:lnTo>
                  <a:lnTo>
                    <a:pt x="35" y="206"/>
                  </a:lnTo>
                  <a:lnTo>
                    <a:pt x="0" y="161"/>
                  </a:lnTo>
                  <a:close/>
                </a:path>
              </a:pathLst>
            </a:custGeom>
            <a:solidFill>
              <a:srgbClr val="595959"/>
            </a:solidFill>
            <a:ln w="1651">
              <a:solidFill>
                <a:schemeClr val="bg1">
                  <a:lumMod val="50000"/>
                </a:schemeClr>
              </a:solidFill>
              <a:prstDash val="solid"/>
              <a:round/>
              <a:headEnd/>
              <a:tailEnd/>
            </a:ln>
          </p:spPr>
          <p:txBody>
            <a:bodyPr/>
            <a:lstStyle/>
            <a:p>
              <a:pPr>
                <a:defRPr/>
              </a:pPr>
              <a:endParaRPr lang="es-ES_tradnl"/>
            </a:p>
          </p:txBody>
        </p:sp>
        <p:sp>
          <p:nvSpPr>
            <p:cNvPr id="89" name="Freeform 28">
              <a:extLst>
                <a:ext uri="{FF2B5EF4-FFF2-40B4-BE49-F238E27FC236}">
                  <a16:creationId xmlns:a16="http://schemas.microsoft.com/office/drawing/2014/main" id="{71751687-D8AB-42A7-94BF-FF9DEC161803}"/>
                </a:ext>
              </a:extLst>
            </p:cNvPr>
            <p:cNvSpPr>
              <a:spLocks/>
            </p:cNvSpPr>
            <p:nvPr/>
          </p:nvSpPr>
          <p:spPr bwMode="auto">
            <a:xfrm>
              <a:off x="2213490" y="2704344"/>
              <a:ext cx="273082" cy="265117"/>
            </a:xfrm>
            <a:custGeom>
              <a:avLst/>
              <a:gdLst>
                <a:gd name="T0" fmla="*/ 0 w 430"/>
                <a:gd name="T1" fmla="*/ 170718 h 468"/>
                <a:gd name="T2" fmla="*/ 0 w 430"/>
                <a:gd name="T3" fmla="*/ 141474 h 468"/>
                <a:gd name="T4" fmla="*/ 31012 w 430"/>
                <a:gd name="T5" fmla="*/ 135151 h 468"/>
                <a:gd name="T6" fmla="*/ 73542 w 430"/>
                <a:gd name="T7" fmla="*/ 146216 h 468"/>
                <a:gd name="T8" fmla="*/ 79744 w 430"/>
                <a:gd name="T9" fmla="*/ 141474 h 468"/>
                <a:gd name="T10" fmla="*/ 79744 w 430"/>
                <a:gd name="T11" fmla="*/ 123296 h 468"/>
                <a:gd name="T12" fmla="*/ 31012 w 430"/>
                <a:gd name="T13" fmla="*/ 59277 h 468"/>
                <a:gd name="T14" fmla="*/ 31012 w 430"/>
                <a:gd name="T15" fmla="*/ 22920 h 468"/>
                <a:gd name="T16" fmla="*/ 73542 w 430"/>
                <a:gd name="T17" fmla="*/ 36357 h 468"/>
                <a:gd name="T18" fmla="*/ 84174 w 430"/>
                <a:gd name="T19" fmla="*/ 0 h 468"/>
                <a:gd name="T20" fmla="*/ 108984 w 430"/>
                <a:gd name="T21" fmla="*/ 0 h 468"/>
                <a:gd name="T22" fmla="*/ 145312 w 430"/>
                <a:gd name="T23" fmla="*/ 70342 h 468"/>
                <a:gd name="T24" fmla="*/ 175437 w 430"/>
                <a:gd name="T25" fmla="*/ 70342 h 468"/>
                <a:gd name="T26" fmla="*/ 200247 w 430"/>
                <a:gd name="T27" fmla="*/ 88520 h 468"/>
                <a:gd name="T28" fmla="*/ 217967 w 430"/>
                <a:gd name="T29" fmla="*/ 88520 h 468"/>
                <a:gd name="T30" fmla="*/ 248979 w 430"/>
                <a:gd name="T31" fmla="*/ 47422 h 468"/>
                <a:gd name="T32" fmla="*/ 266700 w 430"/>
                <a:gd name="T33" fmla="*/ 53744 h 468"/>
                <a:gd name="T34" fmla="*/ 266700 w 430"/>
                <a:gd name="T35" fmla="*/ 82197 h 468"/>
                <a:gd name="T36" fmla="*/ 253409 w 430"/>
                <a:gd name="T37" fmla="*/ 105118 h 468"/>
                <a:gd name="T38" fmla="*/ 259612 w 430"/>
                <a:gd name="T39" fmla="*/ 116973 h 468"/>
                <a:gd name="T40" fmla="*/ 285307 w 430"/>
                <a:gd name="T41" fmla="*/ 129619 h 468"/>
                <a:gd name="T42" fmla="*/ 340242 w 430"/>
                <a:gd name="T43" fmla="*/ 129619 h 468"/>
                <a:gd name="T44" fmla="*/ 362393 w 430"/>
                <a:gd name="T45" fmla="*/ 141474 h 468"/>
                <a:gd name="T46" fmla="*/ 381000 w 430"/>
                <a:gd name="T47" fmla="*/ 205493 h 468"/>
                <a:gd name="T48" fmla="*/ 362393 w 430"/>
                <a:gd name="T49" fmla="*/ 275045 h 468"/>
                <a:gd name="T50" fmla="*/ 302142 w 430"/>
                <a:gd name="T51" fmla="*/ 294014 h 468"/>
                <a:gd name="T52" fmla="*/ 326065 w 430"/>
                <a:gd name="T53" fmla="*/ 322466 h 468"/>
                <a:gd name="T54" fmla="*/ 321635 w 430"/>
                <a:gd name="T55" fmla="*/ 339064 h 468"/>
                <a:gd name="T56" fmla="*/ 285307 w 430"/>
                <a:gd name="T57" fmla="*/ 369888 h 468"/>
                <a:gd name="T58" fmla="*/ 217967 w 430"/>
                <a:gd name="T59" fmla="*/ 357242 h 468"/>
                <a:gd name="T60" fmla="*/ 217967 w 430"/>
                <a:gd name="T61" fmla="*/ 316144 h 468"/>
                <a:gd name="T62" fmla="*/ 200247 w 430"/>
                <a:gd name="T63" fmla="*/ 304288 h 468"/>
                <a:gd name="T64" fmla="*/ 163919 w 430"/>
                <a:gd name="T65" fmla="*/ 316144 h 468"/>
                <a:gd name="T66" fmla="*/ 149742 w 430"/>
                <a:gd name="T67" fmla="*/ 310611 h 468"/>
                <a:gd name="T68" fmla="*/ 126705 w 430"/>
                <a:gd name="T69" fmla="*/ 264770 h 468"/>
                <a:gd name="T70" fmla="*/ 84174 w 430"/>
                <a:gd name="T71" fmla="*/ 252915 h 468"/>
                <a:gd name="T72" fmla="*/ 54049 w 430"/>
                <a:gd name="T73" fmla="*/ 222091 h 468"/>
                <a:gd name="T74" fmla="*/ 35442 w 430"/>
                <a:gd name="T75" fmla="*/ 222091 h 468"/>
                <a:gd name="T76" fmla="*/ 23037 w 430"/>
                <a:gd name="T77" fmla="*/ 211816 h 468"/>
                <a:gd name="T78" fmla="*/ 41644 w 430"/>
                <a:gd name="T79" fmla="*/ 170718 h 468"/>
                <a:gd name="T80" fmla="*/ 6202 w 430"/>
                <a:gd name="T81" fmla="*/ 176250 h 468"/>
                <a:gd name="T82" fmla="*/ 0 w 430"/>
                <a:gd name="T83" fmla="*/ 170718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468">
                  <a:moveTo>
                    <a:pt x="0" y="216"/>
                  </a:moveTo>
                  <a:lnTo>
                    <a:pt x="0" y="179"/>
                  </a:lnTo>
                  <a:lnTo>
                    <a:pt x="35" y="171"/>
                  </a:lnTo>
                  <a:lnTo>
                    <a:pt x="83" y="185"/>
                  </a:lnTo>
                  <a:lnTo>
                    <a:pt x="90" y="179"/>
                  </a:lnTo>
                  <a:lnTo>
                    <a:pt x="90" y="156"/>
                  </a:lnTo>
                  <a:lnTo>
                    <a:pt x="35" y="75"/>
                  </a:lnTo>
                  <a:lnTo>
                    <a:pt x="35" y="29"/>
                  </a:lnTo>
                  <a:lnTo>
                    <a:pt x="83" y="46"/>
                  </a:lnTo>
                  <a:lnTo>
                    <a:pt x="95" y="0"/>
                  </a:lnTo>
                  <a:lnTo>
                    <a:pt x="123" y="0"/>
                  </a:lnTo>
                  <a:lnTo>
                    <a:pt x="164" y="89"/>
                  </a:lnTo>
                  <a:lnTo>
                    <a:pt x="198" y="89"/>
                  </a:lnTo>
                  <a:lnTo>
                    <a:pt x="226" y="112"/>
                  </a:lnTo>
                  <a:lnTo>
                    <a:pt x="246" y="112"/>
                  </a:lnTo>
                  <a:lnTo>
                    <a:pt x="281" y="60"/>
                  </a:lnTo>
                  <a:lnTo>
                    <a:pt x="301" y="68"/>
                  </a:lnTo>
                  <a:lnTo>
                    <a:pt x="301" y="104"/>
                  </a:lnTo>
                  <a:lnTo>
                    <a:pt x="286" y="133"/>
                  </a:lnTo>
                  <a:lnTo>
                    <a:pt x="293" y="148"/>
                  </a:lnTo>
                  <a:lnTo>
                    <a:pt x="322" y="164"/>
                  </a:lnTo>
                  <a:lnTo>
                    <a:pt x="384" y="164"/>
                  </a:lnTo>
                  <a:lnTo>
                    <a:pt x="409" y="179"/>
                  </a:lnTo>
                  <a:lnTo>
                    <a:pt x="430" y="260"/>
                  </a:lnTo>
                  <a:lnTo>
                    <a:pt x="409" y="348"/>
                  </a:lnTo>
                  <a:lnTo>
                    <a:pt x="341" y="372"/>
                  </a:lnTo>
                  <a:lnTo>
                    <a:pt x="368" y="408"/>
                  </a:lnTo>
                  <a:lnTo>
                    <a:pt x="363" y="429"/>
                  </a:lnTo>
                  <a:lnTo>
                    <a:pt x="322" y="468"/>
                  </a:lnTo>
                  <a:lnTo>
                    <a:pt x="246" y="452"/>
                  </a:lnTo>
                  <a:lnTo>
                    <a:pt x="246" y="400"/>
                  </a:lnTo>
                  <a:lnTo>
                    <a:pt x="226" y="385"/>
                  </a:lnTo>
                  <a:lnTo>
                    <a:pt x="185" y="400"/>
                  </a:lnTo>
                  <a:lnTo>
                    <a:pt x="169" y="393"/>
                  </a:lnTo>
                  <a:lnTo>
                    <a:pt x="143" y="335"/>
                  </a:lnTo>
                  <a:lnTo>
                    <a:pt x="95" y="320"/>
                  </a:lnTo>
                  <a:lnTo>
                    <a:pt x="61" y="281"/>
                  </a:lnTo>
                  <a:lnTo>
                    <a:pt x="40" y="281"/>
                  </a:lnTo>
                  <a:lnTo>
                    <a:pt x="26" y="268"/>
                  </a:lnTo>
                  <a:lnTo>
                    <a:pt x="47" y="216"/>
                  </a:lnTo>
                  <a:lnTo>
                    <a:pt x="7" y="223"/>
                  </a:lnTo>
                  <a:lnTo>
                    <a:pt x="0" y="216"/>
                  </a:lnTo>
                  <a:close/>
                </a:path>
              </a:pathLst>
            </a:custGeom>
            <a:solidFill>
              <a:srgbClr val="ECF1F9"/>
            </a:solidFill>
            <a:ln>
              <a:solidFill>
                <a:schemeClr val="bg1">
                  <a:lumMod val="50000"/>
                </a:schemeClr>
              </a:solidFill>
            </a:ln>
          </p:spPr>
          <p:txBody>
            <a:bodyPr/>
            <a:lstStyle/>
            <a:p>
              <a:pPr>
                <a:defRPr/>
              </a:pPr>
              <a:endParaRPr lang="es-ES_tradnl"/>
            </a:p>
          </p:txBody>
        </p:sp>
        <p:sp>
          <p:nvSpPr>
            <p:cNvPr id="90" name="Freeform 29">
              <a:extLst>
                <a:ext uri="{FF2B5EF4-FFF2-40B4-BE49-F238E27FC236}">
                  <a16:creationId xmlns:a16="http://schemas.microsoft.com/office/drawing/2014/main" id="{FA58DA65-1507-49C8-A4F6-7B9DEB8BDAC4}"/>
                </a:ext>
              </a:extLst>
            </p:cNvPr>
            <p:cNvSpPr>
              <a:spLocks/>
            </p:cNvSpPr>
            <p:nvPr/>
          </p:nvSpPr>
          <p:spPr bwMode="auto">
            <a:xfrm>
              <a:off x="1133680" y="2518877"/>
              <a:ext cx="722528" cy="269668"/>
            </a:xfrm>
            <a:custGeom>
              <a:avLst/>
              <a:gdLst>
                <a:gd name="T0" fmla="*/ 17670 w 1141"/>
                <a:gd name="T1" fmla="*/ 140791 h 473"/>
                <a:gd name="T2" fmla="*/ 60077 w 1141"/>
                <a:gd name="T3" fmla="*/ 235446 h 473"/>
                <a:gd name="T4" fmla="*/ 90999 w 1141"/>
                <a:gd name="T5" fmla="*/ 258514 h 473"/>
                <a:gd name="T6" fmla="*/ 133407 w 1141"/>
                <a:gd name="T7" fmla="*/ 240219 h 473"/>
                <a:gd name="T8" fmla="*/ 133407 w 1141"/>
                <a:gd name="T9" fmla="*/ 276809 h 473"/>
                <a:gd name="T10" fmla="*/ 72446 w 1141"/>
                <a:gd name="T11" fmla="*/ 334875 h 473"/>
                <a:gd name="T12" fmla="*/ 114854 w 1141"/>
                <a:gd name="T13" fmla="*/ 376237 h 473"/>
                <a:gd name="T14" fmla="*/ 222639 w 1141"/>
                <a:gd name="T15" fmla="*/ 357942 h 473"/>
                <a:gd name="T16" fmla="*/ 259746 w 1141"/>
                <a:gd name="T17" fmla="*/ 329307 h 473"/>
                <a:gd name="T18" fmla="*/ 350745 w 1141"/>
                <a:gd name="T19" fmla="*/ 312603 h 473"/>
                <a:gd name="T20" fmla="*/ 409939 w 1141"/>
                <a:gd name="T21" fmla="*/ 318171 h 473"/>
                <a:gd name="T22" fmla="*/ 517725 w 1141"/>
                <a:gd name="T23" fmla="*/ 341238 h 473"/>
                <a:gd name="T24" fmla="*/ 566317 w 1141"/>
                <a:gd name="T25" fmla="*/ 306239 h 473"/>
                <a:gd name="T26" fmla="*/ 693540 w 1141"/>
                <a:gd name="T27" fmla="*/ 295103 h 473"/>
                <a:gd name="T28" fmla="*/ 790723 w 1141"/>
                <a:gd name="T29" fmla="*/ 287945 h 473"/>
                <a:gd name="T30" fmla="*/ 862286 w 1141"/>
                <a:gd name="T31" fmla="*/ 217152 h 473"/>
                <a:gd name="T32" fmla="*/ 898509 w 1141"/>
                <a:gd name="T33" fmla="*/ 246582 h 473"/>
                <a:gd name="T34" fmla="*/ 940917 w 1141"/>
                <a:gd name="T35" fmla="*/ 206811 h 473"/>
                <a:gd name="T36" fmla="*/ 1001878 w 1141"/>
                <a:gd name="T37" fmla="*/ 188516 h 473"/>
                <a:gd name="T38" fmla="*/ 970072 w 1141"/>
                <a:gd name="T39" fmla="*/ 147154 h 473"/>
                <a:gd name="T40" fmla="*/ 887024 w 1141"/>
                <a:gd name="T41" fmla="*/ 112155 h 473"/>
                <a:gd name="T42" fmla="*/ 716510 w 1141"/>
                <a:gd name="T43" fmla="*/ 69202 h 473"/>
                <a:gd name="T44" fmla="*/ 657317 w 1141"/>
                <a:gd name="T45" fmla="*/ 89088 h 473"/>
                <a:gd name="T46" fmla="*/ 566317 w 1141"/>
                <a:gd name="T47" fmla="*/ 39771 h 473"/>
                <a:gd name="T48" fmla="*/ 505356 w 1141"/>
                <a:gd name="T49" fmla="*/ 0 h 473"/>
                <a:gd name="T50" fmla="*/ 421425 w 1141"/>
                <a:gd name="T51" fmla="*/ 52498 h 473"/>
                <a:gd name="T52" fmla="*/ 397570 w 1141"/>
                <a:gd name="T53" fmla="*/ 52498 h 473"/>
                <a:gd name="T54" fmla="*/ 283600 w 1141"/>
                <a:gd name="T55" fmla="*/ 39771 h 473"/>
                <a:gd name="T56" fmla="*/ 210271 w 1141"/>
                <a:gd name="T57" fmla="*/ 39771 h 473"/>
                <a:gd name="T58" fmla="*/ 169630 w 1141"/>
                <a:gd name="T59" fmla="*/ 66020 h 473"/>
                <a:gd name="T60" fmla="*/ 127223 w 1141"/>
                <a:gd name="T61" fmla="*/ 34999 h 473"/>
                <a:gd name="T62" fmla="*/ 42408 w 1141"/>
                <a:gd name="T63" fmla="*/ 69202 h 473"/>
                <a:gd name="T64" fmla="*/ 0 w 1141"/>
                <a:gd name="T65" fmla="*/ 112155 h 4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1" h="473">
                  <a:moveTo>
                    <a:pt x="0" y="141"/>
                  </a:moveTo>
                  <a:lnTo>
                    <a:pt x="20" y="177"/>
                  </a:lnTo>
                  <a:lnTo>
                    <a:pt x="48" y="281"/>
                  </a:lnTo>
                  <a:lnTo>
                    <a:pt x="68" y="296"/>
                  </a:lnTo>
                  <a:lnTo>
                    <a:pt x="82" y="325"/>
                  </a:lnTo>
                  <a:lnTo>
                    <a:pt x="103" y="325"/>
                  </a:lnTo>
                  <a:lnTo>
                    <a:pt x="130" y="310"/>
                  </a:lnTo>
                  <a:lnTo>
                    <a:pt x="151" y="302"/>
                  </a:lnTo>
                  <a:lnTo>
                    <a:pt x="163" y="310"/>
                  </a:lnTo>
                  <a:lnTo>
                    <a:pt x="151" y="348"/>
                  </a:lnTo>
                  <a:lnTo>
                    <a:pt x="75" y="400"/>
                  </a:lnTo>
                  <a:lnTo>
                    <a:pt x="82" y="421"/>
                  </a:lnTo>
                  <a:lnTo>
                    <a:pt x="124" y="445"/>
                  </a:lnTo>
                  <a:lnTo>
                    <a:pt x="130" y="473"/>
                  </a:lnTo>
                  <a:lnTo>
                    <a:pt x="211" y="437"/>
                  </a:lnTo>
                  <a:lnTo>
                    <a:pt x="252" y="450"/>
                  </a:lnTo>
                  <a:lnTo>
                    <a:pt x="278" y="445"/>
                  </a:lnTo>
                  <a:lnTo>
                    <a:pt x="294" y="414"/>
                  </a:lnTo>
                  <a:lnTo>
                    <a:pt x="335" y="385"/>
                  </a:lnTo>
                  <a:lnTo>
                    <a:pt x="397" y="393"/>
                  </a:lnTo>
                  <a:lnTo>
                    <a:pt x="431" y="385"/>
                  </a:lnTo>
                  <a:lnTo>
                    <a:pt x="464" y="400"/>
                  </a:lnTo>
                  <a:lnTo>
                    <a:pt x="524" y="393"/>
                  </a:lnTo>
                  <a:lnTo>
                    <a:pt x="586" y="429"/>
                  </a:lnTo>
                  <a:lnTo>
                    <a:pt x="620" y="393"/>
                  </a:lnTo>
                  <a:lnTo>
                    <a:pt x="641" y="385"/>
                  </a:lnTo>
                  <a:lnTo>
                    <a:pt x="737" y="400"/>
                  </a:lnTo>
                  <a:lnTo>
                    <a:pt x="785" y="371"/>
                  </a:lnTo>
                  <a:lnTo>
                    <a:pt x="845" y="377"/>
                  </a:lnTo>
                  <a:lnTo>
                    <a:pt x="895" y="362"/>
                  </a:lnTo>
                  <a:lnTo>
                    <a:pt x="914" y="310"/>
                  </a:lnTo>
                  <a:lnTo>
                    <a:pt x="976" y="273"/>
                  </a:lnTo>
                  <a:lnTo>
                    <a:pt x="997" y="281"/>
                  </a:lnTo>
                  <a:lnTo>
                    <a:pt x="1017" y="310"/>
                  </a:lnTo>
                  <a:lnTo>
                    <a:pt x="1045" y="296"/>
                  </a:lnTo>
                  <a:lnTo>
                    <a:pt x="1065" y="260"/>
                  </a:lnTo>
                  <a:lnTo>
                    <a:pt x="1119" y="250"/>
                  </a:lnTo>
                  <a:lnTo>
                    <a:pt x="1134" y="237"/>
                  </a:lnTo>
                  <a:lnTo>
                    <a:pt x="1141" y="193"/>
                  </a:lnTo>
                  <a:lnTo>
                    <a:pt x="1098" y="185"/>
                  </a:lnTo>
                  <a:lnTo>
                    <a:pt x="1050" y="154"/>
                  </a:lnTo>
                  <a:lnTo>
                    <a:pt x="1004" y="141"/>
                  </a:lnTo>
                  <a:lnTo>
                    <a:pt x="866" y="125"/>
                  </a:lnTo>
                  <a:lnTo>
                    <a:pt x="811" y="87"/>
                  </a:lnTo>
                  <a:lnTo>
                    <a:pt x="778" y="87"/>
                  </a:lnTo>
                  <a:lnTo>
                    <a:pt x="744" y="112"/>
                  </a:lnTo>
                  <a:lnTo>
                    <a:pt x="730" y="73"/>
                  </a:lnTo>
                  <a:lnTo>
                    <a:pt x="641" y="50"/>
                  </a:lnTo>
                  <a:lnTo>
                    <a:pt x="593" y="0"/>
                  </a:lnTo>
                  <a:lnTo>
                    <a:pt x="572" y="0"/>
                  </a:lnTo>
                  <a:lnTo>
                    <a:pt x="553" y="37"/>
                  </a:lnTo>
                  <a:lnTo>
                    <a:pt x="477" y="66"/>
                  </a:lnTo>
                  <a:lnTo>
                    <a:pt x="450" y="94"/>
                  </a:lnTo>
                  <a:lnTo>
                    <a:pt x="450" y="66"/>
                  </a:lnTo>
                  <a:lnTo>
                    <a:pt x="438" y="58"/>
                  </a:lnTo>
                  <a:lnTo>
                    <a:pt x="321" y="50"/>
                  </a:lnTo>
                  <a:lnTo>
                    <a:pt x="287" y="66"/>
                  </a:lnTo>
                  <a:lnTo>
                    <a:pt x="238" y="50"/>
                  </a:lnTo>
                  <a:lnTo>
                    <a:pt x="202" y="58"/>
                  </a:lnTo>
                  <a:lnTo>
                    <a:pt x="192" y="83"/>
                  </a:lnTo>
                  <a:lnTo>
                    <a:pt x="177" y="50"/>
                  </a:lnTo>
                  <a:lnTo>
                    <a:pt x="144" y="44"/>
                  </a:lnTo>
                  <a:lnTo>
                    <a:pt x="82" y="44"/>
                  </a:lnTo>
                  <a:lnTo>
                    <a:pt x="48" y="87"/>
                  </a:lnTo>
                  <a:lnTo>
                    <a:pt x="41" y="125"/>
                  </a:lnTo>
                  <a:lnTo>
                    <a:pt x="0" y="141"/>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91" name="Freeform 30">
              <a:extLst>
                <a:ext uri="{FF2B5EF4-FFF2-40B4-BE49-F238E27FC236}">
                  <a16:creationId xmlns:a16="http://schemas.microsoft.com/office/drawing/2014/main" id="{37684A1A-F097-44DA-ADED-C79E5D6FED5E}"/>
                </a:ext>
              </a:extLst>
            </p:cNvPr>
            <p:cNvSpPr>
              <a:spLocks/>
            </p:cNvSpPr>
            <p:nvPr/>
          </p:nvSpPr>
          <p:spPr bwMode="auto">
            <a:xfrm>
              <a:off x="1505754" y="3450767"/>
              <a:ext cx="461963" cy="397107"/>
            </a:xfrm>
            <a:custGeom>
              <a:avLst/>
              <a:gdLst>
                <a:gd name="T0" fmla="*/ 0 w 732"/>
                <a:gd name="T1" fmla="*/ 447370 h 696"/>
                <a:gd name="T2" fmla="*/ 25534 w 732"/>
                <a:gd name="T3" fmla="*/ 378115 h 696"/>
                <a:gd name="T4" fmla="*/ 60754 w 732"/>
                <a:gd name="T5" fmla="*/ 353438 h 696"/>
                <a:gd name="T6" fmla="*/ 96855 w 732"/>
                <a:gd name="T7" fmla="*/ 359806 h 696"/>
                <a:gd name="T8" fmla="*/ 114465 w 732"/>
                <a:gd name="T9" fmla="*/ 341498 h 696"/>
                <a:gd name="T10" fmla="*/ 114465 w 732"/>
                <a:gd name="T11" fmla="*/ 323189 h 696"/>
                <a:gd name="T12" fmla="*/ 96855 w 732"/>
                <a:gd name="T13" fmla="*/ 300104 h 696"/>
                <a:gd name="T14" fmla="*/ 132955 w 732"/>
                <a:gd name="T15" fmla="*/ 283387 h 696"/>
                <a:gd name="T16" fmla="*/ 151446 w 732"/>
                <a:gd name="T17" fmla="*/ 240402 h 696"/>
                <a:gd name="T18" fmla="*/ 198112 w 732"/>
                <a:gd name="T19" fmla="*/ 217317 h 696"/>
                <a:gd name="T20" fmla="*/ 210439 w 732"/>
                <a:gd name="T21" fmla="*/ 182291 h 696"/>
                <a:gd name="T22" fmla="*/ 252703 w 732"/>
                <a:gd name="T23" fmla="*/ 134529 h 696"/>
                <a:gd name="T24" fmla="*/ 240376 w 732"/>
                <a:gd name="T25" fmla="*/ 51742 h 696"/>
                <a:gd name="T26" fmla="*/ 246540 w 732"/>
                <a:gd name="T27" fmla="*/ 10348 h 696"/>
                <a:gd name="T28" fmla="*/ 288804 w 732"/>
                <a:gd name="T29" fmla="*/ 0 h 696"/>
                <a:gd name="T30" fmla="*/ 331067 w 732"/>
                <a:gd name="T31" fmla="*/ 35025 h 696"/>
                <a:gd name="T32" fmla="*/ 391822 w 732"/>
                <a:gd name="T33" fmla="*/ 16717 h 696"/>
                <a:gd name="T34" fmla="*/ 397985 w 732"/>
                <a:gd name="T35" fmla="*/ 41394 h 696"/>
                <a:gd name="T36" fmla="*/ 438488 w 732"/>
                <a:gd name="T37" fmla="*/ 81195 h 696"/>
                <a:gd name="T38" fmla="*/ 438488 w 732"/>
                <a:gd name="T39" fmla="*/ 111444 h 696"/>
                <a:gd name="T40" fmla="*/ 456979 w 732"/>
                <a:gd name="T41" fmla="*/ 147266 h 696"/>
                <a:gd name="T42" fmla="*/ 456979 w 732"/>
                <a:gd name="T43" fmla="*/ 175923 h 696"/>
                <a:gd name="T44" fmla="*/ 488677 w 732"/>
                <a:gd name="T45" fmla="*/ 200600 h 696"/>
                <a:gd name="T46" fmla="*/ 494840 w 732"/>
                <a:gd name="T47" fmla="*/ 217317 h 696"/>
                <a:gd name="T48" fmla="*/ 517733 w 732"/>
                <a:gd name="T49" fmla="*/ 229257 h 696"/>
                <a:gd name="T50" fmla="*/ 499243 w 732"/>
                <a:gd name="T51" fmla="*/ 253934 h 696"/>
                <a:gd name="T52" fmla="*/ 505406 w 732"/>
                <a:gd name="T53" fmla="*/ 275427 h 696"/>
                <a:gd name="T54" fmla="*/ 535343 w 732"/>
                <a:gd name="T55" fmla="*/ 270651 h 696"/>
                <a:gd name="T56" fmla="*/ 558236 w 732"/>
                <a:gd name="T57" fmla="*/ 248362 h 696"/>
                <a:gd name="T58" fmla="*/ 577607 w 732"/>
                <a:gd name="T59" fmla="*/ 240402 h 696"/>
                <a:gd name="T60" fmla="*/ 644525 w 732"/>
                <a:gd name="T61" fmla="*/ 253934 h 696"/>
                <a:gd name="T62" fmla="*/ 614588 w 732"/>
                <a:gd name="T63" fmla="*/ 283387 h 696"/>
                <a:gd name="T64" fmla="*/ 596098 w 732"/>
                <a:gd name="T65" fmla="*/ 283387 h 696"/>
                <a:gd name="T66" fmla="*/ 570563 w 732"/>
                <a:gd name="T67" fmla="*/ 312044 h 696"/>
                <a:gd name="T68" fmla="*/ 564400 w 732"/>
                <a:gd name="T69" fmla="*/ 424285 h 696"/>
                <a:gd name="T70" fmla="*/ 529180 w 732"/>
                <a:gd name="T71" fmla="*/ 411548 h 696"/>
                <a:gd name="T72" fmla="*/ 511570 w 732"/>
                <a:gd name="T73" fmla="*/ 417917 h 696"/>
                <a:gd name="T74" fmla="*/ 499243 w 732"/>
                <a:gd name="T75" fmla="*/ 447370 h 696"/>
                <a:gd name="T76" fmla="*/ 450815 w 732"/>
                <a:gd name="T77" fmla="*/ 500704 h 696"/>
                <a:gd name="T78" fmla="*/ 427922 w 732"/>
                <a:gd name="T79" fmla="*/ 495928 h 696"/>
                <a:gd name="T80" fmla="*/ 414715 w 732"/>
                <a:gd name="T81" fmla="*/ 469659 h 696"/>
                <a:gd name="T82" fmla="*/ 391822 w 732"/>
                <a:gd name="T83" fmla="*/ 460902 h 696"/>
                <a:gd name="T84" fmla="*/ 379495 w 732"/>
                <a:gd name="T85" fmla="*/ 465678 h 696"/>
                <a:gd name="T86" fmla="*/ 353960 w 732"/>
                <a:gd name="T87" fmla="*/ 500704 h 696"/>
                <a:gd name="T88" fmla="*/ 331067 w 732"/>
                <a:gd name="T89" fmla="*/ 505480 h 696"/>
                <a:gd name="T90" fmla="*/ 301131 w 732"/>
                <a:gd name="T91" fmla="*/ 535729 h 696"/>
                <a:gd name="T92" fmla="*/ 278238 w 732"/>
                <a:gd name="T93" fmla="*/ 505480 h 696"/>
                <a:gd name="T94" fmla="*/ 258867 w 732"/>
                <a:gd name="T95" fmla="*/ 512644 h 696"/>
                <a:gd name="T96" fmla="*/ 246540 w 732"/>
                <a:gd name="T97" fmla="*/ 535729 h 696"/>
                <a:gd name="T98" fmla="*/ 228049 w 732"/>
                <a:gd name="T99" fmla="*/ 542098 h 696"/>
                <a:gd name="T100" fmla="*/ 193710 w 732"/>
                <a:gd name="T101" fmla="*/ 535729 h 696"/>
                <a:gd name="T102" fmla="*/ 151446 w 732"/>
                <a:gd name="T103" fmla="*/ 554038 h 696"/>
                <a:gd name="T104" fmla="*/ 139119 w 732"/>
                <a:gd name="T105" fmla="*/ 548466 h 696"/>
                <a:gd name="T106" fmla="*/ 126792 w 732"/>
                <a:gd name="T107" fmla="*/ 519013 h 696"/>
                <a:gd name="T108" fmla="*/ 126792 w 732"/>
                <a:gd name="T109" fmla="*/ 477619 h 696"/>
                <a:gd name="T110" fmla="*/ 114465 w 732"/>
                <a:gd name="T111" fmla="*/ 469659 h 696"/>
                <a:gd name="T112" fmla="*/ 78364 w 732"/>
                <a:gd name="T113" fmla="*/ 495928 h 696"/>
                <a:gd name="T114" fmla="*/ 44025 w 732"/>
                <a:gd name="T115" fmla="*/ 495928 h 696"/>
                <a:gd name="T116" fmla="*/ 0 w 732"/>
                <a:gd name="T117" fmla="*/ 447370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2" h="696">
                  <a:moveTo>
                    <a:pt x="0" y="562"/>
                  </a:moveTo>
                  <a:lnTo>
                    <a:pt x="29" y="475"/>
                  </a:lnTo>
                  <a:lnTo>
                    <a:pt x="69" y="444"/>
                  </a:lnTo>
                  <a:lnTo>
                    <a:pt x="110" y="452"/>
                  </a:lnTo>
                  <a:lnTo>
                    <a:pt x="130" y="429"/>
                  </a:lnTo>
                  <a:lnTo>
                    <a:pt x="130" y="406"/>
                  </a:lnTo>
                  <a:lnTo>
                    <a:pt x="110" y="377"/>
                  </a:lnTo>
                  <a:lnTo>
                    <a:pt x="151" y="356"/>
                  </a:lnTo>
                  <a:lnTo>
                    <a:pt x="172" y="302"/>
                  </a:lnTo>
                  <a:lnTo>
                    <a:pt x="225" y="273"/>
                  </a:lnTo>
                  <a:lnTo>
                    <a:pt x="239" y="229"/>
                  </a:lnTo>
                  <a:lnTo>
                    <a:pt x="287" y="169"/>
                  </a:lnTo>
                  <a:lnTo>
                    <a:pt x="273" y="65"/>
                  </a:lnTo>
                  <a:lnTo>
                    <a:pt x="280" y="13"/>
                  </a:lnTo>
                  <a:lnTo>
                    <a:pt x="328" y="0"/>
                  </a:lnTo>
                  <a:lnTo>
                    <a:pt x="376" y="44"/>
                  </a:lnTo>
                  <a:lnTo>
                    <a:pt x="445" y="21"/>
                  </a:lnTo>
                  <a:lnTo>
                    <a:pt x="452" y="52"/>
                  </a:lnTo>
                  <a:lnTo>
                    <a:pt x="498" y="102"/>
                  </a:lnTo>
                  <a:lnTo>
                    <a:pt x="498" y="140"/>
                  </a:lnTo>
                  <a:lnTo>
                    <a:pt x="519" y="185"/>
                  </a:lnTo>
                  <a:lnTo>
                    <a:pt x="519" y="221"/>
                  </a:lnTo>
                  <a:lnTo>
                    <a:pt x="555" y="252"/>
                  </a:lnTo>
                  <a:lnTo>
                    <a:pt x="562" y="273"/>
                  </a:lnTo>
                  <a:lnTo>
                    <a:pt x="588" y="288"/>
                  </a:lnTo>
                  <a:lnTo>
                    <a:pt x="567" y="319"/>
                  </a:lnTo>
                  <a:lnTo>
                    <a:pt x="574" y="346"/>
                  </a:lnTo>
                  <a:lnTo>
                    <a:pt x="608" y="340"/>
                  </a:lnTo>
                  <a:lnTo>
                    <a:pt x="634" y="312"/>
                  </a:lnTo>
                  <a:lnTo>
                    <a:pt x="656" y="302"/>
                  </a:lnTo>
                  <a:lnTo>
                    <a:pt x="732" y="319"/>
                  </a:lnTo>
                  <a:lnTo>
                    <a:pt x="698" y="356"/>
                  </a:lnTo>
                  <a:lnTo>
                    <a:pt x="677" y="356"/>
                  </a:lnTo>
                  <a:lnTo>
                    <a:pt x="648" y="392"/>
                  </a:lnTo>
                  <a:lnTo>
                    <a:pt x="641" y="533"/>
                  </a:lnTo>
                  <a:lnTo>
                    <a:pt x="601" y="517"/>
                  </a:lnTo>
                  <a:lnTo>
                    <a:pt x="581" y="525"/>
                  </a:lnTo>
                  <a:lnTo>
                    <a:pt x="567" y="562"/>
                  </a:lnTo>
                  <a:lnTo>
                    <a:pt x="512" y="629"/>
                  </a:lnTo>
                  <a:lnTo>
                    <a:pt x="486" y="623"/>
                  </a:lnTo>
                  <a:lnTo>
                    <a:pt x="471" y="590"/>
                  </a:lnTo>
                  <a:lnTo>
                    <a:pt x="445" y="579"/>
                  </a:lnTo>
                  <a:lnTo>
                    <a:pt x="431" y="585"/>
                  </a:lnTo>
                  <a:lnTo>
                    <a:pt x="402" y="629"/>
                  </a:lnTo>
                  <a:lnTo>
                    <a:pt x="376" y="635"/>
                  </a:lnTo>
                  <a:lnTo>
                    <a:pt x="342" y="673"/>
                  </a:lnTo>
                  <a:lnTo>
                    <a:pt x="316" y="635"/>
                  </a:lnTo>
                  <a:lnTo>
                    <a:pt x="294" y="644"/>
                  </a:lnTo>
                  <a:lnTo>
                    <a:pt x="280" y="673"/>
                  </a:lnTo>
                  <a:lnTo>
                    <a:pt x="259" y="681"/>
                  </a:lnTo>
                  <a:lnTo>
                    <a:pt x="220" y="673"/>
                  </a:lnTo>
                  <a:lnTo>
                    <a:pt x="172" y="696"/>
                  </a:lnTo>
                  <a:lnTo>
                    <a:pt x="158" y="689"/>
                  </a:lnTo>
                  <a:lnTo>
                    <a:pt x="144" y="652"/>
                  </a:lnTo>
                  <a:lnTo>
                    <a:pt x="144" y="600"/>
                  </a:lnTo>
                  <a:lnTo>
                    <a:pt x="130" y="590"/>
                  </a:lnTo>
                  <a:lnTo>
                    <a:pt x="89" y="623"/>
                  </a:lnTo>
                  <a:lnTo>
                    <a:pt x="50" y="623"/>
                  </a:lnTo>
                  <a:lnTo>
                    <a:pt x="0" y="562"/>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92" name="Freeform 31">
              <a:extLst>
                <a:ext uri="{FF2B5EF4-FFF2-40B4-BE49-F238E27FC236}">
                  <a16:creationId xmlns:a16="http://schemas.microsoft.com/office/drawing/2014/main" id="{86714726-5E59-4173-9D38-7BF5E1306476}"/>
                </a:ext>
              </a:extLst>
            </p:cNvPr>
            <p:cNvSpPr>
              <a:spLocks/>
            </p:cNvSpPr>
            <p:nvPr/>
          </p:nvSpPr>
          <p:spPr bwMode="auto">
            <a:xfrm>
              <a:off x="1002828" y="4075442"/>
              <a:ext cx="809005" cy="552990"/>
            </a:xfrm>
            <a:custGeom>
              <a:avLst/>
              <a:gdLst>
                <a:gd name="T0" fmla="*/ 0 w 1279"/>
                <a:gd name="T1" fmla="*/ 476856 h 974"/>
                <a:gd name="T2" fmla="*/ 24710 w 1279"/>
                <a:gd name="T3" fmla="*/ 358038 h 974"/>
                <a:gd name="T4" fmla="*/ 121785 w 1279"/>
                <a:gd name="T5" fmla="*/ 265360 h 974"/>
                <a:gd name="T6" fmla="*/ 139434 w 1279"/>
                <a:gd name="T7" fmla="*/ 194069 h 974"/>
                <a:gd name="T8" fmla="*/ 121785 w 1279"/>
                <a:gd name="T9" fmla="*/ 123571 h 974"/>
                <a:gd name="T10" fmla="*/ 67070 w 1279"/>
                <a:gd name="T11" fmla="*/ 123571 h 974"/>
                <a:gd name="T12" fmla="*/ 67070 w 1279"/>
                <a:gd name="T13" fmla="*/ 82380 h 974"/>
                <a:gd name="T14" fmla="*/ 109430 w 1279"/>
                <a:gd name="T15" fmla="*/ 0 h 974"/>
                <a:gd name="T16" fmla="*/ 165909 w 1279"/>
                <a:gd name="T17" fmla="*/ 0 h 974"/>
                <a:gd name="T18" fmla="*/ 242687 w 1279"/>
                <a:gd name="T19" fmla="*/ 30893 h 974"/>
                <a:gd name="T20" fmla="*/ 235627 w 1279"/>
                <a:gd name="T21" fmla="*/ 95054 h 974"/>
                <a:gd name="T22" fmla="*/ 326524 w 1279"/>
                <a:gd name="T23" fmla="*/ 113273 h 974"/>
                <a:gd name="T24" fmla="*/ 423598 w 1279"/>
                <a:gd name="T25" fmla="*/ 123571 h 974"/>
                <a:gd name="T26" fmla="*/ 465958 w 1279"/>
                <a:gd name="T27" fmla="*/ 181396 h 974"/>
                <a:gd name="T28" fmla="*/ 533028 w 1279"/>
                <a:gd name="T29" fmla="*/ 181396 h 974"/>
                <a:gd name="T30" fmla="*/ 563033 w 1279"/>
                <a:gd name="T31" fmla="*/ 205951 h 974"/>
                <a:gd name="T32" fmla="*/ 609805 w 1279"/>
                <a:gd name="T33" fmla="*/ 199614 h 974"/>
                <a:gd name="T34" fmla="*/ 705997 w 1279"/>
                <a:gd name="T35" fmla="*/ 194069 h 974"/>
                <a:gd name="T36" fmla="*/ 719235 w 1279"/>
                <a:gd name="T37" fmla="*/ 171098 h 974"/>
                <a:gd name="T38" fmla="*/ 754534 w 1279"/>
                <a:gd name="T39" fmla="*/ 158424 h 974"/>
                <a:gd name="T40" fmla="*/ 796894 w 1279"/>
                <a:gd name="T41" fmla="*/ 164761 h 974"/>
                <a:gd name="T42" fmla="*/ 833077 w 1279"/>
                <a:gd name="T43" fmla="*/ 82380 h 974"/>
                <a:gd name="T44" fmla="*/ 917796 w 1279"/>
                <a:gd name="T45" fmla="*/ 76044 h 974"/>
                <a:gd name="T46" fmla="*/ 978689 w 1279"/>
                <a:gd name="T47" fmla="*/ 57825 h 974"/>
                <a:gd name="T48" fmla="*/ 1006046 w 1279"/>
                <a:gd name="T49" fmla="*/ 47527 h 974"/>
                <a:gd name="T50" fmla="*/ 1068703 w 1279"/>
                <a:gd name="T51" fmla="*/ 47527 h 974"/>
                <a:gd name="T52" fmla="*/ 1128713 w 1279"/>
                <a:gd name="T53" fmla="*/ 22971 h 974"/>
                <a:gd name="T54" fmla="*/ 1109298 w 1279"/>
                <a:gd name="T55" fmla="*/ 164761 h 974"/>
                <a:gd name="T56" fmla="*/ 1025461 w 1279"/>
                <a:gd name="T57" fmla="*/ 212288 h 974"/>
                <a:gd name="T58" fmla="*/ 995456 w 1279"/>
                <a:gd name="T59" fmla="*/ 230507 h 974"/>
                <a:gd name="T60" fmla="*/ 1019283 w 1279"/>
                <a:gd name="T61" fmla="*/ 294669 h 974"/>
                <a:gd name="T62" fmla="*/ 983101 w 1279"/>
                <a:gd name="T63" fmla="*/ 370712 h 974"/>
                <a:gd name="T64" fmla="*/ 989279 w 1279"/>
                <a:gd name="T65" fmla="*/ 417447 h 974"/>
                <a:gd name="T66" fmla="*/ 917796 w 1279"/>
                <a:gd name="T67" fmla="*/ 382594 h 974"/>
                <a:gd name="T68" fmla="*/ 904559 w 1279"/>
                <a:gd name="T69" fmla="*/ 411902 h 974"/>
                <a:gd name="T70" fmla="*/ 875437 w 1279"/>
                <a:gd name="T71" fmla="*/ 435666 h 974"/>
                <a:gd name="T72" fmla="*/ 796894 w 1279"/>
                <a:gd name="T73" fmla="*/ 510917 h 974"/>
                <a:gd name="T74" fmla="*/ 719235 w 1279"/>
                <a:gd name="T75" fmla="*/ 575871 h 974"/>
                <a:gd name="T76" fmla="*/ 725412 w 1279"/>
                <a:gd name="T77" fmla="*/ 670926 h 974"/>
                <a:gd name="T78" fmla="*/ 664520 w 1279"/>
                <a:gd name="T79" fmla="*/ 722414 h 974"/>
                <a:gd name="T80" fmla="*/ 634515 w 1279"/>
                <a:gd name="T81" fmla="*/ 705779 h 974"/>
                <a:gd name="T82" fmla="*/ 645105 w 1279"/>
                <a:gd name="T83" fmla="*/ 676471 h 974"/>
                <a:gd name="T84" fmla="*/ 563033 w 1279"/>
                <a:gd name="T85" fmla="*/ 751722 h 974"/>
                <a:gd name="T86" fmla="*/ 478313 w 1279"/>
                <a:gd name="T87" fmla="*/ 771525 h 974"/>
                <a:gd name="T88" fmla="*/ 385651 w 1279"/>
                <a:gd name="T89" fmla="*/ 705779 h 974"/>
                <a:gd name="T90" fmla="*/ 315934 w 1279"/>
                <a:gd name="T91" fmla="*/ 717661 h 974"/>
                <a:gd name="T92" fmla="*/ 210917 w 1279"/>
                <a:gd name="T93" fmla="*/ 670926 h 974"/>
                <a:gd name="T94" fmla="*/ 109430 w 1279"/>
                <a:gd name="T95" fmla="*/ 617062 h 974"/>
                <a:gd name="T96" fmla="*/ 56480 w 1279"/>
                <a:gd name="T97" fmla="*/ 582208 h 974"/>
                <a:gd name="T98" fmla="*/ 12355 w 1279"/>
                <a:gd name="T99" fmla="*/ 516462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9" h="974">
                  <a:moveTo>
                    <a:pt x="0" y="624"/>
                  </a:moveTo>
                  <a:lnTo>
                    <a:pt x="0" y="602"/>
                  </a:lnTo>
                  <a:lnTo>
                    <a:pt x="14" y="572"/>
                  </a:lnTo>
                  <a:lnTo>
                    <a:pt x="28" y="452"/>
                  </a:lnTo>
                  <a:lnTo>
                    <a:pt x="138" y="364"/>
                  </a:lnTo>
                  <a:lnTo>
                    <a:pt x="138" y="335"/>
                  </a:lnTo>
                  <a:lnTo>
                    <a:pt x="119" y="312"/>
                  </a:lnTo>
                  <a:lnTo>
                    <a:pt x="158" y="245"/>
                  </a:lnTo>
                  <a:lnTo>
                    <a:pt x="167" y="216"/>
                  </a:lnTo>
                  <a:lnTo>
                    <a:pt x="138" y="156"/>
                  </a:lnTo>
                  <a:lnTo>
                    <a:pt x="90" y="164"/>
                  </a:lnTo>
                  <a:lnTo>
                    <a:pt x="76" y="156"/>
                  </a:lnTo>
                  <a:lnTo>
                    <a:pt x="71" y="135"/>
                  </a:lnTo>
                  <a:lnTo>
                    <a:pt x="76" y="104"/>
                  </a:lnTo>
                  <a:lnTo>
                    <a:pt x="98" y="89"/>
                  </a:lnTo>
                  <a:lnTo>
                    <a:pt x="124" y="0"/>
                  </a:lnTo>
                  <a:lnTo>
                    <a:pt x="172" y="29"/>
                  </a:lnTo>
                  <a:lnTo>
                    <a:pt x="188" y="0"/>
                  </a:lnTo>
                  <a:lnTo>
                    <a:pt x="234" y="29"/>
                  </a:lnTo>
                  <a:lnTo>
                    <a:pt x="275" y="39"/>
                  </a:lnTo>
                  <a:lnTo>
                    <a:pt x="282" y="73"/>
                  </a:lnTo>
                  <a:lnTo>
                    <a:pt x="267" y="120"/>
                  </a:lnTo>
                  <a:lnTo>
                    <a:pt x="310" y="143"/>
                  </a:lnTo>
                  <a:lnTo>
                    <a:pt x="370" y="143"/>
                  </a:lnTo>
                  <a:lnTo>
                    <a:pt x="445" y="164"/>
                  </a:lnTo>
                  <a:lnTo>
                    <a:pt x="480" y="156"/>
                  </a:lnTo>
                  <a:lnTo>
                    <a:pt x="501" y="216"/>
                  </a:lnTo>
                  <a:lnTo>
                    <a:pt x="528" y="229"/>
                  </a:lnTo>
                  <a:lnTo>
                    <a:pt x="561" y="275"/>
                  </a:lnTo>
                  <a:lnTo>
                    <a:pt x="604" y="229"/>
                  </a:lnTo>
                  <a:lnTo>
                    <a:pt x="616" y="229"/>
                  </a:lnTo>
                  <a:lnTo>
                    <a:pt x="638" y="260"/>
                  </a:lnTo>
                  <a:lnTo>
                    <a:pt x="678" y="245"/>
                  </a:lnTo>
                  <a:lnTo>
                    <a:pt x="691" y="252"/>
                  </a:lnTo>
                  <a:lnTo>
                    <a:pt x="740" y="200"/>
                  </a:lnTo>
                  <a:lnTo>
                    <a:pt x="800" y="245"/>
                  </a:lnTo>
                  <a:lnTo>
                    <a:pt x="822" y="245"/>
                  </a:lnTo>
                  <a:lnTo>
                    <a:pt x="815" y="216"/>
                  </a:lnTo>
                  <a:lnTo>
                    <a:pt x="827" y="200"/>
                  </a:lnTo>
                  <a:lnTo>
                    <a:pt x="855" y="200"/>
                  </a:lnTo>
                  <a:lnTo>
                    <a:pt x="882" y="185"/>
                  </a:lnTo>
                  <a:lnTo>
                    <a:pt x="903" y="208"/>
                  </a:lnTo>
                  <a:lnTo>
                    <a:pt x="916" y="208"/>
                  </a:lnTo>
                  <a:lnTo>
                    <a:pt x="944" y="104"/>
                  </a:lnTo>
                  <a:lnTo>
                    <a:pt x="992" y="112"/>
                  </a:lnTo>
                  <a:lnTo>
                    <a:pt x="1040" y="96"/>
                  </a:lnTo>
                  <a:lnTo>
                    <a:pt x="1073" y="45"/>
                  </a:lnTo>
                  <a:lnTo>
                    <a:pt x="1109" y="73"/>
                  </a:lnTo>
                  <a:lnTo>
                    <a:pt x="1135" y="52"/>
                  </a:lnTo>
                  <a:lnTo>
                    <a:pt x="1140" y="60"/>
                  </a:lnTo>
                  <a:lnTo>
                    <a:pt x="1155" y="52"/>
                  </a:lnTo>
                  <a:lnTo>
                    <a:pt x="1211" y="60"/>
                  </a:lnTo>
                  <a:lnTo>
                    <a:pt x="1252" y="29"/>
                  </a:lnTo>
                  <a:lnTo>
                    <a:pt x="1279" y="29"/>
                  </a:lnTo>
                  <a:lnTo>
                    <a:pt x="1252" y="120"/>
                  </a:lnTo>
                  <a:lnTo>
                    <a:pt x="1257" y="208"/>
                  </a:lnTo>
                  <a:lnTo>
                    <a:pt x="1195" y="229"/>
                  </a:lnTo>
                  <a:lnTo>
                    <a:pt x="1162" y="268"/>
                  </a:lnTo>
                  <a:lnTo>
                    <a:pt x="1155" y="291"/>
                  </a:lnTo>
                  <a:lnTo>
                    <a:pt x="1128" y="291"/>
                  </a:lnTo>
                  <a:lnTo>
                    <a:pt x="1155" y="364"/>
                  </a:lnTo>
                  <a:lnTo>
                    <a:pt x="1155" y="372"/>
                  </a:lnTo>
                  <a:lnTo>
                    <a:pt x="1121" y="416"/>
                  </a:lnTo>
                  <a:lnTo>
                    <a:pt x="1114" y="468"/>
                  </a:lnTo>
                  <a:lnTo>
                    <a:pt x="1135" y="520"/>
                  </a:lnTo>
                  <a:lnTo>
                    <a:pt x="1121" y="527"/>
                  </a:lnTo>
                  <a:lnTo>
                    <a:pt x="1094" y="520"/>
                  </a:lnTo>
                  <a:lnTo>
                    <a:pt x="1040" y="483"/>
                  </a:lnTo>
                  <a:lnTo>
                    <a:pt x="1018" y="483"/>
                  </a:lnTo>
                  <a:lnTo>
                    <a:pt x="1025" y="520"/>
                  </a:lnTo>
                  <a:lnTo>
                    <a:pt x="1018" y="533"/>
                  </a:lnTo>
                  <a:lnTo>
                    <a:pt x="992" y="550"/>
                  </a:lnTo>
                  <a:lnTo>
                    <a:pt x="970" y="587"/>
                  </a:lnTo>
                  <a:lnTo>
                    <a:pt x="903" y="645"/>
                  </a:lnTo>
                  <a:lnTo>
                    <a:pt x="848" y="660"/>
                  </a:lnTo>
                  <a:lnTo>
                    <a:pt x="815" y="727"/>
                  </a:lnTo>
                  <a:lnTo>
                    <a:pt x="834" y="808"/>
                  </a:lnTo>
                  <a:lnTo>
                    <a:pt x="822" y="847"/>
                  </a:lnTo>
                  <a:lnTo>
                    <a:pt x="786" y="891"/>
                  </a:lnTo>
                  <a:lnTo>
                    <a:pt x="753" y="912"/>
                  </a:lnTo>
                  <a:lnTo>
                    <a:pt x="731" y="906"/>
                  </a:lnTo>
                  <a:lnTo>
                    <a:pt x="719" y="891"/>
                  </a:lnTo>
                  <a:lnTo>
                    <a:pt x="746" y="868"/>
                  </a:lnTo>
                  <a:lnTo>
                    <a:pt x="731" y="854"/>
                  </a:lnTo>
                  <a:lnTo>
                    <a:pt x="691" y="854"/>
                  </a:lnTo>
                  <a:lnTo>
                    <a:pt x="638" y="949"/>
                  </a:lnTo>
                  <a:lnTo>
                    <a:pt x="577" y="941"/>
                  </a:lnTo>
                  <a:lnTo>
                    <a:pt x="542" y="974"/>
                  </a:lnTo>
                  <a:lnTo>
                    <a:pt x="473" y="941"/>
                  </a:lnTo>
                  <a:lnTo>
                    <a:pt x="437" y="891"/>
                  </a:lnTo>
                  <a:lnTo>
                    <a:pt x="370" y="912"/>
                  </a:lnTo>
                  <a:lnTo>
                    <a:pt x="358" y="906"/>
                  </a:lnTo>
                  <a:lnTo>
                    <a:pt x="322" y="831"/>
                  </a:lnTo>
                  <a:lnTo>
                    <a:pt x="239" y="847"/>
                  </a:lnTo>
                  <a:lnTo>
                    <a:pt x="227" y="795"/>
                  </a:lnTo>
                  <a:lnTo>
                    <a:pt x="124" y="779"/>
                  </a:lnTo>
                  <a:lnTo>
                    <a:pt x="90" y="779"/>
                  </a:lnTo>
                  <a:lnTo>
                    <a:pt x="64" y="735"/>
                  </a:lnTo>
                  <a:lnTo>
                    <a:pt x="48" y="675"/>
                  </a:lnTo>
                  <a:lnTo>
                    <a:pt x="14" y="652"/>
                  </a:lnTo>
                  <a:lnTo>
                    <a:pt x="0" y="624"/>
                  </a:lnTo>
                  <a:close/>
                </a:path>
              </a:pathLst>
            </a:custGeom>
            <a:solidFill>
              <a:srgbClr val="C5C5C5"/>
            </a:solidFill>
            <a:ln w="1651">
              <a:solidFill>
                <a:schemeClr val="bg1"/>
              </a:solidFill>
              <a:prstDash val="solid"/>
              <a:round/>
              <a:headEnd/>
              <a:tailEnd/>
            </a:ln>
          </p:spPr>
          <p:txBody>
            <a:bodyPr/>
            <a:lstStyle/>
            <a:p>
              <a:pPr>
                <a:defRPr/>
              </a:pPr>
              <a:endParaRPr lang="es-ES_tradnl"/>
            </a:p>
          </p:txBody>
        </p:sp>
        <p:sp>
          <p:nvSpPr>
            <p:cNvPr id="93" name="Freeform 32">
              <a:extLst>
                <a:ext uri="{FF2B5EF4-FFF2-40B4-BE49-F238E27FC236}">
                  <a16:creationId xmlns:a16="http://schemas.microsoft.com/office/drawing/2014/main" id="{CD13A648-D4DC-408C-AD66-F09A4F064AAB}"/>
                </a:ext>
              </a:extLst>
            </p:cNvPr>
            <p:cNvSpPr>
              <a:spLocks/>
            </p:cNvSpPr>
            <p:nvPr/>
          </p:nvSpPr>
          <p:spPr bwMode="auto">
            <a:xfrm>
              <a:off x="3512904" y="2994494"/>
              <a:ext cx="405071" cy="426690"/>
            </a:xfrm>
            <a:custGeom>
              <a:avLst/>
              <a:gdLst>
                <a:gd name="T0" fmla="*/ 0 w 641"/>
                <a:gd name="T1" fmla="*/ 291369410 h 748"/>
                <a:gd name="T2" fmla="*/ 10882444 w 641"/>
                <a:gd name="T3" fmla="*/ 273000692 h 748"/>
                <a:gd name="T4" fmla="*/ 0 w 641"/>
                <a:gd name="T5" fmla="*/ 234995433 h 748"/>
                <a:gd name="T6" fmla="*/ 5441663 w 641"/>
                <a:gd name="T7" fmla="*/ 226761344 h 748"/>
                <a:gd name="T8" fmla="*/ 53636350 w 641"/>
                <a:gd name="T9" fmla="*/ 229928118 h 748"/>
                <a:gd name="T10" fmla="*/ 59078013 w 641"/>
                <a:gd name="T11" fmla="*/ 202058284 h 748"/>
                <a:gd name="T12" fmla="*/ 85507812 w 641"/>
                <a:gd name="T13" fmla="*/ 192557168 h 748"/>
                <a:gd name="T14" fmla="*/ 90948593 w 641"/>
                <a:gd name="T15" fmla="*/ 182422539 h 748"/>
                <a:gd name="T16" fmla="*/ 74624487 w 641"/>
                <a:gd name="T17" fmla="*/ 169121136 h 748"/>
                <a:gd name="T18" fmla="*/ 90948593 w 641"/>
                <a:gd name="T19" fmla="*/ 141250506 h 748"/>
                <a:gd name="T20" fmla="*/ 74624487 w 641"/>
                <a:gd name="T21" fmla="*/ 131749390 h 748"/>
                <a:gd name="T22" fmla="*/ 90948593 w 641"/>
                <a:gd name="T23" fmla="*/ 107046330 h 748"/>
                <a:gd name="T24" fmla="*/ 70738089 w 641"/>
                <a:gd name="T25" fmla="*/ 88677612 h 748"/>
                <a:gd name="T26" fmla="*/ 90948593 w 641"/>
                <a:gd name="T27" fmla="*/ 52572894 h 748"/>
                <a:gd name="T28" fmla="*/ 80066149 w 641"/>
                <a:gd name="T29" fmla="*/ 18368718 h 748"/>
                <a:gd name="T30" fmla="*/ 126706454 w 641"/>
                <a:gd name="T31" fmla="*/ 5067315 h 748"/>
                <a:gd name="T32" fmla="*/ 206772603 w 641"/>
                <a:gd name="T33" fmla="*/ 0 h 748"/>
                <a:gd name="T34" fmla="*/ 217655047 w 641"/>
                <a:gd name="T35" fmla="*/ 5067315 h 748"/>
                <a:gd name="T36" fmla="*/ 223096710 w 641"/>
                <a:gd name="T37" fmla="*/ 13301403 h 748"/>
                <a:gd name="T38" fmla="*/ 213768649 w 641"/>
                <a:gd name="T39" fmla="*/ 22802519 h 748"/>
                <a:gd name="T40" fmla="*/ 206772603 w 641"/>
                <a:gd name="T41" fmla="*/ 47505579 h 748"/>
                <a:gd name="T42" fmla="*/ 191226129 w 641"/>
                <a:gd name="T43" fmla="*/ 52572894 h 748"/>
                <a:gd name="T44" fmla="*/ 191226129 w 641"/>
                <a:gd name="T45" fmla="*/ 60807778 h 748"/>
                <a:gd name="T46" fmla="*/ 201330940 w 641"/>
                <a:gd name="T47" fmla="*/ 65875093 h 748"/>
                <a:gd name="T48" fmla="*/ 228538372 w 641"/>
                <a:gd name="T49" fmla="*/ 60807778 h 748"/>
                <a:gd name="T50" fmla="*/ 260408953 w 641"/>
                <a:gd name="T51" fmla="*/ 75376209 h 748"/>
                <a:gd name="T52" fmla="*/ 286838753 w 641"/>
                <a:gd name="T53" fmla="*/ 70308894 h 748"/>
                <a:gd name="T54" fmla="*/ 360686489 w 641"/>
                <a:gd name="T55" fmla="*/ 84243811 h 748"/>
                <a:gd name="T56" fmla="*/ 371568932 w 641"/>
                <a:gd name="T57" fmla="*/ 93744927 h 748"/>
                <a:gd name="T58" fmla="*/ 356799209 w 641"/>
                <a:gd name="T59" fmla="*/ 131749390 h 748"/>
                <a:gd name="T60" fmla="*/ 351358428 w 641"/>
                <a:gd name="T61" fmla="*/ 169121136 h 748"/>
                <a:gd name="T62" fmla="*/ 317932583 w 641"/>
                <a:gd name="T63" fmla="*/ 177988738 h 748"/>
                <a:gd name="T64" fmla="*/ 328815026 w 641"/>
                <a:gd name="T65" fmla="*/ 197624483 h 748"/>
                <a:gd name="T66" fmla="*/ 377010595 w 641"/>
                <a:gd name="T67" fmla="*/ 220427002 h 748"/>
                <a:gd name="T68" fmla="*/ 412767574 w 641"/>
                <a:gd name="T69" fmla="*/ 226761344 h 748"/>
                <a:gd name="T70" fmla="*/ 483505663 w 641"/>
                <a:gd name="T71" fmla="*/ 215359687 h 748"/>
                <a:gd name="T72" fmla="*/ 498275386 w 641"/>
                <a:gd name="T73" fmla="*/ 258432261 h 748"/>
                <a:gd name="T74" fmla="*/ 472623219 w 641"/>
                <a:gd name="T75" fmla="*/ 276800979 h 748"/>
                <a:gd name="T76" fmla="*/ 383229009 w 641"/>
                <a:gd name="T77" fmla="*/ 315438956 h 748"/>
                <a:gd name="T78" fmla="*/ 312490920 w 641"/>
                <a:gd name="T79" fmla="*/ 366745619 h 748"/>
                <a:gd name="T80" fmla="*/ 276733059 w 641"/>
                <a:gd name="T81" fmla="*/ 432619916 h 748"/>
                <a:gd name="T82" fmla="*/ 260408953 w 641"/>
                <a:gd name="T83" fmla="*/ 432619916 h 748"/>
                <a:gd name="T84" fmla="*/ 90948593 w 641"/>
                <a:gd name="T85" fmla="*/ 473791948 h 748"/>
                <a:gd name="T86" fmla="*/ 63742043 w 641"/>
                <a:gd name="T87" fmla="*/ 404116568 h 748"/>
                <a:gd name="T88" fmla="*/ 38866626 w 641"/>
                <a:gd name="T89" fmla="*/ 389548137 h 748"/>
                <a:gd name="T90" fmla="*/ 26429800 w 641"/>
                <a:gd name="T91" fmla="*/ 328740359 h 748"/>
                <a:gd name="T92" fmla="*/ 5441663 w 641"/>
                <a:gd name="T93" fmla="*/ 319239243 h 748"/>
                <a:gd name="T94" fmla="*/ 16324106 w 641"/>
                <a:gd name="T95" fmla="*/ 299603498 h 748"/>
                <a:gd name="T96" fmla="*/ 0 w 641"/>
                <a:gd name="T97" fmla="*/ 291369410 h 7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1" h="748">
                  <a:moveTo>
                    <a:pt x="0" y="460"/>
                  </a:moveTo>
                  <a:lnTo>
                    <a:pt x="14" y="431"/>
                  </a:lnTo>
                  <a:lnTo>
                    <a:pt x="0" y="371"/>
                  </a:lnTo>
                  <a:lnTo>
                    <a:pt x="7" y="358"/>
                  </a:lnTo>
                  <a:lnTo>
                    <a:pt x="69" y="363"/>
                  </a:lnTo>
                  <a:lnTo>
                    <a:pt x="76" y="319"/>
                  </a:lnTo>
                  <a:lnTo>
                    <a:pt x="110" y="304"/>
                  </a:lnTo>
                  <a:lnTo>
                    <a:pt x="117" y="288"/>
                  </a:lnTo>
                  <a:lnTo>
                    <a:pt x="96" y="267"/>
                  </a:lnTo>
                  <a:lnTo>
                    <a:pt x="117" y="223"/>
                  </a:lnTo>
                  <a:lnTo>
                    <a:pt x="96" y="208"/>
                  </a:lnTo>
                  <a:lnTo>
                    <a:pt x="117" y="169"/>
                  </a:lnTo>
                  <a:lnTo>
                    <a:pt x="91" y="140"/>
                  </a:lnTo>
                  <a:lnTo>
                    <a:pt x="117" y="83"/>
                  </a:lnTo>
                  <a:lnTo>
                    <a:pt x="103" y="29"/>
                  </a:lnTo>
                  <a:lnTo>
                    <a:pt x="163" y="8"/>
                  </a:lnTo>
                  <a:lnTo>
                    <a:pt x="266" y="0"/>
                  </a:lnTo>
                  <a:lnTo>
                    <a:pt x="280" y="8"/>
                  </a:lnTo>
                  <a:lnTo>
                    <a:pt x="287" y="21"/>
                  </a:lnTo>
                  <a:lnTo>
                    <a:pt x="275" y="36"/>
                  </a:lnTo>
                  <a:lnTo>
                    <a:pt x="266" y="75"/>
                  </a:lnTo>
                  <a:lnTo>
                    <a:pt x="246" y="83"/>
                  </a:lnTo>
                  <a:lnTo>
                    <a:pt x="246" y="96"/>
                  </a:lnTo>
                  <a:lnTo>
                    <a:pt x="259" y="104"/>
                  </a:lnTo>
                  <a:lnTo>
                    <a:pt x="294" y="96"/>
                  </a:lnTo>
                  <a:lnTo>
                    <a:pt x="335" y="119"/>
                  </a:lnTo>
                  <a:lnTo>
                    <a:pt x="369" y="111"/>
                  </a:lnTo>
                  <a:lnTo>
                    <a:pt x="464" y="133"/>
                  </a:lnTo>
                  <a:lnTo>
                    <a:pt x="478" y="148"/>
                  </a:lnTo>
                  <a:lnTo>
                    <a:pt x="459" y="208"/>
                  </a:lnTo>
                  <a:lnTo>
                    <a:pt x="452" y="267"/>
                  </a:lnTo>
                  <a:lnTo>
                    <a:pt x="409" y="281"/>
                  </a:lnTo>
                  <a:lnTo>
                    <a:pt x="423" y="312"/>
                  </a:lnTo>
                  <a:lnTo>
                    <a:pt x="485" y="348"/>
                  </a:lnTo>
                  <a:lnTo>
                    <a:pt x="531" y="358"/>
                  </a:lnTo>
                  <a:lnTo>
                    <a:pt x="622" y="340"/>
                  </a:lnTo>
                  <a:lnTo>
                    <a:pt x="641" y="408"/>
                  </a:lnTo>
                  <a:lnTo>
                    <a:pt x="608" y="437"/>
                  </a:lnTo>
                  <a:lnTo>
                    <a:pt x="493" y="498"/>
                  </a:lnTo>
                  <a:lnTo>
                    <a:pt x="402" y="579"/>
                  </a:lnTo>
                  <a:lnTo>
                    <a:pt x="356" y="683"/>
                  </a:lnTo>
                  <a:lnTo>
                    <a:pt x="335" y="683"/>
                  </a:lnTo>
                  <a:lnTo>
                    <a:pt x="117" y="748"/>
                  </a:lnTo>
                  <a:lnTo>
                    <a:pt x="82" y="638"/>
                  </a:lnTo>
                  <a:lnTo>
                    <a:pt x="50" y="615"/>
                  </a:lnTo>
                  <a:lnTo>
                    <a:pt x="34" y="519"/>
                  </a:lnTo>
                  <a:lnTo>
                    <a:pt x="7" y="504"/>
                  </a:lnTo>
                  <a:lnTo>
                    <a:pt x="21" y="473"/>
                  </a:lnTo>
                  <a:lnTo>
                    <a:pt x="0" y="460"/>
                  </a:lnTo>
                  <a:close/>
                </a:path>
              </a:pathLst>
            </a:custGeom>
            <a:solidFill>
              <a:srgbClr val="939393"/>
            </a:solidFill>
            <a:ln w="1651">
              <a:solidFill>
                <a:schemeClr val="bg1">
                  <a:lumMod val="50000"/>
                </a:schemeClr>
              </a:solidFill>
              <a:prstDash val="solid"/>
              <a:round/>
              <a:headEnd/>
              <a:tailEnd/>
            </a:ln>
          </p:spPr>
          <p:txBody>
            <a:bodyPr/>
            <a:lstStyle/>
            <a:p>
              <a:endParaRPr lang="es-ES"/>
            </a:p>
          </p:txBody>
        </p:sp>
        <p:sp>
          <p:nvSpPr>
            <p:cNvPr id="94" name="Freeform 33">
              <a:extLst>
                <a:ext uri="{FF2B5EF4-FFF2-40B4-BE49-F238E27FC236}">
                  <a16:creationId xmlns:a16="http://schemas.microsoft.com/office/drawing/2014/main" id="{2ADC136A-D30E-40A4-B850-4A4D065B13BB}"/>
                </a:ext>
              </a:extLst>
            </p:cNvPr>
            <p:cNvSpPr>
              <a:spLocks/>
            </p:cNvSpPr>
            <p:nvPr/>
          </p:nvSpPr>
          <p:spPr bwMode="auto">
            <a:xfrm>
              <a:off x="1924479" y="2712309"/>
              <a:ext cx="376625" cy="624674"/>
            </a:xfrm>
            <a:custGeom>
              <a:avLst/>
              <a:gdLst>
                <a:gd name="T0" fmla="*/ 12364 w 595"/>
                <a:gd name="T1" fmla="*/ 253668 h 1096"/>
                <a:gd name="T2" fmla="*/ 65352 w 595"/>
                <a:gd name="T3" fmla="*/ 204366 h 1096"/>
                <a:gd name="T4" fmla="*/ 168678 w 595"/>
                <a:gd name="T5" fmla="*/ 194028 h 1096"/>
                <a:gd name="T6" fmla="*/ 151015 w 595"/>
                <a:gd name="T7" fmla="*/ 164606 h 1096"/>
                <a:gd name="T8" fmla="*/ 168678 w 595"/>
                <a:gd name="T9" fmla="*/ 129617 h 1096"/>
                <a:gd name="T10" fmla="*/ 138652 w 595"/>
                <a:gd name="T11" fmla="*/ 104966 h 1096"/>
                <a:gd name="T12" fmla="*/ 223432 w 595"/>
                <a:gd name="T13" fmla="*/ 28627 h 1096"/>
                <a:gd name="T14" fmla="*/ 276420 w 595"/>
                <a:gd name="T15" fmla="*/ 5566 h 1096"/>
                <a:gd name="T16" fmla="*/ 331174 w 595"/>
                <a:gd name="T17" fmla="*/ 23856 h 1096"/>
                <a:gd name="T18" fmla="*/ 403591 w 595"/>
                <a:gd name="T19" fmla="*/ 0 h 1096"/>
                <a:gd name="T20" fmla="*/ 434500 w 595"/>
                <a:gd name="T21" fmla="*/ 46917 h 1096"/>
                <a:gd name="T22" fmla="*/ 483073 w 595"/>
                <a:gd name="T23" fmla="*/ 129617 h 1096"/>
                <a:gd name="T24" fmla="*/ 434500 w 595"/>
                <a:gd name="T25" fmla="*/ 123256 h 1096"/>
                <a:gd name="T26" fmla="*/ 403591 w 595"/>
                <a:gd name="T27" fmla="*/ 159040 h 1096"/>
                <a:gd name="T28" fmla="*/ 445098 w 595"/>
                <a:gd name="T29" fmla="*/ 159040 h 1096"/>
                <a:gd name="T30" fmla="*/ 438916 w 595"/>
                <a:gd name="T31" fmla="*/ 210727 h 1096"/>
                <a:gd name="T32" fmla="*/ 487488 w 595"/>
                <a:gd name="T33" fmla="*/ 241740 h 1096"/>
                <a:gd name="T34" fmla="*/ 525463 w 595"/>
                <a:gd name="T35" fmla="*/ 293428 h 1096"/>
                <a:gd name="T36" fmla="*/ 476891 w 595"/>
                <a:gd name="T37" fmla="*/ 311718 h 1096"/>
                <a:gd name="T38" fmla="*/ 451280 w 595"/>
                <a:gd name="T39" fmla="*/ 470757 h 1096"/>
                <a:gd name="T40" fmla="*/ 470709 w 595"/>
                <a:gd name="T41" fmla="*/ 565386 h 1096"/>
                <a:gd name="T42" fmla="*/ 512216 w 595"/>
                <a:gd name="T43" fmla="*/ 606736 h 1096"/>
                <a:gd name="T44" fmla="*/ 445098 w 595"/>
                <a:gd name="T45" fmla="*/ 702160 h 1096"/>
                <a:gd name="T46" fmla="*/ 415955 w 595"/>
                <a:gd name="T47" fmla="*/ 671147 h 1096"/>
                <a:gd name="T48" fmla="*/ 403591 w 595"/>
                <a:gd name="T49" fmla="*/ 718859 h 1096"/>
                <a:gd name="T50" fmla="*/ 307330 w 595"/>
                <a:gd name="T51" fmla="*/ 830187 h 1096"/>
                <a:gd name="T52" fmla="*/ 235796 w 595"/>
                <a:gd name="T53" fmla="*/ 836548 h 1096"/>
                <a:gd name="T54" fmla="*/ 198704 w 595"/>
                <a:gd name="T55" fmla="*/ 854838 h 1096"/>
                <a:gd name="T56" fmla="*/ 168678 w 595"/>
                <a:gd name="T57" fmla="*/ 854838 h 1096"/>
                <a:gd name="T58" fmla="*/ 132470 w 595"/>
                <a:gd name="T59" fmla="*/ 830187 h 1096"/>
                <a:gd name="T60" fmla="*/ 77716 w 595"/>
                <a:gd name="T61" fmla="*/ 702160 h 1096"/>
                <a:gd name="T62" fmla="*/ 126288 w 595"/>
                <a:gd name="T63" fmla="*/ 636158 h 1096"/>
                <a:gd name="T64" fmla="*/ 95378 w 595"/>
                <a:gd name="T65" fmla="*/ 623435 h 1096"/>
                <a:gd name="T66" fmla="*/ 107742 w 595"/>
                <a:gd name="T67" fmla="*/ 578109 h 1096"/>
                <a:gd name="T68" fmla="*/ 83897 w 595"/>
                <a:gd name="T69" fmla="*/ 512108 h 1096"/>
                <a:gd name="T70" fmla="*/ 35325 w 595"/>
                <a:gd name="T71" fmla="*/ 505746 h 1096"/>
                <a:gd name="T72" fmla="*/ 18546 w 595"/>
                <a:gd name="T73" fmla="*/ 429407 h 1096"/>
                <a:gd name="T74" fmla="*/ 0 w 595"/>
                <a:gd name="T75" fmla="*/ 276729 h 10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1096">
                  <a:moveTo>
                    <a:pt x="0" y="348"/>
                  </a:moveTo>
                  <a:lnTo>
                    <a:pt x="14" y="319"/>
                  </a:lnTo>
                  <a:lnTo>
                    <a:pt x="55" y="288"/>
                  </a:lnTo>
                  <a:lnTo>
                    <a:pt x="74" y="257"/>
                  </a:lnTo>
                  <a:lnTo>
                    <a:pt x="122" y="265"/>
                  </a:lnTo>
                  <a:lnTo>
                    <a:pt x="191" y="244"/>
                  </a:lnTo>
                  <a:lnTo>
                    <a:pt x="191" y="229"/>
                  </a:lnTo>
                  <a:lnTo>
                    <a:pt x="171" y="207"/>
                  </a:lnTo>
                  <a:lnTo>
                    <a:pt x="171" y="169"/>
                  </a:lnTo>
                  <a:lnTo>
                    <a:pt x="191" y="163"/>
                  </a:lnTo>
                  <a:lnTo>
                    <a:pt x="184" y="148"/>
                  </a:lnTo>
                  <a:lnTo>
                    <a:pt x="157" y="132"/>
                  </a:lnTo>
                  <a:lnTo>
                    <a:pt x="164" y="80"/>
                  </a:lnTo>
                  <a:lnTo>
                    <a:pt x="253" y="36"/>
                  </a:lnTo>
                  <a:lnTo>
                    <a:pt x="279" y="7"/>
                  </a:lnTo>
                  <a:lnTo>
                    <a:pt x="313" y="7"/>
                  </a:lnTo>
                  <a:lnTo>
                    <a:pt x="348" y="44"/>
                  </a:lnTo>
                  <a:lnTo>
                    <a:pt x="375" y="30"/>
                  </a:lnTo>
                  <a:lnTo>
                    <a:pt x="389" y="36"/>
                  </a:lnTo>
                  <a:lnTo>
                    <a:pt x="457" y="0"/>
                  </a:lnTo>
                  <a:lnTo>
                    <a:pt x="492" y="13"/>
                  </a:lnTo>
                  <a:lnTo>
                    <a:pt x="492" y="59"/>
                  </a:lnTo>
                  <a:lnTo>
                    <a:pt x="547" y="140"/>
                  </a:lnTo>
                  <a:lnTo>
                    <a:pt x="547" y="163"/>
                  </a:lnTo>
                  <a:lnTo>
                    <a:pt x="540" y="169"/>
                  </a:lnTo>
                  <a:lnTo>
                    <a:pt x="492" y="155"/>
                  </a:lnTo>
                  <a:lnTo>
                    <a:pt x="457" y="163"/>
                  </a:lnTo>
                  <a:lnTo>
                    <a:pt x="457" y="200"/>
                  </a:lnTo>
                  <a:lnTo>
                    <a:pt x="464" y="207"/>
                  </a:lnTo>
                  <a:lnTo>
                    <a:pt x="504" y="200"/>
                  </a:lnTo>
                  <a:lnTo>
                    <a:pt x="483" y="252"/>
                  </a:lnTo>
                  <a:lnTo>
                    <a:pt x="497" y="265"/>
                  </a:lnTo>
                  <a:lnTo>
                    <a:pt x="518" y="265"/>
                  </a:lnTo>
                  <a:lnTo>
                    <a:pt x="552" y="304"/>
                  </a:lnTo>
                  <a:lnTo>
                    <a:pt x="595" y="356"/>
                  </a:lnTo>
                  <a:lnTo>
                    <a:pt x="595" y="369"/>
                  </a:lnTo>
                  <a:lnTo>
                    <a:pt x="552" y="377"/>
                  </a:lnTo>
                  <a:lnTo>
                    <a:pt x="540" y="392"/>
                  </a:lnTo>
                  <a:lnTo>
                    <a:pt x="547" y="459"/>
                  </a:lnTo>
                  <a:lnTo>
                    <a:pt x="511" y="592"/>
                  </a:lnTo>
                  <a:lnTo>
                    <a:pt x="511" y="659"/>
                  </a:lnTo>
                  <a:lnTo>
                    <a:pt x="533" y="711"/>
                  </a:lnTo>
                  <a:lnTo>
                    <a:pt x="566" y="727"/>
                  </a:lnTo>
                  <a:lnTo>
                    <a:pt x="580" y="763"/>
                  </a:lnTo>
                  <a:lnTo>
                    <a:pt x="511" y="854"/>
                  </a:lnTo>
                  <a:lnTo>
                    <a:pt x="504" y="883"/>
                  </a:lnTo>
                  <a:lnTo>
                    <a:pt x="492" y="883"/>
                  </a:lnTo>
                  <a:lnTo>
                    <a:pt x="471" y="844"/>
                  </a:lnTo>
                  <a:lnTo>
                    <a:pt x="457" y="854"/>
                  </a:lnTo>
                  <a:lnTo>
                    <a:pt x="457" y="904"/>
                  </a:lnTo>
                  <a:lnTo>
                    <a:pt x="375" y="1023"/>
                  </a:lnTo>
                  <a:lnTo>
                    <a:pt x="348" y="1044"/>
                  </a:lnTo>
                  <a:lnTo>
                    <a:pt x="287" y="1038"/>
                  </a:lnTo>
                  <a:lnTo>
                    <a:pt x="267" y="1052"/>
                  </a:lnTo>
                  <a:lnTo>
                    <a:pt x="246" y="1096"/>
                  </a:lnTo>
                  <a:lnTo>
                    <a:pt x="225" y="1075"/>
                  </a:lnTo>
                  <a:lnTo>
                    <a:pt x="198" y="1067"/>
                  </a:lnTo>
                  <a:lnTo>
                    <a:pt x="191" y="1075"/>
                  </a:lnTo>
                  <a:lnTo>
                    <a:pt x="171" y="1044"/>
                  </a:lnTo>
                  <a:lnTo>
                    <a:pt x="150" y="1044"/>
                  </a:lnTo>
                  <a:lnTo>
                    <a:pt x="108" y="956"/>
                  </a:lnTo>
                  <a:lnTo>
                    <a:pt x="88" y="883"/>
                  </a:lnTo>
                  <a:lnTo>
                    <a:pt x="95" y="836"/>
                  </a:lnTo>
                  <a:lnTo>
                    <a:pt x="143" y="800"/>
                  </a:lnTo>
                  <a:lnTo>
                    <a:pt x="143" y="784"/>
                  </a:lnTo>
                  <a:lnTo>
                    <a:pt x="108" y="784"/>
                  </a:lnTo>
                  <a:lnTo>
                    <a:pt x="129" y="748"/>
                  </a:lnTo>
                  <a:lnTo>
                    <a:pt x="122" y="727"/>
                  </a:lnTo>
                  <a:lnTo>
                    <a:pt x="88" y="727"/>
                  </a:lnTo>
                  <a:lnTo>
                    <a:pt x="95" y="644"/>
                  </a:lnTo>
                  <a:lnTo>
                    <a:pt x="55" y="665"/>
                  </a:lnTo>
                  <a:lnTo>
                    <a:pt x="40" y="636"/>
                  </a:lnTo>
                  <a:lnTo>
                    <a:pt x="40" y="579"/>
                  </a:lnTo>
                  <a:lnTo>
                    <a:pt x="21" y="540"/>
                  </a:lnTo>
                  <a:lnTo>
                    <a:pt x="35" y="517"/>
                  </a:lnTo>
                  <a:lnTo>
                    <a:pt x="0" y="348"/>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95" name="Freeform 35">
              <a:extLst>
                <a:ext uri="{FF2B5EF4-FFF2-40B4-BE49-F238E27FC236}">
                  <a16:creationId xmlns:a16="http://schemas.microsoft.com/office/drawing/2014/main" id="{A3651936-1B75-4D0B-8C35-4E23A4EC42FA}"/>
                </a:ext>
              </a:extLst>
            </p:cNvPr>
            <p:cNvSpPr>
              <a:spLocks/>
            </p:cNvSpPr>
            <p:nvPr/>
          </p:nvSpPr>
          <p:spPr bwMode="auto">
            <a:xfrm>
              <a:off x="942523" y="3704506"/>
              <a:ext cx="779420" cy="526820"/>
            </a:xfrm>
            <a:custGeom>
              <a:avLst/>
              <a:gdLst>
                <a:gd name="T0" fmla="*/ 5309 w 1229"/>
                <a:gd name="T1" fmla="*/ 387725 h 927"/>
                <a:gd name="T2" fmla="*/ 162806 w 1229"/>
                <a:gd name="T3" fmla="*/ 371074 h 927"/>
                <a:gd name="T4" fmla="*/ 217664 w 1229"/>
                <a:gd name="T5" fmla="*/ 298921 h 927"/>
                <a:gd name="T6" fmla="*/ 260135 w 1229"/>
                <a:gd name="T7" fmla="*/ 216460 h 927"/>
                <a:gd name="T8" fmla="*/ 241554 w 1229"/>
                <a:gd name="T9" fmla="*/ 141928 h 927"/>
                <a:gd name="T10" fmla="*/ 217664 w 1229"/>
                <a:gd name="T11" fmla="*/ 130034 h 927"/>
                <a:gd name="T12" fmla="*/ 235361 w 1229"/>
                <a:gd name="T13" fmla="*/ 76118 h 927"/>
                <a:gd name="T14" fmla="*/ 393742 w 1229"/>
                <a:gd name="T15" fmla="*/ 99112 h 927"/>
                <a:gd name="T16" fmla="*/ 436214 w 1229"/>
                <a:gd name="T17" fmla="*/ 64224 h 927"/>
                <a:gd name="T18" fmla="*/ 573360 w 1229"/>
                <a:gd name="T19" fmla="*/ 0 h 927"/>
                <a:gd name="T20" fmla="*/ 628218 w 1229"/>
                <a:gd name="T21" fmla="*/ 41230 h 927"/>
                <a:gd name="T22" fmla="*/ 683077 w 1229"/>
                <a:gd name="T23" fmla="*/ 107041 h 927"/>
                <a:gd name="T24" fmla="*/ 729972 w 1229"/>
                <a:gd name="T25" fmla="*/ 76118 h 927"/>
                <a:gd name="T26" fmla="*/ 784830 w 1229"/>
                <a:gd name="T27" fmla="*/ 93561 h 927"/>
                <a:gd name="T28" fmla="*/ 863579 w 1229"/>
                <a:gd name="T29" fmla="*/ 141928 h 927"/>
                <a:gd name="T30" fmla="*/ 912244 w 1229"/>
                <a:gd name="T31" fmla="*/ 123691 h 927"/>
                <a:gd name="T32" fmla="*/ 924631 w 1229"/>
                <a:gd name="T33" fmla="*/ 194259 h 927"/>
                <a:gd name="T34" fmla="*/ 924631 w 1229"/>
                <a:gd name="T35" fmla="*/ 234696 h 927"/>
                <a:gd name="T36" fmla="*/ 937019 w 1229"/>
                <a:gd name="T37" fmla="*/ 323500 h 927"/>
                <a:gd name="T38" fmla="*/ 979490 w 1229"/>
                <a:gd name="T39" fmla="*/ 387725 h 927"/>
                <a:gd name="T40" fmla="*/ 990107 w 1229"/>
                <a:gd name="T41" fmla="*/ 465428 h 927"/>
                <a:gd name="T42" fmla="*/ 1058238 w 1229"/>
                <a:gd name="T43" fmla="*/ 539960 h 927"/>
                <a:gd name="T44" fmla="*/ 1064432 w 1229"/>
                <a:gd name="T45" fmla="*/ 574848 h 927"/>
                <a:gd name="T46" fmla="*/ 1003380 w 1229"/>
                <a:gd name="T47" fmla="*/ 593084 h 927"/>
                <a:gd name="T48" fmla="*/ 918437 w 1229"/>
                <a:gd name="T49" fmla="*/ 599427 h 927"/>
                <a:gd name="T50" fmla="*/ 882160 w 1229"/>
                <a:gd name="T51" fmla="*/ 681888 h 927"/>
                <a:gd name="T52" fmla="*/ 839689 w 1229"/>
                <a:gd name="T53" fmla="*/ 675545 h 927"/>
                <a:gd name="T54" fmla="*/ 804296 w 1229"/>
                <a:gd name="T55" fmla="*/ 688231 h 927"/>
                <a:gd name="T56" fmla="*/ 791024 w 1229"/>
                <a:gd name="T57" fmla="*/ 711225 h 927"/>
                <a:gd name="T58" fmla="*/ 694579 w 1229"/>
                <a:gd name="T59" fmla="*/ 716775 h 927"/>
                <a:gd name="T60" fmla="*/ 647684 w 1229"/>
                <a:gd name="T61" fmla="*/ 723119 h 927"/>
                <a:gd name="T62" fmla="*/ 617601 w 1229"/>
                <a:gd name="T63" fmla="*/ 698539 h 927"/>
                <a:gd name="T64" fmla="*/ 550355 w 1229"/>
                <a:gd name="T65" fmla="*/ 698539 h 927"/>
                <a:gd name="T66" fmla="*/ 507884 w 1229"/>
                <a:gd name="T67" fmla="*/ 640658 h 927"/>
                <a:gd name="T68" fmla="*/ 410554 w 1229"/>
                <a:gd name="T69" fmla="*/ 630350 h 927"/>
                <a:gd name="T70" fmla="*/ 319418 w 1229"/>
                <a:gd name="T71" fmla="*/ 612114 h 927"/>
                <a:gd name="T72" fmla="*/ 326497 w 1229"/>
                <a:gd name="T73" fmla="*/ 547889 h 927"/>
                <a:gd name="T74" fmla="*/ 249518 w 1229"/>
                <a:gd name="T75" fmla="*/ 516966 h 927"/>
                <a:gd name="T76" fmla="*/ 192890 w 1229"/>
                <a:gd name="T77" fmla="*/ 516966 h 927"/>
                <a:gd name="T78" fmla="*/ 150418 w 1229"/>
                <a:gd name="T79" fmla="*/ 599427 h 927"/>
                <a:gd name="T80" fmla="*/ 95560 w 1229"/>
                <a:gd name="T81" fmla="*/ 564540 h 927"/>
                <a:gd name="T82" fmla="*/ 66361 w 1229"/>
                <a:gd name="T83" fmla="*/ 493972 h 927"/>
                <a:gd name="T84" fmla="*/ 0 w 1229"/>
                <a:gd name="T85" fmla="*/ 399618 h 9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9" h="927">
                  <a:moveTo>
                    <a:pt x="0" y="504"/>
                  </a:moveTo>
                  <a:lnTo>
                    <a:pt x="6" y="489"/>
                  </a:lnTo>
                  <a:lnTo>
                    <a:pt x="130" y="468"/>
                  </a:lnTo>
                  <a:lnTo>
                    <a:pt x="184" y="468"/>
                  </a:lnTo>
                  <a:lnTo>
                    <a:pt x="225" y="445"/>
                  </a:lnTo>
                  <a:lnTo>
                    <a:pt x="246" y="377"/>
                  </a:lnTo>
                  <a:lnTo>
                    <a:pt x="282" y="333"/>
                  </a:lnTo>
                  <a:lnTo>
                    <a:pt x="294" y="273"/>
                  </a:lnTo>
                  <a:lnTo>
                    <a:pt x="294" y="208"/>
                  </a:lnTo>
                  <a:lnTo>
                    <a:pt x="273" y="179"/>
                  </a:lnTo>
                  <a:lnTo>
                    <a:pt x="252" y="179"/>
                  </a:lnTo>
                  <a:lnTo>
                    <a:pt x="246" y="164"/>
                  </a:lnTo>
                  <a:lnTo>
                    <a:pt x="246" y="125"/>
                  </a:lnTo>
                  <a:lnTo>
                    <a:pt x="266" y="96"/>
                  </a:lnTo>
                  <a:lnTo>
                    <a:pt x="409" y="112"/>
                  </a:lnTo>
                  <a:lnTo>
                    <a:pt x="445" y="125"/>
                  </a:lnTo>
                  <a:lnTo>
                    <a:pt x="478" y="112"/>
                  </a:lnTo>
                  <a:lnTo>
                    <a:pt x="493" y="81"/>
                  </a:lnTo>
                  <a:lnTo>
                    <a:pt x="539" y="52"/>
                  </a:lnTo>
                  <a:lnTo>
                    <a:pt x="648" y="0"/>
                  </a:lnTo>
                  <a:lnTo>
                    <a:pt x="671" y="8"/>
                  </a:lnTo>
                  <a:lnTo>
                    <a:pt x="710" y="52"/>
                  </a:lnTo>
                  <a:lnTo>
                    <a:pt x="723" y="89"/>
                  </a:lnTo>
                  <a:lnTo>
                    <a:pt x="772" y="135"/>
                  </a:lnTo>
                  <a:lnTo>
                    <a:pt x="806" y="96"/>
                  </a:lnTo>
                  <a:lnTo>
                    <a:pt x="825" y="96"/>
                  </a:lnTo>
                  <a:lnTo>
                    <a:pt x="854" y="96"/>
                  </a:lnTo>
                  <a:lnTo>
                    <a:pt x="887" y="118"/>
                  </a:lnTo>
                  <a:lnTo>
                    <a:pt x="937" y="179"/>
                  </a:lnTo>
                  <a:lnTo>
                    <a:pt x="976" y="179"/>
                  </a:lnTo>
                  <a:lnTo>
                    <a:pt x="1017" y="146"/>
                  </a:lnTo>
                  <a:lnTo>
                    <a:pt x="1031" y="156"/>
                  </a:lnTo>
                  <a:lnTo>
                    <a:pt x="1031" y="208"/>
                  </a:lnTo>
                  <a:lnTo>
                    <a:pt x="1045" y="245"/>
                  </a:lnTo>
                  <a:lnTo>
                    <a:pt x="1038" y="260"/>
                  </a:lnTo>
                  <a:lnTo>
                    <a:pt x="1045" y="296"/>
                  </a:lnTo>
                  <a:lnTo>
                    <a:pt x="1079" y="341"/>
                  </a:lnTo>
                  <a:lnTo>
                    <a:pt x="1059" y="408"/>
                  </a:lnTo>
                  <a:lnTo>
                    <a:pt x="1100" y="423"/>
                  </a:lnTo>
                  <a:lnTo>
                    <a:pt x="1107" y="489"/>
                  </a:lnTo>
                  <a:lnTo>
                    <a:pt x="1126" y="512"/>
                  </a:lnTo>
                  <a:lnTo>
                    <a:pt x="1119" y="587"/>
                  </a:lnTo>
                  <a:lnTo>
                    <a:pt x="1146" y="608"/>
                  </a:lnTo>
                  <a:lnTo>
                    <a:pt x="1196" y="681"/>
                  </a:lnTo>
                  <a:lnTo>
                    <a:pt x="1229" y="704"/>
                  </a:lnTo>
                  <a:lnTo>
                    <a:pt x="1203" y="725"/>
                  </a:lnTo>
                  <a:lnTo>
                    <a:pt x="1167" y="697"/>
                  </a:lnTo>
                  <a:lnTo>
                    <a:pt x="1134" y="748"/>
                  </a:lnTo>
                  <a:lnTo>
                    <a:pt x="1086" y="764"/>
                  </a:lnTo>
                  <a:lnTo>
                    <a:pt x="1038" y="756"/>
                  </a:lnTo>
                  <a:lnTo>
                    <a:pt x="1010" y="860"/>
                  </a:lnTo>
                  <a:lnTo>
                    <a:pt x="997" y="860"/>
                  </a:lnTo>
                  <a:lnTo>
                    <a:pt x="976" y="837"/>
                  </a:lnTo>
                  <a:lnTo>
                    <a:pt x="949" y="852"/>
                  </a:lnTo>
                  <a:lnTo>
                    <a:pt x="921" y="852"/>
                  </a:lnTo>
                  <a:lnTo>
                    <a:pt x="909" y="868"/>
                  </a:lnTo>
                  <a:lnTo>
                    <a:pt x="916" y="897"/>
                  </a:lnTo>
                  <a:lnTo>
                    <a:pt x="894" y="897"/>
                  </a:lnTo>
                  <a:lnTo>
                    <a:pt x="834" y="852"/>
                  </a:lnTo>
                  <a:lnTo>
                    <a:pt x="785" y="904"/>
                  </a:lnTo>
                  <a:lnTo>
                    <a:pt x="772" y="897"/>
                  </a:lnTo>
                  <a:lnTo>
                    <a:pt x="732" y="912"/>
                  </a:lnTo>
                  <a:lnTo>
                    <a:pt x="710" y="881"/>
                  </a:lnTo>
                  <a:lnTo>
                    <a:pt x="698" y="881"/>
                  </a:lnTo>
                  <a:lnTo>
                    <a:pt x="655" y="927"/>
                  </a:lnTo>
                  <a:lnTo>
                    <a:pt x="622" y="881"/>
                  </a:lnTo>
                  <a:lnTo>
                    <a:pt x="595" y="868"/>
                  </a:lnTo>
                  <a:lnTo>
                    <a:pt x="574" y="808"/>
                  </a:lnTo>
                  <a:lnTo>
                    <a:pt x="539" y="816"/>
                  </a:lnTo>
                  <a:lnTo>
                    <a:pt x="464" y="795"/>
                  </a:lnTo>
                  <a:lnTo>
                    <a:pt x="404" y="795"/>
                  </a:lnTo>
                  <a:lnTo>
                    <a:pt x="361" y="772"/>
                  </a:lnTo>
                  <a:lnTo>
                    <a:pt x="376" y="725"/>
                  </a:lnTo>
                  <a:lnTo>
                    <a:pt x="369" y="691"/>
                  </a:lnTo>
                  <a:lnTo>
                    <a:pt x="328" y="681"/>
                  </a:lnTo>
                  <a:lnTo>
                    <a:pt x="282" y="652"/>
                  </a:lnTo>
                  <a:lnTo>
                    <a:pt x="266" y="681"/>
                  </a:lnTo>
                  <a:lnTo>
                    <a:pt x="218" y="652"/>
                  </a:lnTo>
                  <a:lnTo>
                    <a:pt x="192" y="741"/>
                  </a:lnTo>
                  <a:lnTo>
                    <a:pt x="170" y="756"/>
                  </a:lnTo>
                  <a:lnTo>
                    <a:pt x="165" y="787"/>
                  </a:lnTo>
                  <a:lnTo>
                    <a:pt x="108" y="712"/>
                  </a:lnTo>
                  <a:lnTo>
                    <a:pt x="75" y="645"/>
                  </a:lnTo>
                  <a:lnTo>
                    <a:pt x="75" y="623"/>
                  </a:lnTo>
                  <a:lnTo>
                    <a:pt x="36" y="570"/>
                  </a:lnTo>
                  <a:lnTo>
                    <a:pt x="0" y="504"/>
                  </a:lnTo>
                  <a:close/>
                </a:path>
              </a:pathLst>
            </a:custGeom>
            <a:solidFill>
              <a:srgbClr val="C5C5C5"/>
            </a:solidFill>
            <a:ln w="1651">
              <a:solidFill>
                <a:srgbClr val="C5C5C5"/>
              </a:solidFill>
              <a:prstDash val="solid"/>
              <a:round/>
              <a:headEnd/>
              <a:tailEnd/>
            </a:ln>
          </p:spPr>
          <p:txBody>
            <a:bodyPr/>
            <a:lstStyle/>
            <a:p>
              <a:pPr>
                <a:defRPr/>
              </a:pPr>
              <a:endParaRPr lang="es-ES_tradnl"/>
            </a:p>
          </p:txBody>
        </p:sp>
        <p:sp>
          <p:nvSpPr>
            <p:cNvPr id="96" name="Freeform 36">
              <a:extLst>
                <a:ext uri="{FF2B5EF4-FFF2-40B4-BE49-F238E27FC236}">
                  <a16:creationId xmlns:a16="http://schemas.microsoft.com/office/drawing/2014/main" id="{37AC280F-ABE5-4819-9001-8252F174E1BC}"/>
                </a:ext>
              </a:extLst>
            </p:cNvPr>
            <p:cNvSpPr>
              <a:spLocks/>
            </p:cNvSpPr>
            <p:nvPr/>
          </p:nvSpPr>
          <p:spPr bwMode="auto">
            <a:xfrm>
              <a:off x="1777698" y="2586009"/>
              <a:ext cx="458549" cy="277633"/>
            </a:xfrm>
            <a:custGeom>
              <a:avLst/>
              <a:gdLst>
                <a:gd name="T0" fmla="*/ 0 w 724"/>
                <a:gd name="T1" fmla="*/ 152400 h 488"/>
                <a:gd name="T2" fmla="*/ 0 w 724"/>
                <a:gd name="T3" fmla="*/ 205581 h 488"/>
                <a:gd name="T4" fmla="*/ 29160 w 724"/>
                <a:gd name="T5" fmla="*/ 228600 h 488"/>
                <a:gd name="T6" fmla="*/ 35346 w 724"/>
                <a:gd name="T7" fmla="*/ 246856 h 488"/>
                <a:gd name="T8" fmla="*/ 168777 w 724"/>
                <a:gd name="T9" fmla="*/ 228600 h 488"/>
                <a:gd name="T10" fmla="*/ 191752 w 724"/>
                <a:gd name="T11" fmla="*/ 263525 h 488"/>
                <a:gd name="T12" fmla="*/ 217378 w 724"/>
                <a:gd name="T13" fmla="*/ 276225 h 488"/>
                <a:gd name="T14" fmla="*/ 205007 w 724"/>
                <a:gd name="T15" fmla="*/ 329406 h 488"/>
                <a:gd name="T16" fmla="*/ 229749 w 724"/>
                <a:gd name="T17" fmla="*/ 341313 h 488"/>
                <a:gd name="T18" fmla="*/ 235934 w 724"/>
                <a:gd name="T19" fmla="*/ 364331 h 488"/>
                <a:gd name="T20" fmla="*/ 265978 w 724"/>
                <a:gd name="T21" fmla="*/ 352425 h 488"/>
                <a:gd name="T22" fmla="*/ 270397 w 724"/>
                <a:gd name="T23" fmla="*/ 381000 h 488"/>
                <a:gd name="T24" fmla="*/ 312812 w 724"/>
                <a:gd name="T25" fmla="*/ 387350 h 488"/>
                <a:gd name="T26" fmla="*/ 373784 w 724"/>
                <a:gd name="T27" fmla="*/ 370681 h 488"/>
                <a:gd name="T28" fmla="*/ 373784 w 724"/>
                <a:gd name="T29" fmla="*/ 358775 h 488"/>
                <a:gd name="T30" fmla="*/ 356111 w 724"/>
                <a:gd name="T31" fmla="*/ 341313 h 488"/>
                <a:gd name="T32" fmla="*/ 356111 w 724"/>
                <a:gd name="T33" fmla="*/ 311150 h 488"/>
                <a:gd name="T34" fmla="*/ 373784 w 724"/>
                <a:gd name="T35" fmla="*/ 306388 h 488"/>
                <a:gd name="T36" fmla="*/ 367598 w 724"/>
                <a:gd name="T37" fmla="*/ 294481 h 488"/>
                <a:gd name="T38" fmla="*/ 343740 w 724"/>
                <a:gd name="T39" fmla="*/ 281781 h 488"/>
                <a:gd name="T40" fmla="*/ 349925 w 724"/>
                <a:gd name="T41" fmla="*/ 240506 h 488"/>
                <a:gd name="T42" fmla="*/ 428570 w 724"/>
                <a:gd name="T43" fmla="*/ 205581 h 488"/>
                <a:gd name="T44" fmla="*/ 451545 w 724"/>
                <a:gd name="T45" fmla="*/ 182563 h 488"/>
                <a:gd name="T46" fmla="*/ 481589 w 724"/>
                <a:gd name="T47" fmla="*/ 182563 h 488"/>
                <a:gd name="T48" fmla="*/ 512517 w 724"/>
                <a:gd name="T49" fmla="*/ 211931 h 488"/>
                <a:gd name="T50" fmla="*/ 536375 w 724"/>
                <a:gd name="T51" fmla="*/ 200819 h 488"/>
                <a:gd name="T52" fmla="*/ 548746 w 724"/>
                <a:gd name="T53" fmla="*/ 164306 h 488"/>
                <a:gd name="T54" fmla="*/ 542561 w 724"/>
                <a:gd name="T55" fmla="*/ 129381 h 488"/>
                <a:gd name="T56" fmla="*/ 603532 w 724"/>
                <a:gd name="T57" fmla="*/ 112713 h 488"/>
                <a:gd name="T58" fmla="*/ 639762 w 724"/>
                <a:gd name="T59" fmla="*/ 88106 h 488"/>
                <a:gd name="T60" fmla="*/ 603532 w 724"/>
                <a:gd name="T61" fmla="*/ 81756 h 488"/>
                <a:gd name="T62" fmla="*/ 578790 w 724"/>
                <a:gd name="T63" fmla="*/ 59531 h 488"/>
                <a:gd name="T64" fmla="*/ 506331 w 724"/>
                <a:gd name="T65" fmla="*/ 53181 h 488"/>
                <a:gd name="T66" fmla="*/ 500145 w 724"/>
                <a:gd name="T67" fmla="*/ 77788 h 488"/>
                <a:gd name="T68" fmla="*/ 487774 w 724"/>
                <a:gd name="T69" fmla="*/ 46831 h 488"/>
                <a:gd name="T70" fmla="*/ 506331 w 724"/>
                <a:gd name="T71" fmla="*/ 28575 h 488"/>
                <a:gd name="T72" fmla="*/ 500145 w 724"/>
                <a:gd name="T73" fmla="*/ 18256 h 488"/>
                <a:gd name="T74" fmla="*/ 458614 w 724"/>
                <a:gd name="T75" fmla="*/ 0 h 488"/>
                <a:gd name="T76" fmla="*/ 403828 w 724"/>
                <a:gd name="T77" fmla="*/ 28575 h 488"/>
                <a:gd name="T78" fmla="*/ 392340 w 724"/>
                <a:gd name="T79" fmla="*/ 53181 h 488"/>
                <a:gd name="T80" fmla="*/ 373784 w 724"/>
                <a:gd name="T81" fmla="*/ 46831 h 488"/>
                <a:gd name="T82" fmla="*/ 361413 w 724"/>
                <a:gd name="T83" fmla="*/ 59531 h 488"/>
                <a:gd name="T84" fmla="*/ 373784 w 724"/>
                <a:gd name="T85" fmla="*/ 18256 h 488"/>
                <a:gd name="T86" fmla="*/ 356111 w 724"/>
                <a:gd name="T87" fmla="*/ 11906 h 488"/>
                <a:gd name="T88" fmla="*/ 300441 w 724"/>
                <a:gd name="T89" fmla="*/ 53181 h 488"/>
                <a:gd name="T90" fmla="*/ 270397 w 724"/>
                <a:gd name="T91" fmla="*/ 46831 h 488"/>
                <a:gd name="T92" fmla="*/ 205007 w 724"/>
                <a:gd name="T93" fmla="*/ 63500 h 488"/>
                <a:gd name="T94" fmla="*/ 185566 w 724"/>
                <a:gd name="T95" fmla="*/ 63500 h 488"/>
                <a:gd name="T96" fmla="*/ 168777 w 724"/>
                <a:gd name="T97" fmla="*/ 53181 h 488"/>
                <a:gd name="T98" fmla="*/ 156406 w 724"/>
                <a:gd name="T99" fmla="*/ 53181 h 488"/>
                <a:gd name="T100" fmla="*/ 150220 w 724"/>
                <a:gd name="T101" fmla="*/ 63500 h 488"/>
                <a:gd name="T102" fmla="*/ 120176 w 724"/>
                <a:gd name="T103" fmla="*/ 53181 h 488"/>
                <a:gd name="T104" fmla="*/ 109572 w 724"/>
                <a:gd name="T105" fmla="*/ 59531 h 488"/>
                <a:gd name="T106" fmla="*/ 103387 w 724"/>
                <a:gd name="T107" fmla="*/ 94456 h 488"/>
                <a:gd name="T108" fmla="*/ 90132 w 724"/>
                <a:gd name="T109" fmla="*/ 104775 h 488"/>
                <a:gd name="T110" fmla="*/ 42415 w 724"/>
                <a:gd name="T111" fmla="*/ 112713 h 488"/>
                <a:gd name="T112" fmla="*/ 24742 w 724"/>
                <a:gd name="T113" fmla="*/ 141288 h 488"/>
                <a:gd name="T114" fmla="*/ 0 w 724"/>
                <a:gd name="T115" fmla="*/ 152400 h 4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4" h="488">
                  <a:moveTo>
                    <a:pt x="0" y="192"/>
                  </a:moveTo>
                  <a:lnTo>
                    <a:pt x="0" y="259"/>
                  </a:lnTo>
                  <a:lnTo>
                    <a:pt x="33" y="288"/>
                  </a:lnTo>
                  <a:lnTo>
                    <a:pt x="40" y="311"/>
                  </a:lnTo>
                  <a:lnTo>
                    <a:pt x="191" y="288"/>
                  </a:lnTo>
                  <a:lnTo>
                    <a:pt x="217" y="332"/>
                  </a:lnTo>
                  <a:lnTo>
                    <a:pt x="246" y="348"/>
                  </a:lnTo>
                  <a:lnTo>
                    <a:pt x="232" y="415"/>
                  </a:lnTo>
                  <a:lnTo>
                    <a:pt x="260" y="430"/>
                  </a:lnTo>
                  <a:lnTo>
                    <a:pt x="267" y="459"/>
                  </a:lnTo>
                  <a:lnTo>
                    <a:pt x="301" y="444"/>
                  </a:lnTo>
                  <a:lnTo>
                    <a:pt x="306" y="480"/>
                  </a:lnTo>
                  <a:lnTo>
                    <a:pt x="354" y="488"/>
                  </a:lnTo>
                  <a:lnTo>
                    <a:pt x="423" y="467"/>
                  </a:lnTo>
                  <a:lnTo>
                    <a:pt x="423" y="452"/>
                  </a:lnTo>
                  <a:lnTo>
                    <a:pt x="403" y="430"/>
                  </a:lnTo>
                  <a:lnTo>
                    <a:pt x="403" y="392"/>
                  </a:lnTo>
                  <a:lnTo>
                    <a:pt x="423" y="386"/>
                  </a:lnTo>
                  <a:lnTo>
                    <a:pt x="416" y="371"/>
                  </a:lnTo>
                  <a:lnTo>
                    <a:pt x="389" y="355"/>
                  </a:lnTo>
                  <a:lnTo>
                    <a:pt x="396" y="303"/>
                  </a:lnTo>
                  <a:lnTo>
                    <a:pt x="485" y="259"/>
                  </a:lnTo>
                  <a:lnTo>
                    <a:pt x="511" y="230"/>
                  </a:lnTo>
                  <a:lnTo>
                    <a:pt x="545" y="230"/>
                  </a:lnTo>
                  <a:lnTo>
                    <a:pt x="580" y="267"/>
                  </a:lnTo>
                  <a:lnTo>
                    <a:pt x="607" y="253"/>
                  </a:lnTo>
                  <a:lnTo>
                    <a:pt x="621" y="207"/>
                  </a:lnTo>
                  <a:lnTo>
                    <a:pt x="614" y="163"/>
                  </a:lnTo>
                  <a:lnTo>
                    <a:pt x="683" y="142"/>
                  </a:lnTo>
                  <a:lnTo>
                    <a:pt x="724" y="111"/>
                  </a:lnTo>
                  <a:lnTo>
                    <a:pt x="683" y="103"/>
                  </a:lnTo>
                  <a:lnTo>
                    <a:pt x="655" y="75"/>
                  </a:lnTo>
                  <a:lnTo>
                    <a:pt x="573" y="67"/>
                  </a:lnTo>
                  <a:lnTo>
                    <a:pt x="566" y="98"/>
                  </a:lnTo>
                  <a:lnTo>
                    <a:pt x="552" y="59"/>
                  </a:lnTo>
                  <a:lnTo>
                    <a:pt x="573" y="36"/>
                  </a:lnTo>
                  <a:lnTo>
                    <a:pt x="566" y="23"/>
                  </a:lnTo>
                  <a:lnTo>
                    <a:pt x="519" y="0"/>
                  </a:lnTo>
                  <a:lnTo>
                    <a:pt x="457" y="36"/>
                  </a:lnTo>
                  <a:lnTo>
                    <a:pt x="444" y="67"/>
                  </a:lnTo>
                  <a:lnTo>
                    <a:pt x="423" y="59"/>
                  </a:lnTo>
                  <a:lnTo>
                    <a:pt x="409" y="75"/>
                  </a:lnTo>
                  <a:lnTo>
                    <a:pt x="423" y="23"/>
                  </a:lnTo>
                  <a:lnTo>
                    <a:pt x="403" y="15"/>
                  </a:lnTo>
                  <a:lnTo>
                    <a:pt x="340" y="67"/>
                  </a:lnTo>
                  <a:lnTo>
                    <a:pt x="306" y="59"/>
                  </a:lnTo>
                  <a:lnTo>
                    <a:pt x="232" y="80"/>
                  </a:lnTo>
                  <a:lnTo>
                    <a:pt x="210" y="80"/>
                  </a:lnTo>
                  <a:lnTo>
                    <a:pt x="191" y="67"/>
                  </a:lnTo>
                  <a:lnTo>
                    <a:pt x="177" y="67"/>
                  </a:lnTo>
                  <a:lnTo>
                    <a:pt x="170" y="80"/>
                  </a:lnTo>
                  <a:lnTo>
                    <a:pt x="136" y="67"/>
                  </a:lnTo>
                  <a:lnTo>
                    <a:pt x="124" y="75"/>
                  </a:lnTo>
                  <a:lnTo>
                    <a:pt x="117" y="119"/>
                  </a:lnTo>
                  <a:lnTo>
                    <a:pt x="102" y="132"/>
                  </a:lnTo>
                  <a:lnTo>
                    <a:pt x="48" y="142"/>
                  </a:lnTo>
                  <a:lnTo>
                    <a:pt x="28" y="178"/>
                  </a:lnTo>
                  <a:lnTo>
                    <a:pt x="0" y="192"/>
                  </a:lnTo>
                  <a:close/>
                </a:path>
              </a:pathLst>
            </a:custGeom>
            <a:solidFill>
              <a:srgbClr val="9E9E9E"/>
            </a:solidFill>
            <a:ln w="1651">
              <a:solidFill>
                <a:schemeClr val="bg1"/>
              </a:solidFill>
              <a:prstDash val="solid"/>
              <a:round/>
              <a:headEnd/>
              <a:tailEnd/>
            </a:ln>
          </p:spPr>
          <p:txBody>
            <a:bodyPr/>
            <a:lstStyle/>
            <a:p>
              <a:pPr>
                <a:defRPr/>
              </a:pPr>
              <a:endParaRPr lang="es-ES_tradnl"/>
            </a:p>
          </p:txBody>
        </p:sp>
        <p:sp>
          <p:nvSpPr>
            <p:cNvPr id="97" name="Freeform 37">
              <a:extLst>
                <a:ext uri="{FF2B5EF4-FFF2-40B4-BE49-F238E27FC236}">
                  <a16:creationId xmlns:a16="http://schemas.microsoft.com/office/drawing/2014/main" id="{18C45B98-5696-46A6-891E-1E4F46A7DC20}"/>
                </a:ext>
              </a:extLst>
            </p:cNvPr>
            <p:cNvSpPr>
              <a:spLocks/>
            </p:cNvSpPr>
            <p:nvPr/>
          </p:nvSpPr>
          <p:spPr bwMode="auto">
            <a:xfrm>
              <a:off x="530625" y="2463122"/>
              <a:ext cx="464239" cy="435793"/>
            </a:xfrm>
            <a:custGeom>
              <a:avLst/>
              <a:gdLst>
                <a:gd name="T0" fmla="*/ 6194 w 732"/>
                <a:gd name="T1" fmla="*/ 348457 h 766"/>
                <a:gd name="T2" fmla="*/ 6194 w 732"/>
                <a:gd name="T3" fmla="*/ 400050 h 766"/>
                <a:gd name="T4" fmla="*/ 38048 w 732"/>
                <a:gd name="T5" fmla="*/ 395288 h 766"/>
                <a:gd name="T6" fmla="*/ 50436 w 732"/>
                <a:gd name="T7" fmla="*/ 383382 h 766"/>
                <a:gd name="T8" fmla="*/ 68132 w 732"/>
                <a:gd name="T9" fmla="*/ 465932 h 766"/>
                <a:gd name="T10" fmla="*/ 127416 w 732"/>
                <a:gd name="T11" fmla="*/ 471488 h 766"/>
                <a:gd name="T12" fmla="*/ 158386 w 732"/>
                <a:gd name="T13" fmla="*/ 453232 h 766"/>
                <a:gd name="T14" fmla="*/ 158386 w 732"/>
                <a:gd name="T15" fmla="*/ 482600 h 766"/>
                <a:gd name="T16" fmla="*/ 97332 w 732"/>
                <a:gd name="T17" fmla="*/ 571500 h 766"/>
                <a:gd name="T18" fmla="*/ 127416 w 732"/>
                <a:gd name="T19" fmla="*/ 583407 h 766"/>
                <a:gd name="T20" fmla="*/ 152192 w 732"/>
                <a:gd name="T21" fmla="*/ 552450 h 766"/>
                <a:gd name="T22" fmla="*/ 176082 w 732"/>
                <a:gd name="T23" fmla="*/ 571500 h 766"/>
                <a:gd name="T24" fmla="*/ 230942 w 732"/>
                <a:gd name="T25" fmla="*/ 542132 h 766"/>
                <a:gd name="T26" fmla="*/ 279608 w 732"/>
                <a:gd name="T27" fmla="*/ 530225 h 766"/>
                <a:gd name="T28" fmla="*/ 315002 w 732"/>
                <a:gd name="T29" fmla="*/ 500857 h 766"/>
                <a:gd name="T30" fmla="*/ 338892 w 732"/>
                <a:gd name="T31" fmla="*/ 482600 h 766"/>
                <a:gd name="T32" fmla="*/ 382249 w 732"/>
                <a:gd name="T33" fmla="*/ 500857 h 766"/>
                <a:gd name="T34" fmla="*/ 423836 w 732"/>
                <a:gd name="T35" fmla="*/ 482600 h 766"/>
                <a:gd name="T36" fmla="*/ 507896 w 732"/>
                <a:gd name="T37" fmla="*/ 482600 h 766"/>
                <a:gd name="T38" fmla="*/ 550368 w 732"/>
                <a:gd name="T39" fmla="*/ 411957 h 766"/>
                <a:gd name="T40" fmla="*/ 550368 w 732"/>
                <a:gd name="T41" fmla="*/ 335757 h 766"/>
                <a:gd name="T42" fmla="*/ 556562 w 732"/>
                <a:gd name="T43" fmla="*/ 265906 h 766"/>
                <a:gd name="T44" fmla="*/ 606998 w 732"/>
                <a:gd name="T45" fmla="*/ 183356 h 766"/>
                <a:gd name="T46" fmla="*/ 630003 w 732"/>
                <a:gd name="T47" fmla="*/ 72231 h 766"/>
                <a:gd name="T48" fmla="*/ 647700 w 732"/>
                <a:gd name="T49" fmla="*/ 18256 h 766"/>
                <a:gd name="T50" fmla="*/ 586646 w 732"/>
                <a:gd name="T51" fmla="*/ 64294 h 766"/>
                <a:gd name="T52" fmla="*/ 592840 w 732"/>
                <a:gd name="T53" fmla="*/ 29369 h 766"/>
                <a:gd name="T54" fmla="*/ 550368 w 732"/>
                <a:gd name="T55" fmla="*/ 36513 h 766"/>
                <a:gd name="T56" fmla="*/ 507896 w 732"/>
                <a:gd name="T57" fmla="*/ 53181 h 766"/>
                <a:gd name="T58" fmla="*/ 479581 w 732"/>
                <a:gd name="T59" fmla="*/ 59531 h 766"/>
                <a:gd name="T60" fmla="*/ 436224 w 732"/>
                <a:gd name="T61" fmla="*/ 84138 h 766"/>
                <a:gd name="T62" fmla="*/ 399946 w 732"/>
                <a:gd name="T63" fmla="*/ 130175 h 766"/>
                <a:gd name="T64" fmla="*/ 412334 w 732"/>
                <a:gd name="T65" fmla="*/ 146844 h 766"/>
                <a:gd name="T66" fmla="*/ 453036 w 732"/>
                <a:gd name="T67" fmla="*/ 171450 h 766"/>
                <a:gd name="T68" fmla="*/ 399946 w 732"/>
                <a:gd name="T69" fmla="*/ 177006 h 766"/>
                <a:gd name="T70" fmla="*/ 393752 w 732"/>
                <a:gd name="T71" fmla="*/ 200025 h 766"/>
                <a:gd name="T72" fmla="*/ 382249 w 732"/>
                <a:gd name="T73" fmla="*/ 183356 h 766"/>
                <a:gd name="T74" fmla="*/ 345086 w 732"/>
                <a:gd name="T75" fmla="*/ 189706 h 766"/>
                <a:gd name="T76" fmla="*/ 332698 w 732"/>
                <a:gd name="T77" fmla="*/ 200025 h 766"/>
                <a:gd name="T78" fmla="*/ 253948 w 732"/>
                <a:gd name="T79" fmla="*/ 218281 h 766"/>
                <a:gd name="T80" fmla="*/ 176082 w 732"/>
                <a:gd name="T81" fmla="*/ 218281 h 766"/>
                <a:gd name="T82" fmla="*/ 158386 w 732"/>
                <a:gd name="T83" fmla="*/ 249238 h 766"/>
                <a:gd name="T84" fmla="*/ 127416 w 732"/>
                <a:gd name="T85" fmla="*/ 249238 h 766"/>
                <a:gd name="T86" fmla="*/ 31854 w 732"/>
                <a:gd name="T87" fmla="*/ 276225 h 766"/>
                <a:gd name="T88" fmla="*/ 50436 w 732"/>
                <a:gd name="T89" fmla="*/ 307182 h 766"/>
                <a:gd name="T90" fmla="*/ 31854 w 732"/>
                <a:gd name="T91" fmla="*/ 317500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2" h="766">
                  <a:moveTo>
                    <a:pt x="0" y="416"/>
                  </a:moveTo>
                  <a:lnTo>
                    <a:pt x="7" y="439"/>
                  </a:lnTo>
                  <a:lnTo>
                    <a:pt x="27" y="452"/>
                  </a:lnTo>
                  <a:lnTo>
                    <a:pt x="7" y="504"/>
                  </a:lnTo>
                  <a:lnTo>
                    <a:pt x="16" y="527"/>
                  </a:lnTo>
                  <a:lnTo>
                    <a:pt x="43" y="498"/>
                  </a:lnTo>
                  <a:lnTo>
                    <a:pt x="57" y="504"/>
                  </a:lnTo>
                  <a:lnTo>
                    <a:pt x="57" y="483"/>
                  </a:lnTo>
                  <a:lnTo>
                    <a:pt x="89" y="519"/>
                  </a:lnTo>
                  <a:lnTo>
                    <a:pt x="77" y="587"/>
                  </a:lnTo>
                  <a:lnTo>
                    <a:pt x="103" y="608"/>
                  </a:lnTo>
                  <a:lnTo>
                    <a:pt x="144" y="594"/>
                  </a:lnTo>
                  <a:lnTo>
                    <a:pt x="158" y="602"/>
                  </a:lnTo>
                  <a:lnTo>
                    <a:pt x="179" y="571"/>
                  </a:lnTo>
                  <a:lnTo>
                    <a:pt x="186" y="579"/>
                  </a:lnTo>
                  <a:lnTo>
                    <a:pt x="179" y="608"/>
                  </a:lnTo>
                  <a:lnTo>
                    <a:pt x="124" y="660"/>
                  </a:lnTo>
                  <a:lnTo>
                    <a:pt x="110" y="720"/>
                  </a:lnTo>
                  <a:lnTo>
                    <a:pt x="117" y="766"/>
                  </a:lnTo>
                  <a:lnTo>
                    <a:pt x="144" y="735"/>
                  </a:lnTo>
                  <a:lnTo>
                    <a:pt x="158" y="735"/>
                  </a:lnTo>
                  <a:lnTo>
                    <a:pt x="172" y="696"/>
                  </a:lnTo>
                  <a:lnTo>
                    <a:pt x="186" y="696"/>
                  </a:lnTo>
                  <a:lnTo>
                    <a:pt x="199" y="720"/>
                  </a:lnTo>
                  <a:lnTo>
                    <a:pt x="206" y="696"/>
                  </a:lnTo>
                  <a:lnTo>
                    <a:pt x="261" y="683"/>
                  </a:lnTo>
                  <a:lnTo>
                    <a:pt x="294" y="660"/>
                  </a:lnTo>
                  <a:lnTo>
                    <a:pt x="316" y="668"/>
                  </a:lnTo>
                  <a:lnTo>
                    <a:pt x="335" y="660"/>
                  </a:lnTo>
                  <a:lnTo>
                    <a:pt x="356" y="631"/>
                  </a:lnTo>
                  <a:lnTo>
                    <a:pt x="376" y="631"/>
                  </a:lnTo>
                  <a:lnTo>
                    <a:pt x="383" y="608"/>
                  </a:lnTo>
                  <a:lnTo>
                    <a:pt x="409" y="639"/>
                  </a:lnTo>
                  <a:lnTo>
                    <a:pt x="432" y="631"/>
                  </a:lnTo>
                  <a:lnTo>
                    <a:pt x="452" y="602"/>
                  </a:lnTo>
                  <a:lnTo>
                    <a:pt x="479" y="608"/>
                  </a:lnTo>
                  <a:lnTo>
                    <a:pt x="512" y="594"/>
                  </a:lnTo>
                  <a:lnTo>
                    <a:pt x="574" y="608"/>
                  </a:lnTo>
                  <a:lnTo>
                    <a:pt x="602" y="587"/>
                  </a:lnTo>
                  <a:lnTo>
                    <a:pt x="622" y="519"/>
                  </a:lnTo>
                  <a:lnTo>
                    <a:pt x="617" y="469"/>
                  </a:lnTo>
                  <a:lnTo>
                    <a:pt x="622" y="423"/>
                  </a:lnTo>
                  <a:lnTo>
                    <a:pt x="610" y="371"/>
                  </a:lnTo>
                  <a:lnTo>
                    <a:pt x="629" y="335"/>
                  </a:lnTo>
                  <a:lnTo>
                    <a:pt x="643" y="239"/>
                  </a:lnTo>
                  <a:lnTo>
                    <a:pt x="686" y="231"/>
                  </a:lnTo>
                  <a:lnTo>
                    <a:pt x="725" y="164"/>
                  </a:lnTo>
                  <a:lnTo>
                    <a:pt x="712" y="91"/>
                  </a:lnTo>
                  <a:lnTo>
                    <a:pt x="718" y="54"/>
                  </a:lnTo>
                  <a:lnTo>
                    <a:pt x="732" y="23"/>
                  </a:lnTo>
                  <a:lnTo>
                    <a:pt x="725" y="8"/>
                  </a:lnTo>
                  <a:lnTo>
                    <a:pt x="663" y="81"/>
                  </a:lnTo>
                  <a:lnTo>
                    <a:pt x="650" y="75"/>
                  </a:lnTo>
                  <a:lnTo>
                    <a:pt x="670" y="37"/>
                  </a:lnTo>
                  <a:lnTo>
                    <a:pt x="663" y="0"/>
                  </a:lnTo>
                  <a:lnTo>
                    <a:pt x="622" y="46"/>
                  </a:lnTo>
                  <a:lnTo>
                    <a:pt x="581" y="46"/>
                  </a:lnTo>
                  <a:lnTo>
                    <a:pt x="574" y="67"/>
                  </a:lnTo>
                  <a:lnTo>
                    <a:pt x="555" y="54"/>
                  </a:lnTo>
                  <a:lnTo>
                    <a:pt x="542" y="75"/>
                  </a:lnTo>
                  <a:lnTo>
                    <a:pt x="512" y="75"/>
                  </a:lnTo>
                  <a:lnTo>
                    <a:pt x="493" y="106"/>
                  </a:lnTo>
                  <a:lnTo>
                    <a:pt x="445" y="119"/>
                  </a:lnTo>
                  <a:lnTo>
                    <a:pt x="452" y="164"/>
                  </a:lnTo>
                  <a:lnTo>
                    <a:pt x="500" y="181"/>
                  </a:lnTo>
                  <a:lnTo>
                    <a:pt x="466" y="185"/>
                  </a:lnTo>
                  <a:lnTo>
                    <a:pt x="452" y="202"/>
                  </a:lnTo>
                  <a:lnTo>
                    <a:pt x="512" y="216"/>
                  </a:lnTo>
                  <a:lnTo>
                    <a:pt x="507" y="283"/>
                  </a:lnTo>
                  <a:lnTo>
                    <a:pt x="452" y="223"/>
                  </a:lnTo>
                  <a:lnTo>
                    <a:pt x="445" y="223"/>
                  </a:lnTo>
                  <a:lnTo>
                    <a:pt x="445" y="252"/>
                  </a:lnTo>
                  <a:lnTo>
                    <a:pt x="432" y="252"/>
                  </a:lnTo>
                  <a:lnTo>
                    <a:pt x="432" y="231"/>
                  </a:lnTo>
                  <a:lnTo>
                    <a:pt x="409" y="223"/>
                  </a:lnTo>
                  <a:lnTo>
                    <a:pt x="390" y="239"/>
                  </a:lnTo>
                  <a:lnTo>
                    <a:pt x="390" y="260"/>
                  </a:lnTo>
                  <a:lnTo>
                    <a:pt x="376" y="252"/>
                  </a:lnTo>
                  <a:lnTo>
                    <a:pt x="356" y="275"/>
                  </a:lnTo>
                  <a:lnTo>
                    <a:pt x="287" y="275"/>
                  </a:lnTo>
                  <a:lnTo>
                    <a:pt x="213" y="231"/>
                  </a:lnTo>
                  <a:lnTo>
                    <a:pt x="199" y="275"/>
                  </a:lnTo>
                  <a:lnTo>
                    <a:pt x="151" y="296"/>
                  </a:lnTo>
                  <a:lnTo>
                    <a:pt x="179" y="314"/>
                  </a:lnTo>
                  <a:lnTo>
                    <a:pt x="179" y="327"/>
                  </a:lnTo>
                  <a:lnTo>
                    <a:pt x="144" y="314"/>
                  </a:lnTo>
                  <a:lnTo>
                    <a:pt x="69" y="319"/>
                  </a:lnTo>
                  <a:lnTo>
                    <a:pt x="36" y="348"/>
                  </a:lnTo>
                  <a:lnTo>
                    <a:pt x="62" y="379"/>
                  </a:lnTo>
                  <a:lnTo>
                    <a:pt x="57" y="387"/>
                  </a:lnTo>
                  <a:lnTo>
                    <a:pt x="43" y="379"/>
                  </a:lnTo>
                  <a:lnTo>
                    <a:pt x="36" y="400"/>
                  </a:lnTo>
                  <a:lnTo>
                    <a:pt x="0" y="416"/>
                  </a:lnTo>
                  <a:close/>
                </a:path>
              </a:pathLst>
            </a:custGeom>
            <a:solidFill>
              <a:srgbClr val="F1F5FB"/>
            </a:solidFill>
            <a:ln w="1651">
              <a:solidFill>
                <a:schemeClr val="bg1">
                  <a:lumMod val="50000"/>
                </a:schemeClr>
              </a:solidFill>
              <a:prstDash val="solid"/>
              <a:round/>
              <a:headEnd/>
              <a:tailEnd/>
            </a:ln>
          </p:spPr>
          <p:txBody>
            <a:bodyPr/>
            <a:lstStyle/>
            <a:p>
              <a:pPr>
                <a:defRPr/>
              </a:pPr>
              <a:endParaRPr lang="es-ES_tradnl"/>
            </a:p>
          </p:txBody>
        </p:sp>
        <p:sp>
          <p:nvSpPr>
            <p:cNvPr id="98" name="Freeform 38">
              <a:extLst>
                <a:ext uri="{FF2B5EF4-FFF2-40B4-BE49-F238E27FC236}">
                  <a16:creationId xmlns:a16="http://schemas.microsoft.com/office/drawing/2014/main" id="{F56E9553-9EF0-4E07-A37D-C07E67DD2D7F}"/>
                </a:ext>
              </a:extLst>
            </p:cNvPr>
            <p:cNvSpPr>
              <a:spLocks/>
            </p:cNvSpPr>
            <p:nvPr/>
          </p:nvSpPr>
          <p:spPr bwMode="auto">
            <a:xfrm>
              <a:off x="3577761" y="2914845"/>
              <a:ext cx="464239" cy="311768"/>
            </a:xfrm>
            <a:custGeom>
              <a:avLst/>
              <a:gdLst>
                <a:gd name="T0" fmla="*/ 0 w 731"/>
                <a:gd name="T1" fmla="*/ 34925 h 548"/>
                <a:gd name="T2" fmla="*/ 23923 w 731"/>
                <a:gd name="T3" fmla="*/ 10319 h 548"/>
                <a:gd name="T4" fmla="*/ 42530 w 731"/>
                <a:gd name="T5" fmla="*/ 28575 h 548"/>
                <a:gd name="T6" fmla="*/ 97465 w 731"/>
                <a:gd name="T7" fmla="*/ 39688 h 548"/>
                <a:gd name="T8" fmla="*/ 126705 w 731"/>
                <a:gd name="T9" fmla="*/ 76200 h 548"/>
                <a:gd name="T10" fmla="*/ 156830 w 731"/>
                <a:gd name="T11" fmla="*/ 81756 h 548"/>
                <a:gd name="T12" fmla="*/ 211765 w 731"/>
                <a:gd name="T13" fmla="*/ 63500 h 548"/>
                <a:gd name="T14" fmla="*/ 248093 w 731"/>
                <a:gd name="T15" fmla="*/ 63500 h 548"/>
                <a:gd name="T16" fmla="*/ 296826 w 731"/>
                <a:gd name="T17" fmla="*/ 69850 h 548"/>
                <a:gd name="T18" fmla="*/ 345558 w 731"/>
                <a:gd name="T19" fmla="*/ 88106 h 548"/>
                <a:gd name="T20" fmla="*/ 374798 w 731"/>
                <a:gd name="T21" fmla="*/ 69850 h 548"/>
                <a:gd name="T22" fmla="*/ 392519 w 731"/>
                <a:gd name="T23" fmla="*/ 88106 h 548"/>
                <a:gd name="T24" fmla="*/ 411126 w 731"/>
                <a:gd name="T25" fmla="*/ 39688 h 548"/>
                <a:gd name="T26" fmla="*/ 489098 w 731"/>
                <a:gd name="T27" fmla="*/ 0 h 548"/>
                <a:gd name="T28" fmla="*/ 580360 w 731"/>
                <a:gd name="T29" fmla="*/ 22225 h 548"/>
                <a:gd name="T30" fmla="*/ 598081 w 731"/>
                <a:gd name="T31" fmla="*/ 51594 h 548"/>
                <a:gd name="T32" fmla="*/ 624663 w 731"/>
                <a:gd name="T33" fmla="*/ 59531 h 548"/>
                <a:gd name="T34" fmla="*/ 641498 w 731"/>
                <a:gd name="T35" fmla="*/ 51594 h 548"/>
                <a:gd name="T36" fmla="*/ 647700 w 731"/>
                <a:gd name="T37" fmla="*/ 59531 h 548"/>
                <a:gd name="T38" fmla="*/ 641498 w 731"/>
                <a:gd name="T39" fmla="*/ 81756 h 548"/>
                <a:gd name="T40" fmla="*/ 610486 w 731"/>
                <a:gd name="T41" fmla="*/ 99219 h 548"/>
                <a:gd name="T42" fmla="*/ 598081 w 731"/>
                <a:gd name="T43" fmla="*/ 88106 h 548"/>
                <a:gd name="T44" fmla="*/ 586563 w 731"/>
                <a:gd name="T45" fmla="*/ 94456 h 548"/>
                <a:gd name="T46" fmla="*/ 574158 w 731"/>
                <a:gd name="T47" fmla="*/ 139700 h 548"/>
                <a:gd name="T48" fmla="*/ 592765 w 731"/>
                <a:gd name="T49" fmla="*/ 187325 h 548"/>
                <a:gd name="T50" fmla="*/ 629093 w 731"/>
                <a:gd name="T51" fmla="*/ 211931 h 548"/>
                <a:gd name="T52" fmla="*/ 629093 w 731"/>
                <a:gd name="T53" fmla="*/ 234950 h 548"/>
                <a:gd name="T54" fmla="*/ 641498 w 731"/>
                <a:gd name="T55" fmla="*/ 251619 h 548"/>
                <a:gd name="T56" fmla="*/ 641498 w 731"/>
                <a:gd name="T57" fmla="*/ 304800 h 548"/>
                <a:gd name="T58" fmla="*/ 624663 w 731"/>
                <a:gd name="T59" fmla="*/ 329406 h 548"/>
                <a:gd name="T60" fmla="*/ 598081 w 731"/>
                <a:gd name="T61" fmla="*/ 334169 h 548"/>
                <a:gd name="T62" fmla="*/ 550235 w 731"/>
                <a:gd name="T63" fmla="*/ 381000 h 548"/>
                <a:gd name="T64" fmla="*/ 482895 w 731"/>
                <a:gd name="T65" fmla="*/ 422275 h 548"/>
                <a:gd name="T66" fmla="*/ 476693 w 731"/>
                <a:gd name="T67" fmla="*/ 434975 h 548"/>
                <a:gd name="T68" fmla="*/ 459858 w 731"/>
                <a:gd name="T69" fmla="*/ 381000 h 548"/>
                <a:gd name="T70" fmla="*/ 379228 w 731"/>
                <a:gd name="T71" fmla="*/ 395288 h 548"/>
                <a:gd name="T72" fmla="*/ 338470 w 731"/>
                <a:gd name="T73" fmla="*/ 387350 h 548"/>
                <a:gd name="T74" fmla="*/ 283535 w 731"/>
                <a:gd name="T75" fmla="*/ 358775 h 548"/>
                <a:gd name="T76" fmla="*/ 271130 w 731"/>
                <a:gd name="T77" fmla="*/ 334169 h 548"/>
                <a:gd name="T78" fmla="*/ 309230 w 731"/>
                <a:gd name="T79" fmla="*/ 323056 h 548"/>
                <a:gd name="T80" fmla="*/ 315433 w 731"/>
                <a:gd name="T81" fmla="*/ 276225 h 548"/>
                <a:gd name="T82" fmla="*/ 332267 w 731"/>
                <a:gd name="T83" fmla="*/ 228600 h 548"/>
                <a:gd name="T84" fmla="*/ 319863 w 731"/>
                <a:gd name="T85" fmla="*/ 216694 h 548"/>
                <a:gd name="T86" fmla="*/ 235688 w 731"/>
                <a:gd name="T87" fmla="*/ 199231 h 548"/>
                <a:gd name="T88" fmla="*/ 205563 w 731"/>
                <a:gd name="T89" fmla="*/ 205581 h 548"/>
                <a:gd name="T90" fmla="*/ 169235 w 731"/>
                <a:gd name="T91" fmla="*/ 187325 h 548"/>
                <a:gd name="T92" fmla="*/ 138223 w 731"/>
                <a:gd name="T93" fmla="*/ 193675 h 548"/>
                <a:gd name="T94" fmla="*/ 126705 w 731"/>
                <a:gd name="T95" fmla="*/ 187325 h 548"/>
                <a:gd name="T96" fmla="*/ 126705 w 731"/>
                <a:gd name="T97" fmla="*/ 177006 h 548"/>
                <a:gd name="T98" fmla="*/ 144426 w 731"/>
                <a:gd name="T99" fmla="*/ 170656 h 548"/>
                <a:gd name="T100" fmla="*/ 152400 w 731"/>
                <a:gd name="T101" fmla="*/ 139700 h 548"/>
                <a:gd name="T102" fmla="*/ 163033 w 731"/>
                <a:gd name="T103" fmla="*/ 127794 h 548"/>
                <a:gd name="T104" fmla="*/ 156830 w 731"/>
                <a:gd name="T105" fmla="*/ 117475 h 548"/>
                <a:gd name="T106" fmla="*/ 144426 w 731"/>
                <a:gd name="T107" fmla="*/ 111125 h 548"/>
                <a:gd name="T108" fmla="*/ 53163 w 731"/>
                <a:gd name="T109" fmla="*/ 117475 h 548"/>
                <a:gd name="T110" fmla="*/ 36328 w 731"/>
                <a:gd name="T111" fmla="*/ 94456 h 548"/>
                <a:gd name="T112" fmla="*/ 36328 w 731"/>
                <a:gd name="T113" fmla="*/ 69850 h 548"/>
                <a:gd name="T114" fmla="*/ 0 w 731"/>
                <a:gd name="T115" fmla="*/ 34925 h 5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1" h="548">
                  <a:moveTo>
                    <a:pt x="0" y="44"/>
                  </a:moveTo>
                  <a:lnTo>
                    <a:pt x="27" y="13"/>
                  </a:lnTo>
                  <a:lnTo>
                    <a:pt x="48" y="36"/>
                  </a:lnTo>
                  <a:lnTo>
                    <a:pt x="110" y="50"/>
                  </a:lnTo>
                  <a:lnTo>
                    <a:pt x="143" y="96"/>
                  </a:lnTo>
                  <a:lnTo>
                    <a:pt x="177" y="103"/>
                  </a:lnTo>
                  <a:lnTo>
                    <a:pt x="239" y="80"/>
                  </a:lnTo>
                  <a:lnTo>
                    <a:pt x="280" y="80"/>
                  </a:lnTo>
                  <a:lnTo>
                    <a:pt x="335" y="88"/>
                  </a:lnTo>
                  <a:lnTo>
                    <a:pt x="390" y="111"/>
                  </a:lnTo>
                  <a:lnTo>
                    <a:pt x="423" y="88"/>
                  </a:lnTo>
                  <a:lnTo>
                    <a:pt x="443" y="111"/>
                  </a:lnTo>
                  <a:lnTo>
                    <a:pt x="464" y="50"/>
                  </a:lnTo>
                  <a:lnTo>
                    <a:pt x="552" y="0"/>
                  </a:lnTo>
                  <a:lnTo>
                    <a:pt x="655" y="28"/>
                  </a:lnTo>
                  <a:lnTo>
                    <a:pt x="675" y="65"/>
                  </a:lnTo>
                  <a:lnTo>
                    <a:pt x="705" y="75"/>
                  </a:lnTo>
                  <a:lnTo>
                    <a:pt x="724" y="65"/>
                  </a:lnTo>
                  <a:lnTo>
                    <a:pt x="731" y="75"/>
                  </a:lnTo>
                  <a:lnTo>
                    <a:pt x="724" y="103"/>
                  </a:lnTo>
                  <a:lnTo>
                    <a:pt x="689" y="125"/>
                  </a:lnTo>
                  <a:lnTo>
                    <a:pt x="675" y="111"/>
                  </a:lnTo>
                  <a:lnTo>
                    <a:pt x="662" y="119"/>
                  </a:lnTo>
                  <a:lnTo>
                    <a:pt x="648" y="176"/>
                  </a:lnTo>
                  <a:lnTo>
                    <a:pt x="669" y="236"/>
                  </a:lnTo>
                  <a:lnTo>
                    <a:pt x="710" y="267"/>
                  </a:lnTo>
                  <a:lnTo>
                    <a:pt x="710" y="296"/>
                  </a:lnTo>
                  <a:lnTo>
                    <a:pt x="724" y="317"/>
                  </a:lnTo>
                  <a:lnTo>
                    <a:pt x="724" y="384"/>
                  </a:lnTo>
                  <a:lnTo>
                    <a:pt x="705" y="415"/>
                  </a:lnTo>
                  <a:lnTo>
                    <a:pt x="675" y="421"/>
                  </a:lnTo>
                  <a:lnTo>
                    <a:pt x="621" y="480"/>
                  </a:lnTo>
                  <a:lnTo>
                    <a:pt x="545" y="532"/>
                  </a:lnTo>
                  <a:lnTo>
                    <a:pt x="538" y="548"/>
                  </a:lnTo>
                  <a:lnTo>
                    <a:pt x="519" y="480"/>
                  </a:lnTo>
                  <a:lnTo>
                    <a:pt x="428" y="498"/>
                  </a:lnTo>
                  <a:lnTo>
                    <a:pt x="382" y="488"/>
                  </a:lnTo>
                  <a:lnTo>
                    <a:pt x="320" y="452"/>
                  </a:lnTo>
                  <a:lnTo>
                    <a:pt x="306" y="421"/>
                  </a:lnTo>
                  <a:lnTo>
                    <a:pt x="349" y="407"/>
                  </a:lnTo>
                  <a:lnTo>
                    <a:pt x="356" y="348"/>
                  </a:lnTo>
                  <a:lnTo>
                    <a:pt x="375" y="288"/>
                  </a:lnTo>
                  <a:lnTo>
                    <a:pt x="361" y="273"/>
                  </a:lnTo>
                  <a:lnTo>
                    <a:pt x="266" y="251"/>
                  </a:lnTo>
                  <a:lnTo>
                    <a:pt x="232" y="259"/>
                  </a:lnTo>
                  <a:lnTo>
                    <a:pt x="191" y="236"/>
                  </a:lnTo>
                  <a:lnTo>
                    <a:pt x="156" y="244"/>
                  </a:lnTo>
                  <a:lnTo>
                    <a:pt x="143" y="236"/>
                  </a:lnTo>
                  <a:lnTo>
                    <a:pt x="143" y="223"/>
                  </a:lnTo>
                  <a:lnTo>
                    <a:pt x="163" y="215"/>
                  </a:lnTo>
                  <a:lnTo>
                    <a:pt x="172" y="176"/>
                  </a:lnTo>
                  <a:lnTo>
                    <a:pt x="184" y="161"/>
                  </a:lnTo>
                  <a:lnTo>
                    <a:pt x="177" y="148"/>
                  </a:lnTo>
                  <a:lnTo>
                    <a:pt x="163" y="140"/>
                  </a:lnTo>
                  <a:lnTo>
                    <a:pt x="60" y="148"/>
                  </a:lnTo>
                  <a:lnTo>
                    <a:pt x="41" y="119"/>
                  </a:lnTo>
                  <a:lnTo>
                    <a:pt x="41" y="88"/>
                  </a:lnTo>
                  <a:lnTo>
                    <a:pt x="0" y="44"/>
                  </a:lnTo>
                  <a:close/>
                </a:path>
              </a:pathLst>
            </a:custGeom>
            <a:solidFill>
              <a:srgbClr val="939393"/>
            </a:solidFill>
            <a:ln w="1651">
              <a:solidFill>
                <a:schemeClr val="bg1">
                  <a:lumMod val="50000"/>
                </a:schemeClr>
              </a:solidFill>
              <a:prstDash val="solid"/>
              <a:round/>
              <a:headEnd/>
              <a:tailEnd/>
            </a:ln>
          </p:spPr>
          <p:txBody>
            <a:bodyPr/>
            <a:lstStyle/>
            <a:p>
              <a:pPr>
                <a:defRPr/>
              </a:pPr>
              <a:endParaRPr lang="es-ES_tradnl"/>
            </a:p>
          </p:txBody>
        </p:sp>
        <p:sp>
          <p:nvSpPr>
            <p:cNvPr id="99" name="Freeform 39">
              <a:extLst>
                <a:ext uri="{FF2B5EF4-FFF2-40B4-BE49-F238E27FC236}">
                  <a16:creationId xmlns:a16="http://schemas.microsoft.com/office/drawing/2014/main" id="{16F3D1DC-3F3F-4F9E-9FF1-116C8CB2D95C}"/>
                </a:ext>
              </a:extLst>
            </p:cNvPr>
            <p:cNvSpPr>
              <a:spLocks/>
            </p:cNvSpPr>
            <p:nvPr/>
          </p:nvSpPr>
          <p:spPr bwMode="auto">
            <a:xfrm>
              <a:off x="2396683" y="2631522"/>
              <a:ext cx="245773" cy="174090"/>
            </a:xfrm>
            <a:custGeom>
              <a:avLst/>
              <a:gdLst>
                <a:gd name="T0" fmla="*/ 0 w 390"/>
                <a:gd name="T1" fmla="*/ 206375 h 306"/>
                <a:gd name="T2" fmla="*/ 6155 w 390"/>
                <a:gd name="T3" fmla="*/ 218282 h 306"/>
                <a:gd name="T4" fmla="*/ 31652 w 390"/>
                <a:gd name="T5" fmla="*/ 230982 h 306"/>
                <a:gd name="T6" fmla="*/ 86165 w 390"/>
                <a:gd name="T7" fmla="*/ 230982 h 306"/>
                <a:gd name="T8" fmla="*/ 108145 w 390"/>
                <a:gd name="T9" fmla="*/ 242888 h 306"/>
                <a:gd name="T10" fmla="*/ 162658 w 390"/>
                <a:gd name="T11" fmla="*/ 224632 h 306"/>
                <a:gd name="T12" fmla="*/ 197827 w 390"/>
                <a:gd name="T13" fmla="*/ 200025 h 306"/>
                <a:gd name="T14" fmla="*/ 229479 w 390"/>
                <a:gd name="T15" fmla="*/ 160338 h 306"/>
                <a:gd name="T16" fmla="*/ 247943 w 390"/>
                <a:gd name="T17" fmla="*/ 160338 h 306"/>
                <a:gd name="T18" fmla="*/ 264648 w 390"/>
                <a:gd name="T19" fmla="*/ 148432 h 306"/>
                <a:gd name="T20" fmla="*/ 270803 w 390"/>
                <a:gd name="T21" fmla="*/ 88900 h 306"/>
                <a:gd name="T22" fmla="*/ 300697 w 390"/>
                <a:gd name="T23" fmla="*/ 88900 h 306"/>
                <a:gd name="T24" fmla="*/ 342900 w 390"/>
                <a:gd name="T25" fmla="*/ 49213 h 306"/>
                <a:gd name="T26" fmla="*/ 270803 w 390"/>
                <a:gd name="T27" fmla="*/ 0 h 306"/>
                <a:gd name="T28" fmla="*/ 247943 w 390"/>
                <a:gd name="T29" fmla="*/ 14288 h 306"/>
                <a:gd name="T30" fmla="*/ 240030 w 390"/>
                <a:gd name="T31" fmla="*/ 37306 h 306"/>
                <a:gd name="T32" fmla="*/ 162658 w 390"/>
                <a:gd name="T33" fmla="*/ 53975 h 306"/>
                <a:gd name="T34" fmla="*/ 114300 w 390"/>
                <a:gd name="T35" fmla="*/ 49213 h 306"/>
                <a:gd name="T36" fmla="*/ 90561 w 390"/>
                <a:gd name="T37" fmla="*/ 59531 h 306"/>
                <a:gd name="T38" fmla="*/ 60667 w 390"/>
                <a:gd name="T39" fmla="*/ 53975 h 306"/>
                <a:gd name="T40" fmla="*/ 54512 w 390"/>
                <a:gd name="T41" fmla="*/ 82550 h 306"/>
                <a:gd name="T42" fmla="*/ 42203 w 390"/>
                <a:gd name="T43" fmla="*/ 95250 h 306"/>
                <a:gd name="T44" fmla="*/ 48358 w 390"/>
                <a:gd name="T45" fmla="*/ 142082 h 306"/>
                <a:gd name="T46" fmla="*/ 31652 w 390"/>
                <a:gd name="T47" fmla="*/ 154782 h 306"/>
                <a:gd name="T48" fmla="*/ 13188 w 390"/>
                <a:gd name="T49" fmla="*/ 154782 h 306"/>
                <a:gd name="T50" fmla="*/ 13188 w 390"/>
                <a:gd name="T51" fmla="*/ 183357 h 306"/>
                <a:gd name="T52" fmla="*/ 0 w 390"/>
                <a:gd name="T53" fmla="*/ 206375 h 3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0" h="306">
                  <a:moveTo>
                    <a:pt x="0" y="260"/>
                  </a:moveTo>
                  <a:lnTo>
                    <a:pt x="7" y="275"/>
                  </a:lnTo>
                  <a:lnTo>
                    <a:pt x="36" y="291"/>
                  </a:lnTo>
                  <a:lnTo>
                    <a:pt x="98" y="291"/>
                  </a:lnTo>
                  <a:lnTo>
                    <a:pt x="123" y="306"/>
                  </a:lnTo>
                  <a:lnTo>
                    <a:pt x="185" y="283"/>
                  </a:lnTo>
                  <a:lnTo>
                    <a:pt x="225" y="252"/>
                  </a:lnTo>
                  <a:lnTo>
                    <a:pt x="261" y="202"/>
                  </a:lnTo>
                  <a:lnTo>
                    <a:pt x="282" y="202"/>
                  </a:lnTo>
                  <a:lnTo>
                    <a:pt x="301" y="187"/>
                  </a:lnTo>
                  <a:lnTo>
                    <a:pt x="308" y="112"/>
                  </a:lnTo>
                  <a:lnTo>
                    <a:pt x="342" y="112"/>
                  </a:lnTo>
                  <a:lnTo>
                    <a:pt x="390" y="62"/>
                  </a:lnTo>
                  <a:lnTo>
                    <a:pt x="308" y="0"/>
                  </a:lnTo>
                  <a:lnTo>
                    <a:pt x="282" y="18"/>
                  </a:lnTo>
                  <a:lnTo>
                    <a:pt x="273" y="47"/>
                  </a:lnTo>
                  <a:lnTo>
                    <a:pt x="185" y="68"/>
                  </a:lnTo>
                  <a:lnTo>
                    <a:pt x="130" y="62"/>
                  </a:lnTo>
                  <a:lnTo>
                    <a:pt x="103" y="75"/>
                  </a:lnTo>
                  <a:lnTo>
                    <a:pt x="69" y="68"/>
                  </a:lnTo>
                  <a:lnTo>
                    <a:pt x="62" y="104"/>
                  </a:lnTo>
                  <a:lnTo>
                    <a:pt x="48" y="120"/>
                  </a:lnTo>
                  <a:lnTo>
                    <a:pt x="55" y="179"/>
                  </a:lnTo>
                  <a:lnTo>
                    <a:pt x="36" y="195"/>
                  </a:lnTo>
                  <a:lnTo>
                    <a:pt x="15" y="195"/>
                  </a:lnTo>
                  <a:lnTo>
                    <a:pt x="15" y="231"/>
                  </a:lnTo>
                  <a:lnTo>
                    <a:pt x="0" y="260"/>
                  </a:lnTo>
                  <a:close/>
                </a:path>
              </a:pathLst>
            </a:custGeom>
            <a:solidFill>
              <a:srgbClr val="ECF1F9"/>
            </a:solidFill>
            <a:ln w="1651">
              <a:solidFill>
                <a:schemeClr val="bg1">
                  <a:lumMod val="50000"/>
                </a:schemeClr>
              </a:solidFill>
              <a:prstDash val="solid"/>
              <a:round/>
              <a:headEnd/>
              <a:tailEnd/>
            </a:ln>
          </p:spPr>
          <p:txBody>
            <a:bodyPr/>
            <a:lstStyle/>
            <a:p>
              <a:pPr>
                <a:defRPr/>
              </a:pPr>
              <a:endParaRPr lang="es-ES_tradnl"/>
            </a:p>
          </p:txBody>
        </p:sp>
        <p:sp>
          <p:nvSpPr>
            <p:cNvPr id="100" name="Freeform 40">
              <a:extLst>
                <a:ext uri="{FF2B5EF4-FFF2-40B4-BE49-F238E27FC236}">
                  <a16:creationId xmlns:a16="http://schemas.microsoft.com/office/drawing/2014/main" id="{FB80999E-F2F7-481C-8CE0-463222786250}"/>
                </a:ext>
              </a:extLst>
            </p:cNvPr>
            <p:cNvSpPr>
              <a:spLocks/>
            </p:cNvSpPr>
            <p:nvPr/>
          </p:nvSpPr>
          <p:spPr bwMode="auto">
            <a:xfrm>
              <a:off x="2864335" y="2801061"/>
              <a:ext cx="471066" cy="578023"/>
            </a:xfrm>
            <a:custGeom>
              <a:avLst/>
              <a:gdLst>
                <a:gd name="T0" fmla="*/ 0 w 743"/>
                <a:gd name="T1" fmla="*/ 146844 h 1016"/>
                <a:gd name="T2" fmla="*/ 12384 w 743"/>
                <a:gd name="T3" fmla="*/ 111919 h 1016"/>
                <a:gd name="T4" fmla="*/ 4423 w 743"/>
                <a:gd name="T5" fmla="*/ 87313 h 1016"/>
                <a:gd name="T6" fmla="*/ 22998 w 743"/>
                <a:gd name="T7" fmla="*/ 80963 h 1016"/>
                <a:gd name="T8" fmla="*/ 40690 w 743"/>
                <a:gd name="T9" fmla="*/ 11113 h 1016"/>
                <a:gd name="T10" fmla="*/ 65457 w 743"/>
                <a:gd name="T11" fmla="*/ 0 h 1016"/>
                <a:gd name="T12" fmla="*/ 84033 w 743"/>
                <a:gd name="T13" fmla="*/ 35719 h 1016"/>
                <a:gd name="T14" fmla="*/ 130914 w 743"/>
                <a:gd name="T15" fmla="*/ 64294 h 1016"/>
                <a:gd name="T16" fmla="*/ 234407 w 743"/>
                <a:gd name="T17" fmla="*/ 47625 h 1016"/>
                <a:gd name="T18" fmla="*/ 308710 w 743"/>
                <a:gd name="T19" fmla="*/ 70644 h 1016"/>
                <a:gd name="T20" fmla="*/ 325517 w 743"/>
                <a:gd name="T21" fmla="*/ 100013 h 1016"/>
                <a:gd name="T22" fmla="*/ 344092 w 743"/>
                <a:gd name="T23" fmla="*/ 105569 h 1016"/>
                <a:gd name="T24" fmla="*/ 374167 w 743"/>
                <a:gd name="T25" fmla="*/ 95250 h 1016"/>
                <a:gd name="T26" fmla="*/ 392743 w 743"/>
                <a:gd name="T27" fmla="*/ 100013 h 1016"/>
                <a:gd name="T28" fmla="*/ 416626 w 743"/>
                <a:gd name="T29" fmla="*/ 95250 h 1016"/>
                <a:gd name="T30" fmla="*/ 435201 w 743"/>
                <a:gd name="T31" fmla="*/ 80963 h 1016"/>
                <a:gd name="T32" fmla="*/ 459084 w 743"/>
                <a:gd name="T33" fmla="*/ 80963 h 1016"/>
                <a:gd name="T34" fmla="*/ 469699 w 743"/>
                <a:gd name="T35" fmla="*/ 100013 h 1016"/>
                <a:gd name="T36" fmla="*/ 505966 w 743"/>
                <a:gd name="T37" fmla="*/ 87313 h 1016"/>
                <a:gd name="T38" fmla="*/ 520119 w 743"/>
                <a:gd name="T39" fmla="*/ 111919 h 1016"/>
                <a:gd name="T40" fmla="*/ 573192 w 743"/>
                <a:gd name="T41" fmla="*/ 95250 h 1016"/>
                <a:gd name="T42" fmla="*/ 610344 w 743"/>
                <a:gd name="T43" fmla="*/ 100013 h 1016"/>
                <a:gd name="T44" fmla="*/ 646610 w 743"/>
                <a:gd name="T45" fmla="*/ 169863 h 1016"/>
                <a:gd name="T46" fmla="*/ 640418 w 743"/>
                <a:gd name="T47" fmla="*/ 211138 h 1016"/>
                <a:gd name="T48" fmla="*/ 657225 w 743"/>
                <a:gd name="T49" fmla="*/ 342106 h 1016"/>
                <a:gd name="T50" fmla="*/ 646610 w 743"/>
                <a:gd name="T51" fmla="*/ 371475 h 1016"/>
                <a:gd name="T52" fmla="*/ 628035 w 743"/>
                <a:gd name="T53" fmla="*/ 488950 h 1016"/>
                <a:gd name="T54" fmla="*/ 596191 w 743"/>
                <a:gd name="T55" fmla="*/ 523875 h 1016"/>
                <a:gd name="T56" fmla="*/ 536925 w 743"/>
                <a:gd name="T57" fmla="*/ 554831 h 1016"/>
                <a:gd name="T58" fmla="*/ 520119 w 743"/>
                <a:gd name="T59" fmla="*/ 581819 h 1016"/>
                <a:gd name="T60" fmla="*/ 488275 w 743"/>
                <a:gd name="T61" fmla="*/ 600075 h 1016"/>
                <a:gd name="T62" fmla="*/ 500659 w 743"/>
                <a:gd name="T63" fmla="*/ 659606 h 1016"/>
                <a:gd name="T64" fmla="*/ 543117 w 743"/>
                <a:gd name="T65" fmla="*/ 677069 h 1016"/>
                <a:gd name="T66" fmla="*/ 536925 w 743"/>
                <a:gd name="T67" fmla="*/ 717550 h 1016"/>
                <a:gd name="T68" fmla="*/ 513927 w 743"/>
                <a:gd name="T69" fmla="*/ 758825 h 1016"/>
                <a:gd name="T70" fmla="*/ 505966 w 743"/>
                <a:gd name="T71" fmla="*/ 794544 h 1016"/>
                <a:gd name="T72" fmla="*/ 459084 w 743"/>
                <a:gd name="T73" fmla="*/ 777081 h 1016"/>
                <a:gd name="T74" fmla="*/ 445816 w 743"/>
                <a:gd name="T75" fmla="*/ 783431 h 1016"/>
                <a:gd name="T76" fmla="*/ 422818 w 743"/>
                <a:gd name="T77" fmla="*/ 806450 h 1016"/>
                <a:gd name="T78" fmla="*/ 398050 w 743"/>
                <a:gd name="T79" fmla="*/ 806450 h 1016"/>
                <a:gd name="T80" fmla="*/ 337900 w 743"/>
                <a:gd name="T81" fmla="*/ 730250 h 1016"/>
                <a:gd name="T82" fmla="*/ 325517 w 743"/>
                <a:gd name="T83" fmla="*/ 677069 h 1016"/>
                <a:gd name="T84" fmla="*/ 295442 w 743"/>
                <a:gd name="T85" fmla="*/ 682625 h 1016"/>
                <a:gd name="T86" fmla="*/ 240599 w 743"/>
                <a:gd name="T87" fmla="*/ 623094 h 1016"/>
                <a:gd name="T88" fmla="*/ 234407 w 743"/>
                <a:gd name="T89" fmla="*/ 600075 h 1016"/>
                <a:gd name="T90" fmla="*/ 187526 w 743"/>
                <a:gd name="T91" fmla="*/ 600075 h 1016"/>
                <a:gd name="T92" fmla="*/ 144183 w 743"/>
                <a:gd name="T93" fmla="*/ 528638 h 1016"/>
                <a:gd name="T94" fmla="*/ 114108 w 743"/>
                <a:gd name="T95" fmla="*/ 523875 h 1016"/>
                <a:gd name="T96" fmla="*/ 77841 w 743"/>
                <a:gd name="T97" fmla="*/ 499269 h 1016"/>
                <a:gd name="T98" fmla="*/ 22998 w 743"/>
                <a:gd name="T99" fmla="*/ 493713 h 1016"/>
                <a:gd name="T100" fmla="*/ 22998 w 743"/>
                <a:gd name="T101" fmla="*/ 470694 h 1016"/>
                <a:gd name="T102" fmla="*/ 40690 w 743"/>
                <a:gd name="T103" fmla="*/ 454025 h 1016"/>
                <a:gd name="T104" fmla="*/ 65457 w 743"/>
                <a:gd name="T105" fmla="*/ 381794 h 1016"/>
                <a:gd name="T106" fmla="*/ 71649 w 743"/>
                <a:gd name="T107" fmla="*/ 299244 h 1016"/>
                <a:gd name="T108" fmla="*/ 65457 w 743"/>
                <a:gd name="T109" fmla="*/ 293688 h 1016"/>
                <a:gd name="T110" fmla="*/ 40690 w 743"/>
                <a:gd name="T111" fmla="*/ 316706 h 1016"/>
                <a:gd name="T112" fmla="*/ 34498 w 743"/>
                <a:gd name="T113" fmla="*/ 219075 h 1016"/>
                <a:gd name="T114" fmla="*/ 22998 w 743"/>
                <a:gd name="T115" fmla="*/ 204788 h 1016"/>
                <a:gd name="T116" fmla="*/ 29190 w 743"/>
                <a:gd name="T117" fmla="*/ 176213 h 1016"/>
                <a:gd name="T118" fmla="*/ 0 w 743"/>
                <a:gd name="T119" fmla="*/ 146844 h 10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1016">
                  <a:moveTo>
                    <a:pt x="0" y="185"/>
                  </a:moveTo>
                  <a:lnTo>
                    <a:pt x="14" y="141"/>
                  </a:lnTo>
                  <a:lnTo>
                    <a:pt x="5" y="110"/>
                  </a:lnTo>
                  <a:lnTo>
                    <a:pt x="26" y="102"/>
                  </a:lnTo>
                  <a:lnTo>
                    <a:pt x="46" y="14"/>
                  </a:lnTo>
                  <a:lnTo>
                    <a:pt x="74" y="0"/>
                  </a:lnTo>
                  <a:lnTo>
                    <a:pt x="95" y="45"/>
                  </a:lnTo>
                  <a:lnTo>
                    <a:pt x="148" y="81"/>
                  </a:lnTo>
                  <a:lnTo>
                    <a:pt x="265" y="60"/>
                  </a:lnTo>
                  <a:lnTo>
                    <a:pt x="349" y="89"/>
                  </a:lnTo>
                  <a:lnTo>
                    <a:pt x="368" y="126"/>
                  </a:lnTo>
                  <a:lnTo>
                    <a:pt x="389" y="133"/>
                  </a:lnTo>
                  <a:lnTo>
                    <a:pt x="423" y="120"/>
                  </a:lnTo>
                  <a:lnTo>
                    <a:pt x="444" y="126"/>
                  </a:lnTo>
                  <a:lnTo>
                    <a:pt x="471" y="120"/>
                  </a:lnTo>
                  <a:lnTo>
                    <a:pt x="492" y="102"/>
                  </a:lnTo>
                  <a:lnTo>
                    <a:pt x="519" y="102"/>
                  </a:lnTo>
                  <a:lnTo>
                    <a:pt x="531" y="126"/>
                  </a:lnTo>
                  <a:lnTo>
                    <a:pt x="572" y="110"/>
                  </a:lnTo>
                  <a:lnTo>
                    <a:pt x="588" y="141"/>
                  </a:lnTo>
                  <a:lnTo>
                    <a:pt x="648" y="120"/>
                  </a:lnTo>
                  <a:lnTo>
                    <a:pt x="690" y="126"/>
                  </a:lnTo>
                  <a:lnTo>
                    <a:pt x="731" y="214"/>
                  </a:lnTo>
                  <a:lnTo>
                    <a:pt x="724" y="266"/>
                  </a:lnTo>
                  <a:lnTo>
                    <a:pt x="743" y="431"/>
                  </a:lnTo>
                  <a:lnTo>
                    <a:pt x="731" y="468"/>
                  </a:lnTo>
                  <a:lnTo>
                    <a:pt x="710" y="616"/>
                  </a:lnTo>
                  <a:lnTo>
                    <a:pt x="674" y="660"/>
                  </a:lnTo>
                  <a:lnTo>
                    <a:pt x="607" y="699"/>
                  </a:lnTo>
                  <a:lnTo>
                    <a:pt x="588" y="733"/>
                  </a:lnTo>
                  <a:lnTo>
                    <a:pt x="552" y="756"/>
                  </a:lnTo>
                  <a:lnTo>
                    <a:pt x="566" y="831"/>
                  </a:lnTo>
                  <a:lnTo>
                    <a:pt x="614" y="853"/>
                  </a:lnTo>
                  <a:lnTo>
                    <a:pt x="607" y="904"/>
                  </a:lnTo>
                  <a:lnTo>
                    <a:pt x="581" y="956"/>
                  </a:lnTo>
                  <a:lnTo>
                    <a:pt x="572" y="1001"/>
                  </a:lnTo>
                  <a:lnTo>
                    <a:pt x="519" y="979"/>
                  </a:lnTo>
                  <a:lnTo>
                    <a:pt x="504" y="987"/>
                  </a:lnTo>
                  <a:lnTo>
                    <a:pt x="478" y="1016"/>
                  </a:lnTo>
                  <a:lnTo>
                    <a:pt x="450" y="1016"/>
                  </a:lnTo>
                  <a:lnTo>
                    <a:pt x="382" y="920"/>
                  </a:lnTo>
                  <a:lnTo>
                    <a:pt x="368" y="853"/>
                  </a:lnTo>
                  <a:lnTo>
                    <a:pt x="334" y="860"/>
                  </a:lnTo>
                  <a:lnTo>
                    <a:pt x="272" y="785"/>
                  </a:lnTo>
                  <a:lnTo>
                    <a:pt x="265" y="756"/>
                  </a:lnTo>
                  <a:lnTo>
                    <a:pt x="212" y="756"/>
                  </a:lnTo>
                  <a:lnTo>
                    <a:pt x="163" y="666"/>
                  </a:lnTo>
                  <a:lnTo>
                    <a:pt x="129" y="660"/>
                  </a:lnTo>
                  <a:lnTo>
                    <a:pt x="88" y="629"/>
                  </a:lnTo>
                  <a:lnTo>
                    <a:pt x="26" y="622"/>
                  </a:lnTo>
                  <a:lnTo>
                    <a:pt x="26" y="593"/>
                  </a:lnTo>
                  <a:lnTo>
                    <a:pt x="46" y="572"/>
                  </a:lnTo>
                  <a:lnTo>
                    <a:pt x="74" y="481"/>
                  </a:lnTo>
                  <a:lnTo>
                    <a:pt x="81" y="377"/>
                  </a:lnTo>
                  <a:lnTo>
                    <a:pt x="74" y="370"/>
                  </a:lnTo>
                  <a:lnTo>
                    <a:pt x="46" y="399"/>
                  </a:lnTo>
                  <a:lnTo>
                    <a:pt x="39" y="276"/>
                  </a:lnTo>
                  <a:lnTo>
                    <a:pt x="26" y="258"/>
                  </a:lnTo>
                  <a:lnTo>
                    <a:pt x="33" y="222"/>
                  </a:lnTo>
                  <a:lnTo>
                    <a:pt x="0" y="185"/>
                  </a:lnTo>
                  <a:close/>
                </a:path>
              </a:pathLst>
            </a:custGeom>
            <a:solidFill>
              <a:srgbClr val="FAFAFA"/>
            </a:solidFill>
            <a:ln w="1651">
              <a:solidFill>
                <a:schemeClr val="tx1">
                  <a:lumMod val="50000"/>
                  <a:lumOff val="50000"/>
                </a:schemeClr>
              </a:solidFill>
              <a:prstDash val="solid"/>
              <a:round/>
              <a:headEnd/>
              <a:tailEnd/>
            </a:ln>
          </p:spPr>
          <p:txBody>
            <a:bodyPr/>
            <a:lstStyle/>
            <a:p>
              <a:pPr>
                <a:defRPr/>
              </a:pPr>
              <a:endParaRPr lang="es-ES_tradnl" dirty="0"/>
            </a:p>
          </p:txBody>
        </p:sp>
        <p:sp>
          <p:nvSpPr>
            <p:cNvPr id="101" name="Freeform 41">
              <a:extLst>
                <a:ext uri="{FF2B5EF4-FFF2-40B4-BE49-F238E27FC236}">
                  <a16:creationId xmlns:a16="http://schemas.microsoft.com/office/drawing/2014/main" id="{960D4D5A-D1C1-4DB9-B175-0F774F45AE70}"/>
                </a:ext>
              </a:extLst>
            </p:cNvPr>
            <p:cNvSpPr>
              <a:spLocks/>
            </p:cNvSpPr>
            <p:nvPr/>
          </p:nvSpPr>
          <p:spPr bwMode="auto">
            <a:xfrm>
              <a:off x="1133680" y="2674760"/>
              <a:ext cx="669050" cy="463101"/>
            </a:xfrm>
            <a:custGeom>
              <a:avLst/>
              <a:gdLst>
                <a:gd name="T0" fmla="*/ 0 w 1057"/>
                <a:gd name="T1" fmla="*/ 357896 h 816"/>
                <a:gd name="T2" fmla="*/ 11480 w 1057"/>
                <a:gd name="T3" fmla="*/ 380858 h 816"/>
                <a:gd name="T4" fmla="*/ 83013 w 1057"/>
                <a:gd name="T5" fmla="*/ 375316 h 816"/>
                <a:gd name="T6" fmla="*/ 114805 w 1057"/>
                <a:gd name="T7" fmla="*/ 387193 h 816"/>
                <a:gd name="T8" fmla="*/ 119220 w 1057"/>
                <a:gd name="T9" fmla="*/ 434701 h 816"/>
                <a:gd name="T10" fmla="*/ 143947 w 1057"/>
                <a:gd name="T11" fmla="*/ 463206 h 816"/>
                <a:gd name="T12" fmla="*/ 143947 w 1057"/>
                <a:gd name="T13" fmla="*/ 475083 h 816"/>
                <a:gd name="T14" fmla="*/ 127168 w 1057"/>
                <a:gd name="T15" fmla="*/ 481418 h 816"/>
                <a:gd name="T16" fmla="*/ 228726 w 1057"/>
                <a:gd name="T17" fmla="*/ 522591 h 816"/>
                <a:gd name="T18" fmla="*/ 295843 w 1057"/>
                <a:gd name="T19" fmla="*/ 517841 h 816"/>
                <a:gd name="T20" fmla="*/ 361193 w 1057"/>
                <a:gd name="T21" fmla="*/ 557431 h 816"/>
                <a:gd name="T22" fmla="*/ 505140 w 1057"/>
                <a:gd name="T23" fmla="*/ 575642 h 816"/>
                <a:gd name="T24" fmla="*/ 523686 w 1057"/>
                <a:gd name="T25" fmla="*/ 570100 h 816"/>
                <a:gd name="T26" fmla="*/ 543114 w 1057"/>
                <a:gd name="T27" fmla="*/ 575642 h 816"/>
                <a:gd name="T28" fmla="*/ 572257 w 1057"/>
                <a:gd name="T29" fmla="*/ 604939 h 816"/>
                <a:gd name="T30" fmla="*/ 620828 w 1057"/>
                <a:gd name="T31" fmla="*/ 611274 h 816"/>
                <a:gd name="T32" fmla="*/ 650854 w 1057"/>
                <a:gd name="T33" fmla="*/ 646113 h 816"/>
                <a:gd name="T34" fmla="*/ 663218 w 1057"/>
                <a:gd name="T35" fmla="*/ 629485 h 816"/>
                <a:gd name="T36" fmla="*/ 669399 w 1057"/>
                <a:gd name="T37" fmla="*/ 563765 h 816"/>
                <a:gd name="T38" fmla="*/ 680880 w 1057"/>
                <a:gd name="T39" fmla="*/ 551888 h 816"/>
                <a:gd name="T40" fmla="*/ 770957 w 1057"/>
                <a:gd name="T41" fmla="*/ 528926 h 816"/>
                <a:gd name="T42" fmla="*/ 819528 w 1057"/>
                <a:gd name="T43" fmla="*/ 551888 h 816"/>
                <a:gd name="T44" fmla="*/ 843373 w 1057"/>
                <a:gd name="T45" fmla="*/ 512298 h 816"/>
                <a:gd name="T46" fmla="*/ 823944 w 1057"/>
                <a:gd name="T47" fmla="*/ 481418 h 816"/>
                <a:gd name="T48" fmla="*/ 866333 w 1057"/>
                <a:gd name="T49" fmla="*/ 399070 h 816"/>
                <a:gd name="T50" fmla="*/ 872515 w 1057"/>
                <a:gd name="T51" fmla="*/ 212204 h 816"/>
                <a:gd name="T52" fmla="*/ 886645 w 1057"/>
                <a:gd name="T53" fmla="*/ 176573 h 816"/>
                <a:gd name="T54" fmla="*/ 898125 w 1057"/>
                <a:gd name="T55" fmla="*/ 171030 h 816"/>
                <a:gd name="T56" fmla="*/ 910489 w 1057"/>
                <a:gd name="T57" fmla="*/ 140150 h 816"/>
                <a:gd name="T58" fmla="*/ 933450 w 1057"/>
                <a:gd name="T59" fmla="*/ 123522 h 816"/>
                <a:gd name="T60" fmla="*/ 927268 w 1057"/>
                <a:gd name="T61" fmla="*/ 105310 h 816"/>
                <a:gd name="T62" fmla="*/ 898125 w 1057"/>
                <a:gd name="T63" fmla="*/ 82348 h 816"/>
                <a:gd name="T64" fmla="*/ 898125 w 1057"/>
                <a:gd name="T65" fmla="*/ 29297 h 816"/>
                <a:gd name="T66" fmla="*/ 880463 w 1057"/>
                <a:gd name="T67" fmla="*/ 6334 h 816"/>
                <a:gd name="T68" fmla="*/ 861918 w 1057"/>
                <a:gd name="T69" fmla="*/ 0 h 816"/>
                <a:gd name="T70" fmla="*/ 807165 w 1057"/>
                <a:gd name="T71" fmla="*/ 29297 h 816"/>
                <a:gd name="T72" fmla="*/ 790386 w 1057"/>
                <a:gd name="T73" fmla="*/ 70471 h 816"/>
                <a:gd name="T74" fmla="*/ 746230 w 1057"/>
                <a:gd name="T75" fmla="*/ 82348 h 816"/>
                <a:gd name="T76" fmla="*/ 693243 w 1057"/>
                <a:gd name="T77" fmla="*/ 77597 h 816"/>
                <a:gd name="T78" fmla="*/ 650854 w 1057"/>
                <a:gd name="T79" fmla="*/ 100559 h 816"/>
                <a:gd name="T80" fmla="*/ 566075 w 1057"/>
                <a:gd name="T81" fmla="*/ 88682 h 816"/>
                <a:gd name="T82" fmla="*/ 547530 w 1057"/>
                <a:gd name="T83" fmla="*/ 95017 h 816"/>
                <a:gd name="T84" fmla="*/ 517504 w 1057"/>
                <a:gd name="T85" fmla="*/ 123522 h 816"/>
                <a:gd name="T86" fmla="*/ 462751 w 1057"/>
                <a:gd name="T87" fmla="*/ 95017 h 816"/>
                <a:gd name="T88" fmla="*/ 409764 w 1057"/>
                <a:gd name="T89" fmla="*/ 100559 h 816"/>
                <a:gd name="T90" fmla="*/ 380622 w 1057"/>
                <a:gd name="T91" fmla="*/ 88682 h 816"/>
                <a:gd name="T92" fmla="*/ 350596 w 1057"/>
                <a:gd name="T93" fmla="*/ 95017 h 816"/>
                <a:gd name="T94" fmla="*/ 295843 w 1057"/>
                <a:gd name="T95" fmla="*/ 88682 h 816"/>
                <a:gd name="T96" fmla="*/ 259635 w 1057"/>
                <a:gd name="T97" fmla="*/ 111645 h 816"/>
                <a:gd name="T98" fmla="*/ 245505 w 1057"/>
                <a:gd name="T99" fmla="*/ 136190 h 816"/>
                <a:gd name="T100" fmla="*/ 222544 w 1057"/>
                <a:gd name="T101" fmla="*/ 140150 h 816"/>
                <a:gd name="T102" fmla="*/ 186337 w 1057"/>
                <a:gd name="T103" fmla="*/ 129856 h 816"/>
                <a:gd name="T104" fmla="*/ 114805 w 1057"/>
                <a:gd name="T105" fmla="*/ 158361 h 816"/>
                <a:gd name="T106" fmla="*/ 66233 w 1057"/>
                <a:gd name="T107" fmla="*/ 257337 h 816"/>
                <a:gd name="T108" fmla="*/ 28260 w 1057"/>
                <a:gd name="T109" fmla="*/ 281883 h 816"/>
                <a:gd name="T110" fmla="*/ 28260 w 1057"/>
                <a:gd name="T111" fmla="*/ 300094 h 816"/>
                <a:gd name="T112" fmla="*/ 0 w 1057"/>
                <a:gd name="T113" fmla="*/ 357896 h 8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7" h="816">
                  <a:moveTo>
                    <a:pt x="0" y="452"/>
                  </a:moveTo>
                  <a:lnTo>
                    <a:pt x="13" y="481"/>
                  </a:lnTo>
                  <a:lnTo>
                    <a:pt x="94" y="474"/>
                  </a:lnTo>
                  <a:lnTo>
                    <a:pt x="130" y="489"/>
                  </a:lnTo>
                  <a:lnTo>
                    <a:pt x="135" y="549"/>
                  </a:lnTo>
                  <a:lnTo>
                    <a:pt x="163" y="585"/>
                  </a:lnTo>
                  <a:lnTo>
                    <a:pt x="163" y="600"/>
                  </a:lnTo>
                  <a:lnTo>
                    <a:pt x="144" y="608"/>
                  </a:lnTo>
                  <a:lnTo>
                    <a:pt x="259" y="660"/>
                  </a:lnTo>
                  <a:lnTo>
                    <a:pt x="335" y="654"/>
                  </a:lnTo>
                  <a:lnTo>
                    <a:pt x="409" y="704"/>
                  </a:lnTo>
                  <a:lnTo>
                    <a:pt x="572" y="727"/>
                  </a:lnTo>
                  <a:lnTo>
                    <a:pt x="593" y="720"/>
                  </a:lnTo>
                  <a:lnTo>
                    <a:pt x="615" y="727"/>
                  </a:lnTo>
                  <a:lnTo>
                    <a:pt x="648" y="764"/>
                  </a:lnTo>
                  <a:lnTo>
                    <a:pt x="703" y="772"/>
                  </a:lnTo>
                  <a:lnTo>
                    <a:pt x="737" y="816"/>
                  </a:lnTo>
                  <a:lnTo>
                    <a:pt x="751" y="795"/>
                  </a:lnTo>
                  <a:lnTo>
                    <a:pt x="758" y="712"/>
                  </a:lnTo>
                  <a:lnTo>
                    <a:pt x="771" y="697"/>
                  </a:lnTo>
                  <a:lnTo>
                    <a:pt x="873" y="668"/>
                  </a:lnTo>
                  <a:lnTo>
                    <a:pt x="928" y="697"/>
                  </a:lnTo>
                  <a:lnTo>
                    <a:pt x="955" y="647"/>
                  </a:lnTo>
                  <a:lnTo>
                    <a:pt x="933" y="608"/>
                  </a:lnTo>
                  <a:lnTo>
                    <a:pt x="981" y="504"/>
                  </a:lnTo>
                  <a:lnTo>
                    <a:pt x="988" y="268"/>
                  </a:lnTo>
                  <a:lnTo>
                    <a:pt x="1004" y="223"/>
                  </a:lnTo>
                  <a:lnTo>
                    <a:pt x="1017" y="216"/>
                  </a:lnTo>
                  <a:lnTo>
                    <a:pt x="1031" y="177"/>
                  </a:lnTo>
                  <a:lnTo>
                    <a:pt x="1057" y="156"/>
                  </a:lnTo>
                  <a:lnTo>
                    <a:pt x="1050" y="133"/>
                  </a:lnTo>
                  <a:lnTo>
                    <a:pt x="1017" y="104"/>
                  </a:lnTo>
                  <a:lnTo>
                    <a:pt x="1017" y="37"/>
                  </a:lnTo>
                  <a:lnTo>
                    <a:pt x="997" y="8"/>
                  </a:lnTo>
                  <a:lnTo>
                    <a:pt x="976" y="0"/>
                  </a:lnTo>
                  <a:lnTo>
                    <a:pt x="914" y="37"/>
                  </a:lnTo>
                  <a:lnTo>
                    <a:pt x="895" y="89"/>
                  </a:lnTo>
                  <a:lnTo>
                    <a:pt x="845" y="104"/>
                  </a:lnTo>
                  <a:lnTo>
                    <a:pt x="785" y="98"/>
                  </a:lnTo>
                  <a:lnTo>
                    <a:pt x="737" y="127"/>
                  </a:lnTo>
                  <a:lnTo>
                    <a:pt x="641" y="112"/>
                  </a:lnTo>
                  <a:lnTo>
                    <a:pt x="620" y="120"/>
                  </a:lnTo>
                  <a:lnTo>
                    <a:pt x="586" y="156"/>
                  </a:lnTo>
                  <a:lnTo>
                    <a:pt x="524" y="120"/>
                  </a:lnTo>
                  <a:lnTo>
                    <a:pt x="464" y="127"/>
                  </a:lnTo>
                  <a:lnTo>
                    <a:pt x="431" y="112"/>
                  </a:lnTo>
                  <a:lnTo>
                    <a:pt x="397" y="120"/>
                  </a:lnTo>
                  <a:lnTo>
                    <a:pt x="335" y="112"/>
                  </a:lnTo>
                  <a:lnTo>
                    <a:pt x="294" y="141"/>
                  </a:lnTo>
                  <a:lnTo>
                    <a:pt x="278" y="172"/>
                  </a:lnTo>
                  <a:lnTo>
                    <a:pt x="252" y="177"/>
                  </a:lnTo>
                  <a:lnTo>
                    <a:pt x="211" y="164"/>
                  </a:lnTo>
                  <a:lnTo>
                    <a:pt x="130" y="200"/>
                  </a:lnTo>
                  <a:lnTo>
                    <a:pt x="75" y="325"/>
                  </a:lnTo>
                  <a:lnTo>
                    <a:pt x="32" y="356"/>
                  </a:lnTo>
                  <a:lnTo>
                    <a:pt x="32" y="379"/>
                  </a:lnTo>
                  <a:lnTo>
                    <a:pt x="0" y="452"/>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02" name="Freeform 42">
              <a:extLst>
                <a:ext uri="{FF2B5EF4-FFF2-40B4-BE49-F238E27FC236}">
                  <a16:creationId xmlns:a16="http://schemas.microsoft.com/office/drawing/2014/main" id="{9B68A031-CEAB-4C61-A945-BB14FF2ED0DA}"/>
                </a:ext>
              </a:extLst>
            </p:cNvPr>
            <p:cNvSpPr>
              <a:spLocks/>
            </p:cNvSpPr>
            <p:nvPr/>
          </p:nvSpPr>
          <p:spPr bwMode="auto">
            <a:xfrm>
              <a:off x="3213652" y="2809025"/>
              <a:ext cx="401657" cy="590539"/>
            </a:xfrm>
            <a:custGeom>
              <a:avLst/>
              <a:gdLst>
                <a:gd name="T0" fmla="*/ 0 w 634"/>
                <a:gd name="T1" fmla="*/ 588396 h 1039"/>
                <a:gd name="T2" fmla="*/ 12374 w 634"/>
                <a:gd name="T3" fmla="*/ 647870 h 1039"/>
                <a:gd name="T4" fmla="*/ 54801 w 634"/>
                <a:gd name="T5" fmla="*/ 665316 h 1039"/>
                <a:gd name="T6" fmla="*/ 48614 w 634"/>
                <a:gd name="T7" fmla="*/ 705758 h 1039"/>
                <a:gd name="T8" fmla="*/ 25633 w 634"/>
                <a:gd name="T9" fmla="*/ 746993 h 1039"/>
                <a:gd name="T10" fmla="*/ 17678 w 634"/>
                <a:gd name="T11" fmla="*/ 782678 h 1039"/>
                <a:gd name="T12" fmla="*/ 38007 w 634"/>
                <a:gd name="T13" fmla="*/ 823913 h 1039"/>
                <a:gd name="T14" fmla="*/ 67176 w 634"/>
                <a:gd name="T15" fmla="*/ 817569 h 1039"/>
                <a:gd name="T16" fmla="*/ 97228 w 634"/>
                <a:gd name="T17" fmla="*/ 800916 h 1039"/>
                <a:gd name="T18" fmla="*/ 121977 w 634"/>
                <a:gd name="T19" fmla="*/ 800916 h 1039"/>
                <a:gd name="T20" fmla="*/ 139655 w 634"/>
                <a:gd name="T21" fmla="*/ 782678 h 1039"/>
                <a:gd name="T22" fmla="*/ 217437 w 634"/>
                <a:gd name="T23" fmla="*/ 771576 h 1039"/>
                <a:gd name="T24" fmla="*/ 266051 w 634"/>
                <a:gd name="T25" fmla="*/ 746993 h 1039"/>
                <a:gd name="T26" fmla="*/ 289916 w 634"/>
                <a:gd name="T27" fmla="*/ 718446 h 1039"/>
                <a:gd name="T28" fmla="*/ 319085 w 634"/>
                <a:gd name="T29" fmla="*/ 712102 h 1039"/>
                <a:gd name="T30" fmla="*/ 332343 w 634"/>
                <a:gd name="T31" fmla="*/ 683554 h 1039"/>
                <a:gd name="T32" fmla="*/ 357092 w 634"/>
                <a:gd name="T33" fmla="*/ 665316 h 1039"/>
                <a:gd name="T34" fmla="*/ 422500 w 634"/>
                <a:gd name="T35" fmla="*/ 658972 h 1039"/>
                <a:gd name="T36" fmla="*/ 434874 w 634"/>
                <a:gd name="T37" fmla="*/ 634389 h 1039"/>
                <a:gd name="T38" fmla="*/ 416313 w 634"/>
                <a:gd name="T39" fmla="*/ 624080 h 1039"/>
                <a:gd name="T40" fmla="*/ 428687 w 634"/>
                <a:gd name="T41" fmla="*/ 601084 h 1039"/>
                <a:gd name="T42" fmla="*/ 416313 w 634"/>
                <a:gd name="T43" fmla="*/ 553505 h 1039"/>
                <a:gd name="T44" fmla="*/ 422500 w 634"/>
                <a:gd name="T45" fmla="*/ 543196 h 1039"/>
                <a:gd name="T46" fmla="*/ 477301 w 634"/>
                <a:gd name="T47" fmla="*/ 547161 h 1039"/>
                <a:gd name="T48" fmla="*/ 483488 w 634"/>
                <a:gd name="T49" fmla="*/ 512269 h 1039"/>
                <a:gd name="T50" fmla="*/ 513541 w 634"/>
                <a:gd name="T51" fmla="*/ 500374 h 1039"/>
                <a:gd name="T52" fmla="*/ 519728 w 634"/>
                <a:gd name="T53" fmla="*/ 487687 h 1039"/>
                <a:gd name="T54" fmla="*/ 501166 w 634"/>
                <a:gd name="T55" fmla="*/ 471034 h 1039"/>
                <a:gd name="T56" fmla="*/ 519728 w 634"/>
                <a:gd name="T57" fmla="*/ 436143 h 1039"/>
                <a:gd name="T58" fmla="*/ 501166 w 634"/>
                <a:gd name="T59" fmla="*/ 424248 h 1039"/>
                <a:gd name="T60" fmla="*/ 519728 w 634"/>
                <a:gd name="T61" fmla="*/ 393321 h 1039"/>
                <a:gd name="T62" fmla="*/ 496747 w 634"/>
                <a:gd name="T63" fmla="*/ 370325 h 1039"/>
                <a:gd name="T64" fmla="*/ 519728 w 634"/>
                <a:gd name="T65" fmla="*/ 325124 h 1039"/>
                <a:gd name="T66" fmla="*/ 507354 w 634"/>
                <a:gd name="T67" fmla="*/ 282303 h 1039"/>
                <a:gd name="T68" fmla="*/ 560387 w 634"/>
                <a:gd name="T69" fmla="*/ 265650 h 1039"/>
                <a:gd name="T70" fmla="*/ 543593 w 634"/>
                <a:gd name="T71" fmla="*/ 242654 h 1039"/>
                <a:gd name="T72" fmla="*/ 543593 w 634"/>
                <a:gd name="T73" fmla="*/ 218071 h 1039"/>
                <a:gd name="T74" fmla="*/ 507354 w 634"/>
                <a:gd name="T75" fmla="*/ 183180 h 1039"/>
                <a:gd name="T76" fmla="*/ 452552 w 634"/>
                <a:gd name="T77" fmla="*/ 193489 h 1039"/>
                <a:gd name="T78" fmla="*/ 428687 w 634"/>
                <a:gd name="T79" fmla="*/ 170492 h 1039"/>
                <a:gd name="T80" fmla="*/ 434874 w 634"/>
                <a:gd name="T81" fmla="*/ 125292 h 1039"/>
                <a:gd name="T82" fmla="*/ 416313 w 634"/>
                <a:gd name="T83" fmla="*/ 118948 h 1039"/>
                <a:gd name="T84" fmla="*/ 399519 w 634"/>
                <a:gd name="T85" fmla="*/ 69783 h 1039"/>
                <a:gd name="T86" fmla="*/ 369467 w 634"/>
                <a:gd name="T87" fmla="*/ 53130 h 1039"/>
                <a:gd name="T88" fmla="*/ 326156 w 634"/>
                <a:gd name="T89" fmla="*/ 59474 h 1039"/>
                <a:gd name="T90" fmla="*/ 235115 w 634"/>
                <a:gd name="T91" fmla="*/ 30133 h 1039"/>
                <a:gd name="T92" fmla="*/ 182082 w 634"/>
                <a:gd name="T93" fmla="*/ 24583 h 1039"/>
                <a:gd name="T94" fmla="*/ 139655 w 634"/>
                <a:gd name="T95" fmla="*/ 0 h 1039"/>
                <a:gd name="T96" fmla="*/ 121977 w 634"/>
                <a:gd name="T97" fmla="*/ 0 h 1039"/>
                <a:gd name="T98" fmla="*/ 115790 w 634"/>
                <a:gd name="T99" fmla="*/ 24583 h 1039"/>
                <a:gd name="T100" fmla="*/ 135235 w 634"/>
                <a:gd name="T101" fmla="*/ 65818 h 1039"/>
                <a:gd name="T102" fmla="*/ 121977 w 634"/>
                <a:gd name="T103" fmla="*/ 88814 h 1039"/>
                <a:gd name="T104" fmla="*/ 158217 w 634"/>
                <a:gd name="T105" fmla="*/ 158597 h 1039"/>
                <a:gd name="T106" fmla="*/ 152029 w 634"/>
                <a:gd name="T107" fmla="*/ 199833 h 1039"/>
                <a:gd name="T108" fmla="*/ 168823 w 634"/>
                <a:gd name="T109" fmla="*/ 330675 h 1039"/>
                <a:gd name="T110" fmla="*/ 158217 w 634"/>
                <a:gd name="T111" fmla="*/ 360016 h 1039"/>
                <a:gd name="T112" fmla="*/ 139655 w 634"/>
                <a:gd name="T113" fmla="*/ 477378 h 1039"/>
                <a:gd name="T114" fmla="*/ 107835 w 634"/>
                <a:gd name="T115" fmla="*/ 512269 h 1039"/>
                <a:gd name="T116" fmla="*/ 48614 w 634"/>
                <a:gd name="T117" fmla="*/ 543196 h 1039"/>
                <a:gd name="T118" fmla="*/ 31820 w 634"/>
                <a:gd name="T119" fmla="*/ 570157 h 1039"/>
                <a:gd name="T120" fmla="*/ 0 w 634"/>
                <a:gd name="T121" fmla="*/ 588396 h 10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4" h="1039">
                  <a:moveTo>
                    <a:pt x="0" y="742"/>
                  </a:moveTo>
                  <a:lnTo>
                    <a:pt x="14" y="817"/>
                  </a:lnTo>
                  <a:lnTo>
                    <a:pt x="62" y="839"/>
                  </a:lnTo>
                  <a:lnTo>
                    <a:pt x="55" y="890"/>
                  </a:lnTo>
                  <a:lnTo>
                    <a:pt x="29" y="942"/>
                  </a:lnTo>
                  <a:lnTo>
                    <a:pt x="20" y="987"/>
                  </a:lnTo>
                  <a:lnTo>
                    <a:pt x="43" y="1039"/>
                  </a:lnTo>
                  <a:lnTo>
                    <a:pt x="76" y="1031"/>
                  </a:lnTo>
                  <a:lnTo>
                    <a:pt x="110" y="1010"/>
                  </a:lnTo>
                  <a:lnTo>
                    <a:pt x="138" y="1010"/>
                  </a:lnTo>
                  <a:lnTo>
                    <a:pt x="158" y="987"/>
                  </a:lnTo>
                  <a:lnTo>
                    <a:pt x="246" y="973"/>
                  </a:lnTo>
                  <a:lnTo>
                    <a:pt x="301" y="942"/>
                  </a:lnTo>
                  <a:lnTo>
                    <a:pt x="328" y="906"/>
                  </a:lnTo>
                  <a:lnTo>
                    <a:pt x="361" y="898"/>
                  </a:lnTo>
                  <a:lnTo>
                    <a:pt x="376" y="862"/>
                  </a:lnTo>
                  <a:lnTo>
                    <a:pt x="404" y="839"/>
                  </a:lnTo>
                  <a:lnTo>
                    <a:pt x="478" y="831"/>
                  </a:lnTo>
                  <a:lnTo>
                    <a:pt x="492" y="800"/>
                  </a:lnTo>
                  <a:lnTo>
                    <a:pt x="471" y="787"/>
                  </a:lnTo>
                  <a:lnTo>
                    <a:pt x="485" y="758"/>
                  </a:lnTo>
                  <a:lnTo>
                    <a:pt x="471" y="698"/>
                  </a:lnTo>
                  <a:lnTo>
                    <a:pt x="478" y="685"/>
                  </a:lnTo>
                  <a:lnTo>
                    <a:pt x="540" y="690"/>
                  </a:lnTo>
                  <a:lnTo>
                    <a:pt x="547" y="646"/>
                  </a:lnTo>
                  <a:lnTo>
                    <a:pt x="581" y="631"/>
                  </a:lnTo>
                  <a:lnTo>
                    <a:pt x="588" y="615"/>
                  </a:lnTo>
                  <a:lnTo>
                    <a:pt x="567" y="594"/>
                  </a:lnTo>
                  <a:lnTo>
                    <a:pt x="588" y="550"/>
                  </a:lnTo>
                  <a:lnTo>
                    <a:pt x="567" y="535"/>
                  </a:lnTo>
                  <a:lnTo>
                    <a:pt x="588" y="496"/>
                  </a:lnTo>
                  <a:lnTo>
                    <a:pt x="562" y="467"/>
                  </a:lnTo>
                  <a:lnTo>
                    <a:pt x="588" y="410"/>
                  </a:lnTo>
                  <a:lnTo>
                    <a:pt x="574" y="356"/>
                  </a:lnTo>
                  <a:lnTo>
                    <a:pt x="634" y="335"/>
                  </a:lnTo>
                  <a:lnTo>
                    <a:pt x="615" y="306"/>
                  </a:lnTo>
                  <a:lnTo>
                    <a:pt x="615" y="275"/>
                  </a:lnTo>
                  <a:lnTo>
                    <a:pt x="574" y="231"/>
                  </a:lnTo>
                  <a:lnTo>
                    <a:pt x="512" y="244"/>
                  </a:lnTo>
                  <a:lnTo>
                    <a:pt x="485" y="215"/>
                  </a:lnTo>
                  <a:lnTo>
                    <a:pt x="492" y="158"/>
                  </a:lnTo>
                  <a:lnTo>
                    <a:pt x="471" y="150"/>
                  </a:lnTo>
                  <a:lnTo>
                    <a:pt x="452" y="88"/>
                  </a:lnTo>
                  <a:lnTo>
                    <a:pt x="418" y="67"/>
                  </a:lnTo>
                  <a:lnTo>
                    <a:pt x="369" y="75"/>
                  </a:lnTo>
                  <a:lnTo>
                    <a:pt x="266" y="38"/>
                  </a:lnTo>
                  <a:lnTo>
                    <a:pt x="206" y="31"/>
                  </a:lnTo>
                  <a:lnTo>
                    <a:pt x="158" y="0"/>
                  </a:lnTo>
                  <a:lnTo>
                    <a:pt x="138" y="0"/>
                  </a:lnTo>
                  <a:lnTo>
                    <a:pt x="131" y="31"/>
                  </a:lnTo>
                  <a:lnTo>
                    <a:pt x="153" y="83"/>
                  </a:lnTo>
                  <a:lnTo>
                    <a:pt x="138" y="112"/>
                  </a:lnTo>
                  <a:lnTo>
                    <a:pt x="179" y="200"/>
                  </a:lnTo>
                  <a:lnTo>
                    <a:pt x="172" y="252"/>
                  </a:lnTo>
                  <a:lnTo>
                    <a:pt x="191" y="417"/>
                  </a:lnTo>
                  <a:lnTo>
                    <a:pt x="179" y="454"/>
                  </a:lnTo>
                  <a:lnTo>
                    <a:pt x="158" y="602"/>
                  </a:lnTo>
                  <a:lnTo>
                    <a:pt x="122" y="646"/>
                  </a:lnTo>
                  <a:lnTo>
                    <a:pt x="55" y="685"/>
                  </a:lnTo>
                  <a:lnTo>
                    <a:pt x="36" y="719"/>
                  </a:lnTo>
                  <a:lnTo>
                    <a:pt x="0" y="742"/>
                  </a:lnTo>
                  <a:close/>
                </a:path>
              </a:pathLst>
            </a:custGeom>
            <a:solidFill>
              <a:srgbClr val="939393"/>
            </a:solidFill>
            <a:ln w="1651">
              <a:solidFill>
                <a:schemeClr val="bg1">
                  <a:lumMod val="50000"/>
                </a:schemeClr>
              </a:solidFill>
              <a:prstDash val="solid"/>
              <a:round/>
              <a:headEnd/>
              <a:tailEnd/>
            </a:ln>
          </p:spPr>
          <p:txBody>
            <a:bodyPr/>
            <a:lstStyle/>
            <a:p>
              <a:pPr>
                <a:defRPr/>
              </a:pPr>
              <a:endParaRPr lang="es-ES_tradnl"/>
            </a:p>
          </p:txBody>
        </p:sp>
        <p:sp>
          <p:nvSpPr>
            <p:cNvPr id="103" name="Freeform 43">
              <a:extLst>
                <a:ext uri="{FF2B5EF4-FFF2-40B4-BE49-F238E27FC236}">
                  <a16:creationId xmlns:a16="http://schemas.microsoft.com/office/drawing/2014/main" id="{E4A63AAD-15B9-4718-8DDE-56178F1F5FF3}"/>
                </a:ext>
              </a:extLst>
            </p:cNvPr>
            <p:cNvSpPr>
              <a:spLocks/>
            </p:cNvSpPr>
            <p:nvPr/>
          </p:nvSpPr>
          <p:spPr bwMode="auto">
            <a:xfrm>
              <a:off x="903837" y="2476776"/>
              <a:ext cx="333387" cy="509752"/>
            </a:xfrm>
            <a:custGeom>
              <a:avLst/>
              <a:gdLst>
                <a:gd name="T0" fmla="*/ 0 w 526"/>
                <a:gd name="T1" fmla="*/ 582756 h 897"/>
                <a:gd name="T2" fmla="*/ 12380 w 526"/>
                <a:gd name="T3" fmla="*/ 589099 h 897"/>
                <a:gd name="T4" fmla="*/ 12380 w 526"/>
                <a:gd name="T5" fmla="*/ 622399 h 897"/>
                <a:gd name="T6" fmla="*/ 30066 w 526"/>
                <a:gd name="T7" fmla="*/ 640635 h 897"/>
                <a:gd name="T8" fmla="*/ 60132 w 526"/>
                <a:gd name="T9" fmla="*/ 646978 h 897"/>
                <a:gd name="T10" fmla="*/ 78702 w 526"/>
                <a:gd name="T11" fmla="*/ 663628 h 897"/>
                <a:gd name="T12" fmla="*/ 137949 w 526"/>
                <a:gd name="T13" fmla="*/ 688207 h 897"/>
                <a:gd name="T14" fmla="*/ 247601 w 526"/>
                <a:gd name="T15" fmla="*/ 700100 h 897"/>
                <a:gd name="T16" fmla="*/ 285626 w 526"/>
                <a:gd name="T17" fmla="*/ 711200 h 897"/>
                <a:gd name="T18" fmla="*/ 332493 w 526"/>
                <a:gd name="T19" fmla="*/ 657285 h 897"/>
                <a:gd name="T20" fmla="*/ 320998 w 526"/>
                <a:gd name="T21" fmla="*/ 634292 h 897"/>
                <a:gd name="T22" fmla="*/ 349295 w 526"/>
                <a:gd name="T23" fmla="*/ 576413 h 897"/>
                <a:gd name="T24" fmla="*/ 349295 w 526"/>
                <a:gd name="T25" fmla="*/ 558177 h 897"/>
                <a:gd name="T26" fmla="*/ 387319 w 526"/>
                <a:gd name="T27" fmla="*/ 533598 h 897"/>
                <a:gd name="T28" fmla="*/ 435955 w 526"/>
                <a:gd name="T29" fmla="*/ 434490 h 897"/>
                <a:gd name="T30" fmla="*/ 430650 w 526"/>
                <a:gd name="T31" fmla="*/ 412290 h 897"/>
                <a:gd name="T32" fmla="*/ 393509 w 526"/>
                <a:gd name="T33" fmla="*/ 393261 h 897"/>
                <a:gd name="T34" fmla="*/ 387319 w 526"/>
                <a:gd name="T35" fmla="*/ 376611 h 897"/>
                <a:gd name="T36" fmla="*/ 454526 w 526"/>
                <a:gd name="T37" fmla="*/ 335382 h 897"/>
                <a:gd name="T38" fmla="*/ 465137 w 526"/>
                <a:gd name="T39" fmla="*/ 305253 h 897"/>
                <a:gd name="T40" fmla="*/ 454526 w 526"/>
                <a:gd name="T41" fmla="*/ 298910 h 897"/>
                <a:gd name="T42" fmla="*/ 435955 w 526"/>
                <a:gd name="T43" fmla="*/ 305253 h 897"/>
                <a:gd name="T44" fmla="*/ 412080 w 526"/>
                <a:gd name="T45" fmla="*/ 317146 h 897"/>
                <a:gd name="T46" fmla="*/ 393509 w 526"/>
                <a:gd name="T47" fmla="*/ 317146 h 897"/>
                <a:gd name="T48" fmla="*/ 381129 w 526"/>
                <a:gd name="T49" fmla="*/ 294153 h 897"/>
                <a:gd name="T50" fmla="*/ 363444 w 526"/>
                <a:gd name="T51" fmla="*/ 282260 h 897"/>
                <a:gd name="T52" fmla="*/ 338683 w 526"/>
                <a:gd name="T53" fmla="*/ 199802 h 897"/>
                <a:gd name="T54" fmla="*/ 320998 w 526"/>
                <a:gd name="T55" fmla="*/ 171259 h 897"/>
                <a:gd name="T56" fmla="*/ 357254 w 526"/>
                <a:gd name="T57" fmla="*/ 158573 h 897"/>
                <a:gd name="T58" fmla="*/ 363444 w 526"/>
                <a:gd name="T59" fmla="*/ 128444 h 897"/>
                <a:gd name="T60" fmla="*/ 357254 w 526"/>
                <a:gd name="T61" fmla="*/ 128444 h 897"/>
                <a:gd name="T62" fmla="*/ 367865 w 526"/>
                <a:gd name="T63" fmla="*/ 88801 h 897"/>
                <a:gd name="T64" fmla="*/ 285626 w 526"/>
                <a:gd name="T65" fmla="*/ 99108 h 897"/>
                <a:gd name="T66" fmla="*/ 285626 w 526"/>
                <a:gd name="T67" fmla="*/ 70565 h 897"/>
                <a:gd name="T68" fmla="*/ 243180 w 526"/>
                <a:gd name="T69" fmla="*/ 24579 h 897"/>
                <a:gd name="T70" fmla="*/ 205155 w 526"/>
                <a:gd name="T71" fmla="*/ 24579 h 897"/>
                <a:gd name="T72" fmla="*/ 186585 w 526"/>
                <a:gd name="T73" fmla="*/ 0 h 897"/>
                <a:gd name="T74" fmla="*/ 175974 w 526"/>
                <a:gd name="T75" fmla="*/ 4757 h 897"/>
                <a:gd name="T76" fmla="*/ 169784 w 526"/>
                <a:gd name="T77" fmla="*/ 24579 h 897"/>
                <a:gd name="T78" fmla="*/ 162710 w 526"/>
                <a:gd name="T79" fmla="*/ 34886 h 897"/>
                <a:gd name="T80" fmla="*/ 150329 w 526"/>
                <a:gd name="T81" fmla="*/ 4757 h 897"/>
                <a:gd name="T82" fmla="*/ 137949 w 526"/>
                <a:gd name="T83" fmla="*/ 4757 h 897"/>
                <a:gd name="T84" fmla="*/ 133528 w 526"/>
                <a:gd name="T85" fmla="*/ 24579 h 897"/>
                <a:gd name="T86" fmla="*/ 114958 w 526"/>
                <a:gd name="T87" fmla="*/ 24579 h 897"/>
                <a:gd name="T88" fmla="*/ 109652 w 526"/>
                <a:gd name="T89" fmla="*/ 53915 h 897"/>
                <a:gd name="T90" fmla="*/ 121148 w 526"/>
                <a:gd name="T91" fmla="*/ 111794 h 897"/>
                <a:gd name="T92" fmla="*/ 86661 w 526"/>
                <a:gd name="T93" fmla="*/ 164916 h 897"/>
                <a:gd name="T94" fmla="*/ 48636 w 526"/>
                <a:gd name="T95" fmla="*/ 171259 h 897"/>
                <a:gd name="T96" fmla="*/ 36256 w 526"/>
                <a:gd name="T97" fmla="*/ 247374 h 897"/>
                <a:gd name="T98" fmla="*/ 19454 w 526"/>
                <a:gd name="T99" fmla="*/ 275917 h 897"/>
                <a:gd name="T100" fmla="*/ 30066 w 526"/>
                <a:gd name="T101" fmla="*/ 317146 h 897"/>
                <a:gd name="T102" fmla="*/ 25644 w 526"/>
                <a:gd name="T103" fmla="*/ 353618 h 897"/>
                <a:gd name="T104" fmla="*/ 30066 w 526"/>
                <a:gd name="T105" fmla="*/ 393261 h 897"/>
                <a:gd name="T106" fmla="*/ 12380 w 526"/>
                <a:gd name="T107" fmla="*/ 447176 h 897"/>
                <a:gd name="T108" fmla="*/ 30066 w 526"/>
                <a:gd name="T109" fmla="*/ 516948 h 897"/>
                <a:gd name="T110" fmla="*/ 0 w 526"/>
                <a:gd name="T111" fmla="*/ 582756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897">
                  <a:moveTo>
                    <a:pt x="0" y="735"/>
                  </a:moveTo>
                  <a:lnTo>
                    <a:pt x="14" y="743"/>
                  </a:lnTo>
                  <a:lnTo>
                    <a:pt x="14" y="785"/>
                  </a:lnTo>
                  <a:lnTo>
                    <a:pt x="34" y="808"/>
                  </a:lnTo>
                  <a:lnTo>
                    <a:pt x="68" y="816"/>
                  </a:lnTo>
                  <a:lnTo>
                    <a:pt x="89" y="837"/>
                  </a:lnTo>
                  <a:lnTo>
                    <a:pt x="156" y="868"/>
                  </a:lnTo>
                  <a:lnTo>
                    <a:pt x="280" y="883"/>
                  </a:lnTo>
                  <a:lnTo>
                    <a:pt x="323" y="897"/>
                  </a:lnTo>
                  <a:lnTo>
                    <a:pt x="376" y="829"/>
                  </a:lnTo>
                  <a:lnTo>
                    <a:pt x="363" y="800"/>
                  </a:lnTo>
                  <a:lnTo>
                    <a:pt x="395" y="727"/>
                  </a:lnTo>
                  <a:lnTo>
                    <a:pt x="395" y="704"/>
                  </a:lnTo>
                  <a:lnTo>
                    <a:pt x="438" y="673"/>
                  </a:lnTo>
                  <a:lnTo>
                    <a:pt x="493" y="548"/>
                  </a:lnTo>
                  <a:lnTo>
                    <a:pt x="487" y="520"/>
                  </a:lnTo>
                  <a:lnTo>
                    <a:pt x="445" y="496"/>
                  </a:lnTo>
                  <a:lnTo>
                    <a:pt x="438" y="475"/>
                  </a:lnTo>
                  <a:lnTo>
                    <a:pt x="514" y="423"/>
                  </a:lnTo>
                  <a:lnTo>
                    <a:pt x="526" y="385"/>
                  </a:lnTo>
                  <a:lnTo>
                    <a:pt x="514" y="377"/>
                  </a:lnTo>
                  <a:lnTo>
                    <a:pt x="493" y="385"/>
                  </a:lnTo>
                  <a:lnTo>
                    <a:pt x="466" y="400"/>
                  </a:lnTo>
                  <a:lnTo>
                    <a:pt x="445" y="400"/>
                  </a:lnTo>
                  <a:lnTo>
                    <a:pt x="431" y="371"/>
                  </a:lnTo>
                  <a:lnTo>
                    <a:pt x="411" y="356"/>
                  </a:lnTo>
                  <a:lnTo>
                    <a:pt x="383" y="252"/>
                  </a:lnTo>
                  <a:lnTo>
                    <a:pt x="363" y="216"/>
                  </a:lnTo>
                  <a:lnTo>
                    <a:pt x="404" y="200"/>
                  </a:lnTo>
                  <a:lnTo>
                    <a:pt x="411" y="162"/>
                  </a:lnTo>
                  <a:lnTo>
                    <a:pt x="404" y="162"/>
                  </a:lnTo>
                  <a:lnTo>
                    <a:pt x="416" y="112"/>
                  </a:lnTo>
                  <a:lnTo>
                    <a:pt x="323" y="125"/>
                  </a:lnTo>
                  <a:lnTo>
                    <a:pt x="323" y="89"/>
                  </a:lnTo>
                  <a:lnTo>
                    <a:pt x="275" y="31"/>
                  </a:lnTo>
                  <a:lnTo>
                    <a:pt x="232" y="31"/>
                  </a:lnTo>
                  <a:lnTo>
                    <a:pt x="211" y="0"/>
                  </a:lnTo>
                  <a:lnTo>
                    <a:pt x="199" y="6"/>
                  </a:lnTo>
                  <a:lnTo>
                    <a:pt x="192" y="31"/>
                  </a:lnTo>
                  <a:lnTo>
                    <a:pt x="184" y="44"/>
                  </a:lnTo>
                  <a:lnTo>
                    <a:pt x="170" y="6"/>
                  </a:lnTo>
                  <a:lnTo>
                    <a:pt x="156" y="6"/>
                  </a:lnTo>
                  <a:lnTo>
                    <a:pt x="151" y="31"/>
                  </a:lnTo>
                  <a:lnTo>
                    <a:pt x="130" y="31"/>
                  </a:lnTo>
                  <a:lnTo>
                    <a:pt x="124" y="68"/>
                  </a:lnTo>
                  <a:lnTo>
                    <a:pt x="137" y="141"/>
                  </a:lnTo>
                  <a:lnTo>
                    <a:pt x="98" y="208"/>
                  </a:lnTo>
                  <a:lnTo>
                    <a:pt x="55" y="216"/>
                  </a:lnTo>
                  <a:lnTo>
                    <a:pt x="41" y="312"/>
                  </a:lnTo>
                  <a:lnTo>
                    <a:pt x="22" y="348"/>
                  </a:lnTo>
                  <a:lnTo>
                    <a:pt x="34" y="400"/>
                  </a:lnTo>
                  <a:lnTo>
                    <a:pt x="29" y="446"/>
                  </a:lnTo>
                  <a:lnTo>
                    <a:pt x="34" y="496"/>
                  </a:lnTo>
                  <a:lnTo>
                    <a:pt x="14" y="564"/>
                  </a:lnTo>
                  <a:lnTo>
                    <a:pt x="34" y="652"/>
                  </a:lnTo>
                  <a:lnTo>
                    <a:pt x="0" y="735"/>
                  </a:lnTo>
                  <a:close/>
                </a:path>
              </a:pathLst>
            </a:custGeom>
            <a:solidFill>
              <a:srgbClr val="F1F5FB"/>
            </a:solidFill>
            <a:ln w="1651">
              <a:solidFill>
                <a:schemeClr val="bg1">
                  <a:lumMod val="50000"/>
                </a:schemeClr>
              </a:solidFill>
              <a:prstDash val="solid"/>
              <a:round/>
              <a:headEnd/>
              <a:tailEnd/>
            </a:ln>
          </p:spPr>
          <p:txBody>
            <a:bodyPr/>
            <a:lstStyle/>
            <a:p>
              <a:pPr>
                <a:defRPr/>
              </a:pPr>
              <a:endParaRPr lang="es-ES_tradnl"/>
            </a:p>
          </p:txBody>
        </p:sp>
        <p:sp>
          <p:nvSpPr>
            <p:cNvPr id="104" name="Freeform 44">
              <a:extLst>
                <a:ext uri="{FF2B5EF4-FFF2-40B4-BE49-F238E27FC236}">
                  <a16:creationId xmlns:a16="http://schemas.microsoft.com/office/drawing/2014/main" id="{E4AB1827-3BBE-44DE-B9F4-CF6B950F0272}"/>
                </a:ext>
              </a:extLst>
            </p:cNvPr>
            <p:cNvSpPr>
              <a:spLocks/>
            </p:cNvSpPr>
            <p:nvPr/>
          </p:nvSpPr>
          <p:spPr bwMode="auto">
            <a:xfrm>
              <a:off x="1830038" y="3463284"/>
              <a:ext cx="441482" cy="469928"/>
            </a:xfrm>
            <a:custGeom>
              <a:avLst/>
              <a:gdLst>
                <a:gd name="T0" fmla="*/ 0 w 698"/>
                <a:gd name="T1" fmla="*/ 383992683 h 825"/>
                <a:gd name="T2" fmla="*/ 38935453 w 698"/>
                <a:gd name="T3" fmla="*/ 380202704 h 825"/>
                <a:gd name="T4" fmla="*/ 74756740 w 698"/>
                <a:gd name="T5" fmla="*/ 359361395 h 825"/>
                <a:gd name="T6" fmla="*/ 85658525 w 698"/>
                <a:gd name="T7" fmla="*/ 359361395 h 825"/>
                <a:gd name="T8" fmla="*/ 100454562 w 698"/>
                <a:gd name="T9" fmla="*/ 383992683 h 825"/>
                <a:gd name="T10" fmla="*/ 133939122 w 698"/>
                <a:gd name="T11" fmla="*/ 359361395 h 825"/>
                <a:gd name="T12" fmla="*/ 175211302 w 698"/>
                <a:gd name="T13" fmla="*/ 365676967 h 825"/>
                <a:gd name="T14" fmla="*/ 277223387 w 698"/>
                <a:gd name="T15" fmla="*/ 411781361 h 825"/>
                <a:gd name="T16" fmla="*/ 334848245 w 698"/>
                <a:gd name="T17" fmla="*/ 421886118 h 825"/>
                <a:gd name="T18" fmla="*/ 341078341 w 698"/>
                <a:gd name="T19" fmla="*/ 431359874 h 825"/>
                <a:gd name="T20" fmla="*/ 303699530 w 698"/>
                <a:gd name="T21" fmla="*/ 464201327 h 825"/>
                <a:gd name="T22" fmla="*/ 292797745 w 698"/>
                <a:gd name="T23" fmla="*/ 491990005 h 825"/>
                <a:gd name="T24" fmla="*/ 271772495 w 698"/>
                <a:gd name="T25" fmla="*/ 502095556 h 825"/>
                <a:gd name="T26" fmla="*/ 266321602 w 698"/>
                <a:gd name="T27" fmla="*/ 515358497 h 825"/>
                <a:gd name="T28" fmla="*/ 282674280 w 698"/>
                <a:gd name="T29" fmla="*/ 521042274 h 825"/>
                <a:gd name="T30" fmla="*/ 309151306 w 698"/>
                <a:gd name="T31" fmla="*/ 510305721 h 825"/>
                <a:gd name="T32" fmla="*/ 366776164 w 698"/>
                <a:gd name="T33" fmla="*/ 472411492 h 825"/>
                <a:gd name="T34" fmla="*/ 420507653 w 698"/>
                <a:gd name="T35" fmla="*/ 454096570 h 825"/>
                <a:gd name="T36" fmla="*/ 446983796 w 698"/>
                <a:gd name="T37" fmla="*/ 431359874 h 825"/>
                <a:gd name="T38" fmla="*/ 500715285 w 698"/>
                <a:gd name="T39" fmla="*/ 439570039 h 825"/>
                <a:gd name="T40" fmla="*/ 532643204 w 698"/>
                <a:gd name="T41" fmla="*/ 436412650 h 825"/>
                <a:gd name="T42" fmla="*/ 543544989 w 698"/>
                <a:gd name="T43" fmla="*/ 416834137 h 825"/>
                <a:gd name="T44" fmla="*/ 543544989 w 698"/>
                <a:gd name="T45" fmla="*/ 393465645 h 825"/>
                <a:gd name="T46" fmla="*/ 527192311 w 698"/>
                <a:gd name="T47" fmla="*/ 370729743 h 825"/>
                <a:gd name="T48" fmla="*/ 493706869 w 698"/>
                <a:gd name="T49" fmla="*/ 374518927 h 825"/>
                <a:gd name="T50" fmla="*/ 489813500 w 698"/>
                <a:gd name="T51" fmla="*/ 356203211 h 825"/>
                <a:gd name="T52" fmla="*/ 493706869 w 698"/>
                <a:gd name="T53" fmla="*/ 323361758 h 825"/>
                <a:gd name="T54" fmla="*/ 478911714 w 698"/>
                <a:gd name="T55" fmla="*/ 272205383 h 825"/>
                <a:gd name="T56" fmla="*/ 457886464 w 698"/>
                <a:gd name="T57" fmla="*/ 234311154 h 825"/>
                <a:gd name="T58" fmla="*/ 457886464 w 698"/>
                <a:gd name="T59" fmla="*/ 211574457 h 825"/>
                <a:gd name="T60" fmla="*/ 404154092 w 698"/>
                <a:gd name="T61" fmla="*/ 177470207 h 825"/>
                <a:gd name="T62" fmla="*/ 398703200 w 698"/>
                <a:gd name="T63" fmla="*/ 159154491 h 825"/>
                <a:gd name="T64" fmla="*/ 415056760 w 698"/>
                <a:gd name="T65" fmla="*/ 136418589 h 825"/>
                <a:gd name="T66" fmla="*/ 415056760 w 698"/>
                <a:gd name="T67" fmla="*/ 65682907 h 825"/>
                <a:gd name="T68" fmla="*/ 383128842 w 698"/>
                <a:gd name="T69" fmla="*/ 27788678 h 825"/>
                <a:gd name="T70" fmla="*/ 372227057 w 698"/>
                <a:gd name="T71" fmla="*/ 0 h 825"/>
                <a:gd name="T72" fmla="*/ 341078341 w 698"/>
                <a:gd name="T73" fmla="*/ 14525737 h 825"/>
                <a:gd name="T74" fmla="*/ 282674280 w 698"/>
                <a:gd name="T75" fmla="*/ 65682907 h 825"/>
                <a:gd name="T76" fmla="*/ 271772495 w 698"/>
                <a:gd name="T77" fmla="*/ 85261420 h 825"/>
                <a:gd name="T78" fmla="*/ 239845459 w 698"/>
                <a:gd name="T79" fmla="*/ 103577136 h 825"/>
                <a:gd name="T80" fmla="*/ 228942791 w 698"/>
                <a:gd name="T81" fmla="*/ 145891551 h 825"/>
                <a:gd name="T82" fmla="*/ 207139220 w 698"/>
                <a:gd name="T83" fmla="*/ 149681530 h 825"/>
                <a:gd name="T84" fmla="*/ 171317933 w 698"/>
                <a:gd name="T85" fmla="*/ 188206760 h 825"/>
                <a:gd name="T86" fmla="*/ 144841790 w 698"/>
                <a:gd name="T87" fmla="*/ 211574457 h 825"/>
                <a:gd name="T88" fmla="*/ 128488229 w 698"/>
                <a:gd name="T89" fmla="*/ 211574457 h 825"/>
                <a:gd name="T90" fmla="*/ 105905455 w 698"/>
                <a:gd name="T91" fmla="*/ 234311154 h 825"/>
                <a:gd name="T92" fmla="*/ 100454562 w 698"/>
                <a:gd name="T93" fmla="*/ 323361758 h 825"/>
                <a:gd name="T94" fmla="*/ 69305847 w 698"/>
                <a:gd name="T95" fmla="*/ 313257001 h 825"/>
                <a:gd name="T96" fmla="*/ 53731489 w 698"/>
                <a:gd name="T97" fmla="*/ 318309777 h 825"/>
                <a:gd name="T98" fmla="*/ 42829704 w 698"/>
                <a:gd name="T99" fmla="*/ 341677474 h 825"/>
                <a:gd name="T100" fmla="*/ 0 w 698"/>
                <a:gd name="T101" fmla="*/ 383992683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8" h="825">
                  <a:moveTo>
                    <a:pt x="0" y="608"/>
                  </a:moveTo>
                  <a:lnTo>
                    <a:pt x="50" y="602"/>
                  </a:lnTo>
                  <a:lnTo>
                    <a:pt x="96" y="569"/>
                  </a:lnTo>
                  <a:lnTo>
                    <a:pt x="110" y="569"/>
                  </a:lnTo>
                  <a:lnTo>
                    <a:pt x="129" y="608"/>
                  </a:lnTo>
                  <a:lnTo>
                    <a:pt x="172" y="569"/>
                  </a:lnTo>
                  <a:lnTo>
                    <a:pt x="225" y="579"/>
                  </a:lnTo>
                  <a:lnTo>
                    <a:pt x="356" y="652"/>
                  </a:lnTo>
                  <a:lnTo>
                    <a:pt x="430" y="668"/>
                  </a:lnTo>
                  <a:lnTo>
                    <a:pt x="438" y="683"/>
                  </a:lnTo>
                  <a:lnTo>
                    <a:pt x="390" y="735"/>
                  </a:lnTo>
                  <a:lnTo>
                    <a:pt x="376" y="779"/>
                  </a:lnTo>
                  <a:lnTo>
                    <a:pt x="349" y="795"/>
                  </a:lnTo>
                  <a:lnTo>
                    <a:pt x="342" y="816"/>
                  </a:lnTo>
                  <a:lnTo>
                    <a:pt x="363" y="825"/>
                  </a:lnTo>
                  <a:lnTo>
                    <a:pt x="397" y="808"/>
                  </a:lnTo>
                  <a:lnTo>
                    <a:pt x="471" y="748"/>
                  </a:lnTo>
                  <a:lnTo>
                    <a:pt x="540" y="719"/>
                  </a:lnTo>
                  <a:lnTo>
                    <a:pt x="574" y="683"/>
                  </a:lnTo>
                  <a:lnTo>
                    <a:pt x="643" y="696"/>
                  </a:lnTo>
                  <a:lnTo>
                    <a:pt x="684" y="691"/>
                  </a:lnTo>
                  <a:lnTo>
                    <a:pt x="698" y="660"/>
                  </a:lnTo>
                  <a:lnTo>
                    <a:pt x="698" y="623"/>
                  </a:lnTo>
                  <a:lnTo>
                    <a:pt x="677" y="587"/>
                  </a:lnTo>
                  <a:lnTo>
                    <a:pt x="634" y="593"/>
                  </a:lnTo>
                  <a:lnTo>
                    <a:pt x="629" y="564"/>
                  </a:lnTo>
                  <a:lnTo>
                    <a:pt x="634" y="512"/>
                  </a:lnTo>
                  <a:lnTo>
                    <a:pt x="615" y="431"/>
                  </a:lnTo>
                  <a:lnTo>
                    <a:pt x="588" y="371"/>
                  </a:lnTo>
                  <a:lnTo>
                    <a:pt x="588" y="335"/>
                  </a:lnTo>
                  <a:lnTo>
                    <a:pt x="519" y="281"/>
                  </a:lnTo>
                  <a:lnTo>
                    <a:pt x="512" y="252"/>
                  </a:lnTo>
                  <a:lnTo>
                    <a:pt x="533" y="216"/>
                  </a:lnTo>
                  <a:lnTo>
                    <a:pt x="533" y="104"/>
                  </a:lnTo>
                  <a:lnTo>
                    <a:pt x="492" y="44"/>
                  </a:lnTo>
                  <a:lnTo>
                    <a:pt x="478" y="0"/>
                  </a:lnTo>
                  <a:lnTo>
                    <a:pt x="438" y="23"/>
                  </a:lnTo>
                  <a:lnTo>
                    <a:pt x="363" y="104"/>
                  </a:lnTo>
                  <a:lnTo>
                    <a:pt x="349" y="135"/>
                  </a:lnTo>
                  <a:lnTo>
                    <a:pt x="308" y="164"/>
                  </a:lnTo>
                  <a:lnTo>
                    <a:pt x="294" y="231"/>
                  </a:lnTo>
                  <a:lnTo>
                    <a:pt x="266" y="237"/>
                  </a:lnTo>
                  <a:lnTo>
                    <a:pt x="220" y="298"/>
                  </a:lnTo>
                  <a:lnTo>
                    <a:pt x="186" y="335"/>
                  </a:lnTo>
                  <a:lnTo>
                    <a:pt x="165" y="335"/>
                  </a:lnTo>
                  <a:lnTo>
                    <a:pt x="136" y="371"/>
                  </a:lnTo>
                  <a:lnTo>
                    <a:pt x="129" y="512"/>
                  </a:lnTo>
                  <a:lnTo>
                    <a:pt x="89" y="496"/>
                  </a:lnTo>
                  <a:lnTo>
                    <a:pt x="69" y="504"/>
                  </a:lnTo>
                  <a:lnTo>
                    <a:pt x="55" y="541"/>
                  </a:lnTo>
                  <a:lnTo>
                    <a:pt x="0" y="608"/>
                  </a:lnTo>
                  <a:close/>
                </a:path>
              </a:pathLst>
            </a:custGeom>
            <a:solidFill>
              <a:srgbClr val="DCE5F4"/>
            </a:solidFill>
            <a:ln w="1651">
              <a:solidFill>
                <a:schemeClr val="bg1">
                  <a:lumMod val="50000"/>
                </a:schemeClr>
              </a:solidFill>
              <a:prstDash val="solid"/>
              <a:round/>
              <a:headEnd/>
              <a:tailEnd/>
            </a:ln>
          </p:spPr>
          <p:txBody>
            <a:bodyPr/>
            <a:lstStyle/>
            <a:p>
              <a:endParaRPr lang="es-ES"/>
            </a:p>
          </p:txBody>
        </p:sp>
        <p:sp>
          <p:nvSpPr>
            <p:cNvPr id="105" name="Freeform 45">
              <a:extLst>
                <a:ext uri="{FF2B5EF4-FFF2-40B4-BE49-F238E27FC236}">
                  <a16:creationId xmlns:a16="http://schemas.microsoft.com/office/drawing/2014/main" id="{8C8CF1AD-58FB-4427-B2DA-5E90B2B4563E}"/>
                </a:ext>
              </a:extLst>
            </p:cNvPr>
            <p:cNvSpPr>
              <a:spLocks/>
            </p:cNvSpPr>
            <p:nvPr/>
          </p:nvSpPr>
          <p:spPr bwMode="auto">
            <a:xfrm>
              <a:off x="2418301" y="2666796"/>
              <a:ext cx="492685" cy="513166"/>
            </a:xfrm>
            <a:custGeom>
              <a:avLst/>
              <a:gdLst>
                <a:gd name="T0" fmla="*/ 0 w 777"/>
                <a:gd name="T1" fmla="*/ 423068 h 902"/>
                <a:gd name="T2" fmla="*/ 16809 w 777"/>
                <a:gd name="T3" fmla="*/ 434975 h 902"/>
                <a:gd name="T4" fmla="*/ 59273 w 777"/>
                <a:gd name="T5" fmla="*/ 441325 h 902"/>
                <a:gd name="T6" fmla="*/ 90236 w 777"/>
                <a:gd name="T7" fmla="*/ 434975 h 902"/>
                <a:gd name="T8" fmla="*/ 162779 w 777"/>
                <a:gd name="T9" fmla="*/ 451643 h 902"/>
                <a:gd name="T10" fmla="*/ 209667 w 777"/>
                <a:gd name="T11" fmla="*/ 511175 h 902"/>
                <a:gd name="T12" fmla="*/ 313173 w 777"/>
                <a:gd name="T13" fmla="*/ 569118 h 902"/>
                <a:gd name="T14" fmla="*/ 331751 w 777"/>
                <a:gd name="T15" fmla="*/ 592137 h 902"/>
                <a:gd name="T16" fmla="*/ 325558 w 777"/>
                <a:gd name="T17" fmla="*/ 604837 h 902"/>
                <a:gd name="T18" fmla="*/ 270709 w 777"/>
                <a:gd name="T19" fmla="*/ 598487 h 902"/>
                <a:gd name="T20" fmla="*/ 258323 w 777"/>
                <a:gd name="T21" fmla="*/ 604837 h 902"/>
                <a:gd name="T22" fmla="*/ 248592 w 777"/>
                <a:gd name="T23" fmla="*/ 641350 h 902"/>
                <a:gd name="T24" fmla="*/ 252131 w 777"/>
                <a:gd name="T25" fmla="*/ 669925 h 902"/>
                <a:gd name="T26" fmla="*/ 372446 w 777"/>
                <a:gd name="T27" fmla="*/ 715962 h 902"/>
                <a:gd name="T28" fmla="*/ 439681 w 777"/>
                <a:gd name="T29" fmla="*/ 699293 h 902"/>
                <a:gd name="T30" fmla="*/ 452951 w 777"/>
                <a:gd name="T31" fmla="*/ 686593 h 902"/>
                <a:gd name="T32" fmla="*/ 463567 w 777"/>
                <a:gd name="T33" fmla="*/ 641350 h 902"/>
                <a:gd name="T34" fmla="*/ 435257 w 777"/>
                <a:gd name="T35" fmla="*/ 623093 h 902"/>
                <a:gd name="T36" fmla="*/ 427295 w 777"/>
                <a:gd name="T37" fmla="*/ 552450 h 902"/>
                <a:gd name="T38" fmla="*/ 463567 w 777"/>
                <a:gd name="T39" fmla="*/ 504031 h 902"/>
                <a:gd name="T40" fmla="*/ 463567 w 777"/>
                <a:gd name="T41" fmla="*/ 441325 h 902"/>
                <a:gd name="T42" fmla="*/ 524609 w 777"/>
                <a:gd name="T43" fmla="*/ 357187 h 902"/>
                <a:gd name="T44" fmla="*/ 603344 w 777"/>
                <a:gd name="T45" fmla="*/ 282575 h 902"/>
                <a:gd name="T46" fmla="*/ 626346 w 777"/>
                <a:gd name="T47" fmla="*/ 274637 h 902"/>
                <a:gd name="T48" fmla="*/ 644924 w 777"/>
                <a:gd name="T49" fmla="*/ 268287 h 902"/>
                <a:gd name="T50" fmla="*/ 662617 w 777"/>
                <a:gd name="T51" fmla="*/ 198437 h 902"/>
                <a:gd name="T52" fmla="*/ 687388 w 777"/>
                <a:gd name="T53" fmla="*/ 187325 h 902"/>
                <a:gd name="T54" fmla="*/ 682965 w 777"/>
                <a:gd name="T55" fmla="*/ 175419 h 902"/>
                <a:gd name="T56" fmla="*/ 626346 w 777"/>
                <a:gd name="T57" fmla="*/ 175419 h 902"/>
                <a:gd name="T58" fmla="*/ 543187 w 777"/>
                <a:gd name="T59" fmla="*/ 150812 h 902"/>
                <a:gd name="T60" fmla="*/ 469759 w 777"/>
                <a:gd name="T61" fmla="*/ 105569 h 902"/>
                <a:gd name="T62" fmla="*/ 445873 w 777"/>
                <a:gd name="T63" fmla="*/ 127794 h 902"/>
                <a:gd name="T64" fmla="*/ 404294 w 777"/>
                <a:gd name="T65" fmla="*/ 127794 h 902"/>
                <a:gd name="T66" fmla="*/ 404294 w 777"/>
                <a:gd name="T67" fmla="*/ 88106 h 902"/>
                <a:gd name="T68" fmla="*/ 427295 w 777"/>
                <a:gd name="T69" fmla="*/ 16669 h 902"/>
                <a:gd name="T70" fmla="*/ 404294 w 777"/>
                <a:gd name="T71" fmla="*/ 4762 h 902"/>
                <a:gd name="T72" fmla="*/ 378638 w 777"/>
                <a:gd name="T73" fmla="*/ 4762 h 902"/>
                <a:gd name="T74" fmla="*/ 355637 w 777"/>
                <a:gd name="T75" fmla="*/ 16669 h 902"/>
                <a:gd name="T76" fmla="*/ 343252 w 777"/>
                <a:gd name="T77" fmla="*/ 4762 h 902"/>
                <a:gd name="T78" fmla="*/ 313173 w 777"/>
                <a:gd name="T79" fmla="*/ 0 h 902"/>
                <a:gd name="T80" fmla="*/ 270709 w 777"/>
                <a:gd name="T81" fmla="*/ 39687 h 902"/>
                <a:gd name="T82" fmla="*/ 240630 w 777"/>
                <a:gd name="T83" fmla="*/ 39687 h 902"/>
                <a:gd name="T84" fmla="*/ 234437 w 777"/>
                <a:gd name="T85" fmla="*/ 99219 h 902"/>
                <a:gd name="T86" fmla="*/ 217629 w 777"/>
                <a:gd name="T87" fmla="*/ 111125 h 902"/>
                <a:gd name="T88" fmla="*/ 199051 w 777"/>
                <a:gd name="T89" fmla="*/ 111125 h 902"/>
                <a:gd name="T90" fmla="*/ 167202 w 777"/>
                <a:gd name="T91" fmla="*/ 150812 h 902"/>
                <a:gd name="T92" fmla="*/ 131816 w 777"/>
                <a:gd name="T93" fmla="*/ 175419 h 902"/>
                <a:gd name="T94" fmla="*/ 76966 w 777"/>
                <a:gd name="T95" fmla="*/ 193675 h 902"/>
                <a:gd name="T96" fmla="*/ 95544 w 777"/>
                <a:gd name="T97" fmla="*/ 257969 h 902"/>
                <a:gd name="T98" fmla="*/ 76966 w 777"/>
                <a:gd name="T99" fmla="*/ 327819 h 902"/>
                <a:gd name="T100" fmla="*/ 16809 w 777"/>
                <a:gd name="T101" fmla="*/ 346869 h 902"/>
                <a:gd name="T102" fmla="*/ 40695 w 777"/>
                <a:gd name="T103" fmla="*/ 375443 h 902"/>
                <a:gd name="T104" fmla="*/ 36271 w 777"/>
                <a:gd name="T105" fmla="*/ 392112 h 902"/>
                <a:gd name="T106" fmla="*/ 0 w 777"/>
                <a:gd name="T107" fmla="*/ 423068 h 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902">
                  <a:moveTo>
                    <a:pt x="0" y="533"/>
                  </a:moveTo>
                  <a:lnTo>
                    <a:pt x="19" y="548"/>
                  </a:lnTo>
                  <a:lnTo>
                    <a:pt x="67" y="556"/>
                  </a:lnTo>
                  <a:lnTo>
                    <a:pt x="102" y="548"/>
                  </a:lnTo>
                  <a:lnTo>
                    <a:pt x="184" y="569"/>
                  </a:lnTo>
                  <a:lnTo>
                    <a:pt x="237" y="644"/>
                  </a:lnTo>
                  <a:lnTo>
                    <a:pt x="354" y="717"/>
                  </a:lnTo>
                  <a:lnTo>
                    <a:pt x="375" y="746"/>
                  </a:lnTo>
                  <a:lnTo>
                    <a:pt x="368" y="762"/>
                  </a:lnTo>
                  <a:lnTo>
                    <a:pt x="306" y="754"/>
                  </a:lnTo>
                  <a:lnTo>
                    <a:pt x="292" y="762"/>
                  </a:lnTo>
                  <a:lnTo>
                    <a:pt x="281" y="808"/>
                  </a:lnTo>
                  <a:lnTo>
                    <a:pt x="285" y="844"/>
                  </a:lnTo>
                  <a:lnTo>
                    <a:pt x="421" y="902"/>
                  </a:lnTo>
                  <a:lnTo>
                    <a:pt x="497" y="881"/>
                  </a:lnTo>
                  <a:lnTo>
                    <a:pt x="512" y="865"/>
                  </a:lnTo>
                  <a:lnTo>
                    <a:pt x="524" y="808"/>
                  </a:lnTo>
                  <a:lnTo>
                    <a:pt x="492" y="785"/>
                  </a:lnTo>
                  <a:lnTo>
                    <a:pt x="483" y="696"/>
                  </a:lnTo>
                  <a:lnTo>
                    <a:pt x="524" y="635"/>
                  </a:lnTo>
                  <a:lnTo>
                    <a:pt x="524" y="556"/>
                  </a:lnTo>
                  <a:lnTo>
                    <a:pt x="593" y="450"/>
                  </a:lnTo>
                  <a:lnTo>
                    <a:pt x="682" y="356"/>
                  </a:lnTo>
                  <a:lnTo>
                    <a:pt x="708" y="346"/>
                  </a:lnTo>
                  <a:lnTo>
                    <a:pt x="729" y="338"/>
                  </a:lnTo>
                  <a:lnTo>
                    <a:pt x="749" y="250"/>
                  </a:lnTo>
                  <a:lnTo>
                    <a:pt x="777" y="236"/>
                  </a:lnTo>
                  <a:lnTo>
                    <a:pt x="772" y="221"/>
                  </a:lnTo>
                  <a:lnTo>
                    <a:pt x="708" y="221"/>
                  </a:lnTo>
                  <a:lnTo>
                    <a:pt x="614" y="190"/>
                  </a:lnTo>
                  <a:lnTo>
                    <a:pt x="531" y="133"/>
                  </a:lnTo>
                  <a:lnTo>
                    <a:pt x="504" y="161"/>
                  </a:lnTo>
                  <a:lnTo>
                    <a:pt x="457" y="161"/>
                  </a:lnTo>
                  <a:lnTo>
                    <a:pt x="457" y="111"/>
                  </a:lnTo>
                  <a:lnTo>
                    <a:pt x="483" y="21"/>
                  </a:lnTo>
                  <a:lnTo>
                    <a:pt x="457" y="6"/>
                  </a:lnTo>
                  <a:lnTo>
                    <a:pt x="428" y="6"/>
                  </a:lnTo>
                  <a:lnTo>
                    <a:pt x="402" y="21"/>
                  </a:lnTo>
                  <a:lnTo>
                    <a:pt x="388" y="6"/>
                  </a:lnTo>
                  <a:lnTo>
                    <a:pt x="354" y="0"/>
                  </a:lnTo>
                  <a:lnTo>
                    <a:pt x="306" y="50"/>
                  </a:lnTo>
                  <a:lnTo>
                    <a:pt x="272" y="50"/>
                  </a:lnTo>
                  <a:lnTo>
                    <a:pt x="265" y="125"/>
                  </a:lnTo>
                  <a:lnTo>
                    <a:pt x="246" y="140"/>
                  </a:lnTo>
                  <a:lnTo>
                    <a:pt x="225" y="140"/>
                  </a:lnTo>
                  <a:lnTo>
                    <a:pt x="189" y="190"/>
                  </a:lnTo>
                  <a:lnTo>
                    <a:pt x="149" y="221"/>
                  </a:lnTo>
                  <a:lnTo>
                    <a:pt x="87" y="244"/>
                  </a:lnTo>
                  <a:lnTo>
                    <a:pt x="108" y="325"/>
                  </a:lnTo>
                  <a:lnTo>
                    <a:pt x="87" y="413"/>
                  </a:lnTo>
                  <a:lnTo>
                    <a:pt x="19" y="437"/>
                  </a:lnTo>
                  <a:lnTo>
                    <a:pt x="46" y="473"/>
                  </a:lnTo>
                  <a:lnTo>
                    <a:pt x="41" y="494"/>
                  </a:lnTo>
                  <a:lnTo>
                    <a:pt x="0" y="533"/>
                  </a:lnTo>
                  <a:close/>
                </a:path>
              </a:pathLst>
            </a:custGeom>
            <a:solidFill>
              <a:srgbClr val="E4EBF7"/>
            </a:solidFill>
            <a:ln w="1651">
              <a:solidFill>
                <a:schemeClr val="tx1">
                  <a:lumMod val="50000"/>
                  <a:lumOff val="50000"/>
                </a:schemeClr>
              </a:solidFill>
              <a:prstDash val="solid"/>
              <a:round/>
              <a:headEnd/>
              <a:tailEnd/>
            </a:ln>
          </p:spPr>
          <p:txBody>
            <a:bodyPr/>
            <a:lstStyle/>
            <a:p>
              <a:pPr>
                <a:defRPr/>
              </a:pPr>
              <a:endParaRPr lang="es-ES_tradnl"/>
            </a:p>
          </p:txBody>
        </p:sp>
        <p:sp>
          <p:nvSpPr>
            <p:cNvPr id="106" name="Freeform 46">
              <a:extLst>
                <a:ext uri="{FF2B5EF4-FFF2-40B4-BE49-F238E27FC236}">
                  <a16:creationId xmlns:a16="http://schemas.microsoft.com/office/drawing/2014/main" id="{57D9A02A-CEE4-48F3-961E-ECF8D61BA747}"/>
                </a:ext>
              </a:extLst>
            </p:cNvPr>
            <p:cNvSpPr>
              <a:spLocks/>
            </p:cNvSpPr>
            <p:nvPr/>
          </p:nvSpPr>
          <p:spPr bwMode="auto">
            <a:xfrm>
              <a:off x="791190" y="2898915"/>
              <a:ext cx="446033" cy="290149"/>
            </a:xfrm>
            <a:custGeom>
              <a:avLst/>
              <a:gdLst>
                <a:gd name="T0" fmla="*/ 0 w 705"/>
                <a:gd name="T1" fmla="*/ 318123 h 509"/>
                <a:gd name="T2" fmla="*/ 7944 w 705"/>
                <a:gd name="T3" fmla="*/ 305398 h 509"/>
                <a:gd name="T4" fmla="*/ 44135 w 705"/>
                <a:gd name="T5" fmla="*/ 281539 h 509"/>
                <a:gd name="T6" fmla="*/ 31777 w 705"/>
                <a:gd name="T7" fmla="*/ 252113 h 509"/>
                <a:gd name="T8" fmla="*/ 20302 w 705"/>
                <a:gd name="T9" fmla="*/ 245750 h 509"/>
                <a:gd name="T10" fmla="*/ 0 w 705"/>
                <a:gd name="T11" fmla="*/ 210757 h 509"/>
                <a:gd name="T12" fmla="*/ 56492 w 705"/>
                <a:gd name="T13" fmla="*/ 217119 h 509"/>
                <a:gd name="T14" fmla="*/ 86504 w 705"/>
                <a:gd name="T15" fmla="*/ 180535 h 509"/>
                <a:gd name="T16" fmla="*/ 90918 w 705"/>
                <a:gd name="T17" fmla="*/ 151109 h 509"/>
                <a:gd name="T18" fmla="*/ 44135 w 705"/>
                <a:gd name="T19" fmla="*/ 74759 h 509"/>
                <a:gd name="T20" fmla="*/ 56492 w 705"/>
                <a:gd name="T21" fmla="*/ 39765 h 509"/>
                <a:gd name="T22" fmla="*/ 86504 w 705"/>
                <a:gd name="T23" fmla="*/ 23064 h 509"/>
                <a:gd name="T24" fmla="*/ 97096 w 705"/>
                <a:gd name="T25" fmla="*/ 3977 h 509"/>
                <a:gd name="T26" fmla="*/ 135052 w 705"/>
                <a:gd name="T27" fmla="*/ 10339 h 509"/>
                <a:gd name="T28" fmla="*/ 170360 w 705"/>
                <a:gd name="T29" fmla="*/ 0 h 509"/>
                <a:gd name="T30" fmla="*/ 170360 w 705"/>
                <a:gd name="T31" fmla="*/ 33403 h 509"/>
                <a:gd name="T32" fmla="*/ 188014 w 705"/>
                <a:gd name="T33" fmla="*/ 51695 h 509"/>
                <a:gd name="T34" fmla="*/ 218026 w 705"/>
                <a:gd name="T35" fmla="*/ 58058 h 509"/>
                <a:gd name="T36" fmla="*/ 236562 w 705"/>
                <a:gd name="T37" fmla="*/ 74759 h 509"/>
                <a:gd name="T38" fmla="*/ 295703 w 705"/>
                <a:gd name="T39" fmla="*/ 99414 h 509"/>
                <a:gd name="T40" fmla="*/ 405157 w 705"/>
                <a:gd name="T41" fmla="*/ 111343 h 509"/>
                <a:gd name="T42" fmla="*/ 443113 w 705"/>
                <a:gd name="T43" fmla="*/ 122478 h 509"/>
                <a:gd name="T44" fmla="*/ 489896 w 705"/>
                <a:gd name="T45" fmla="*/ 68397 h 509"/>
                <a:gd name="T46" fmla="*/ 561394 w 705"/>
                <a:gd name="T47" fmla="*/ 62829 h 509"/>
                <a:gd name="T48" fmla="*/ 593171 w 705"/>
                <a:gd name="T49" fmla="*/ 74759 h 509"/>
                <a:gd name="T50" fmla="*/ 597585 w 705"/>
                <a:gd name="T51" fmla="*/ 122478 h 509"/>
                <a:gd name="T52" fmla="*/ 622300 w 705"/>
                <a:gd name="T53" fmla="*/ 151109 h 509"/>
                <a:gd name="T54" fmla="*/ 622300 w 705"/>
                <a:gd name="T55" fmla="*/ 163038 h 509"/>
                <a:gd name="T56" fmla="*/ 605529 w 705"/>
                <a:gd name="T57" fmla="*/ 169401 h 509"/>
                <a:gd name="T58" fmla="*/ 538444 w 705"/>
                <a:gd name="T59" fmla="*/ 210757 h 509"/>
                <a:gd name="T60" fmla="*/ 520790 w 705"/>
                <a:gd name="T61" fmla="*/ 235411 h 509"/>
                <a:gd name="T62" fmla="*/ 496075 w 705"/>
                <a:gd name="T63" fmla="*/ 245750 h 509"/>
                <a:gd name="T64" fmla="*/ 496075 w 705"/>
                <a:gd name="T65" fmla="*/ 268814 h 509"/>
                <a:gd name="T66" fmla="*/ 514611 w 705"/>
                <a:gd name="T67" fmla="*/ 275177 h 509"/>
                <a:gd name="T68" fmla="*/ 489896 w 705"/>
                <a:gd name="T69" fmla="*/ 311761 h 509"/>
                <a:gd name="T70" fmla="*/ 411336 w 705"/>
                <a:gd name="T71" fmla="*/ 305398 h 509"/>
                <a:gd name="T72" fmla="*/ 382207 w 705"/>
                <a:gd name="T73" fmla="*/ 369818 h 509"/>
                <a:gd name="T74" fmla="*/ 344251 w 705"/>
                <a:gd name="T75" fmla="*/ 376181 h 509"/>
                <a:gd name="T76" fmla="*/ 308061 w 705"/>
                <a:gd name="T77" fmla="*/ 404812 h 509"/>
                <a:gd name="T78" fmla="*/ 255099 w 705"/>
                <a:gd name="T79" fmla="*/ 376181 h 509"/>
                <a:gd name="T80" fmla="*/ 230383 w 705"/>
                <a:gd name="T81" fmla="*/ 388111 h 509"/>
                <a:gd name="T82" fmla="*/ 224205 w 705"/>
                <a:gd name="T83" fmla="*/ 382543 h 509"/>
                <a:gd name="T84" fmla="*/ 230383 w 705"/>
                <a:gd name="T85" fmla="*/ 357889 h 509"/>
                <a:gd name="T86" fmla="*/ 218026 w 705"/>
                <a:gd name="T87" fmla="*/ 353117 h 509"/>
                <a:gd name="T88" fmla="*/ 183601 w 705"/>
                <a:gd name="T89" fmla="*/ 363456 h 509"/>
                <a:gd name="T90" fmla="*/ 170360 w 705"/>
                <a:gd name="T91" fmla="*/ 382543 h 509"/>
                <a:gd name="T92" fmla="*/ 158002 w 705"/>
                <a:gd name="T93" fmla="*/ 382543 h 509"/>
                <a:gd name="T94" fmla="*/ 141231 w 705"/>
                <a:gd name="T95" fmla="*/ 353117 h 509"/>
                <a:gd name="T96" fmla="*/ 117398 w 705"/>
                <a:gd name="T97" fmla="*/ 376181 h 509"/>
                <a:gd name="T98" fmla="*/ 44135 w 705"/>
                <a:gd name="T99" fmla="*/ 382543 h 509"/>
                <a:gd name="T100" fmla="*/ 31777 w 705"/>
                <a:gd name="T101" fmla="*/ 369818 h 509"/>
                <a:gd name="T102" fmla="*/ 20302 w 705"/>
                <a:gd name="T103" fmla="*/ 376181 h 509"/>
                <a:gd name="T104" fmla="*/ 0 w 705"/>
                <a:gd name="T105" fmla="*/ 318123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5" h="509">
                  <a:moveTo>
                    <a:pt x="0" y="400"/>
                  </a:moveTo>
                  <a:lnTo>
                    <a:pt x="9" y="384"/>
                  </a:lnTo>
                  <a:lnTo>
                    <a:pt x="50" y="354"/>
                  </a:lnTo>
                  <a:lnTo>
                    <a:pt x="36" y="317"/>
                  </a:lnTo>
                  <a:lnTo>
                    <a:pt x="23" y="309"/>
                  </a:lnTo>
                  <a:lnTo>
                    <a:pt x="0" y="265"/>
                  </a:lnTo>
                  <a:lnTo>
                    <a:pt x="64" y="273"/>
                  </a:lnTo>
                  <a:lnTo>
                    <a:pt x="98" y="227"/>
                  </a:lnTo>
                  <a:lnTo>
                    <a:pt x="103" y="190"/>
                  </a:lnTo>
                  <a:lnTo>
                    <a:pt x="50" y="94"/>
                  </a:lnTo>
                  <a:lnTo>
                    <a:pt x="64" y="50"/>
                  </a:lnTo>
                  <a:lnTo>
                    <a:pt x="98" y="29"/>
                  </a:lnTo>
                  <a:lnTo>
                    <a:pt x="110" y="5"/>
                  </a:lnTo>
                  <a:lnTo>
                    <a:pt x="153" y="13"/>
                  </a:lnTo>
                  <a:lnTo>
                    <a:pt x="193" y="0"/>
                  </a:lnTo>
                  <a:lnTo>
                    <a:pt x="193" y="42"/>
                  </a:lnTo>
                  <a:lnTo>
                    <a:pt x="213" y="65"/>
                  </a:lnTo>
                  <a:lnTo>
                    <a:pt x="247" y="73"/>
                  </a:lnTo>
                  <a:lnTo>
                    <a:pt x="268" y="94"/>
                  </a:lnTo>
                  <a:lnTo>
                    <a:pt x="335" y="125"/>
                  </a:lnTo>
                  <a:lnTo>
                    <a:pt x="459" y="140"/>
                  </a:lnTo>
                  <a:lnTo>
                    <a:pt x="502" y="154"/>
                  </a:lnTo>
                  <a:lnTo>
                    <a:pt x="555" y="86"/>
                  </a:lnTo>
                  <a:lnTo>
                    <a:pt x="636" y="79"/>
                  </a:lnTo>
                  <a:lnTo>
                    <a:pt x="672" y="94"/>
                  </a:lnTo>
                  <a:lnTo>
                    <a:pt x="677" y="154"/>
                  </a:lnTo>
                  <a:lnTo>
                    <a:pt x="705" y="190"/>
                  </a:lnTo>
                  <a:lnTo>
                    <a:pt x="705" y="205"/>
                  </a:lnTo>
                  <a:lnTo>
                    <a:pt x="686" y="213"/>
                  </a:lnTo>
                  <a:lnTo>
                    <a:pt x="610" y="265"/>
                  </a:lnTo>
                  <a:lnTo>
                    <a:pt x="590" y="296"/>
                  </a:lnTo>
                  <a:lnTo>
                    <a:pt x="562" y="309"/>
                  </a:lnTo>
                  <a:lnTo>
                    <a:pt x="562" y="338"/>
                  </a:lnTo>
                  <a:lnTo>
                    <a:pt x="583" y="346"/>
                  </a:lnTo>
                  <a:lnTo>
                    <a:pt x="555" y="392"/>
                  </a:lnTo>
                  <a:lnTo>
                    <a:pt x="466" y="384"/>
                  </a:lnTo>
                  <a:lnTo>
                    <a:pt x="433" y="465"/>
                  </a:lnTo>
                  <a:lnTo>
                    <a:pt x="390" y="473"/>
                  </a:lnTo>
                  <a:lnTo>
                    <a:pt x="349" y="509"/>
                  </a:lnTo>
                  <a:lnTo>
                    <a:pt x="289" y="473"/>
                  </a:lnTo>
                  <a:lnTo>
                    <a:pt x="261" y="488"/>
                  </a:lnTo>
                  <a:lnTo>
                    <a:pt x="254" y="481"/>
                  </a:lnTo>
                  <a:lnTo>
                    <a:pt x="261" y="450"/>
                  </a:lnTo>
                  <a:lnTo>
                    <a:pt x="247" y="444"/>
                  </a:lnTo>
                  <a:lnTo>
                    <a:pt x="208" y="457"/>
                  </a:lnTo>
                  <a:lnTo>
                    <a:pt x="193" y="481"/>
                  </a:lnTo>
                  <a:lnTo>
                    <a:pt x="179" y="481"/>
                  </a:lnTo>
                  <a:lnTo>
                    <a:pt x="160" y="444"/>
                  </a:lnTo>
                  <a:lnTo>
                    <a:pt x="133" y="473"/>
                  </a:lnTo>
                  <a:lnTo>
                    <a:pt x="50" y="481"/>
                  </a:lnTo>
                  <a:lnTo>
                    <a:pt x="36" y="465"/>
                  </a:lnTo>
                  <a:lnTo>
                    <a:pt x="23" y="473"/>
                  </a:lnTo>
                  <a:lnTo>
                    <a:pt x="0" y="400"/>
                  </a:lnTo>
                  <a:close/>
                </a:path>
              </a:pathLst>
            </a:custGeom>
            <a:solidFill>
              <a:srgbClr val="F1F5FB"/>
            </a:solidFill>
            <a:ln w="1651">
              <a:solidFill>
                <a:schemeClr val="bg1">
                  <a:lumMod val="50000"/>
                </a:schemeClr>
              </a:solidFill>
              <a:prstDash val="solid"/>
              <a:round/>
              <a:headEnd/>
              <a:tailEnd/>
            </a:ln>
          </p:spPr>
          <p:txBody>
            <a:bodyPr/>
            <a:lstStyle/>
            <a:p>
              <a:pPr>
                <a:defRPr/>
              </a:pPr>
              <a:endParaRPr lang="es-ES_tradnl"/>
            </a:p>
          </p:txBody>
        </p:sp>
        <p:sp>
          <p:nvSpPr>
            <p:cNvPr id="107" name="Freeform 47">
              <a:extLst>
                <a:ext uri="{FF2B5EF4-FFF2-40B4-BE49-F238E27FC236}">
                  <a16:creationId xmlns:a16="http://schemas.microsoft.com/office/drawing/2014/main" id="{DC00862A-3FC0-4187-8355-AB20E2B7B448}"/>
                </a:ext>
              </a:extLst>
            </p:cNvPr>
            <p:cNvSpPr>
              <a:spLocks/>
            </p:cNvSpPr>
            <p:nvPr/>
          </p:nvSpPr>
          <p:spPr bwMode="auto">
            <a:xfrm>
              <a:off x="1711703" y="2749858"/>
              <a:ext cx="304941" cy="472204"/>
            </a:xfrm>
            <a:custGeom>
              <a:avLst/>
              <a:gdLst>
                <a:gd name="T0" fmla="*/ 0 w 478"/>
                <a:gd name="T1" fmla="*/ 570020 h 831"/>
                <a:gd name="T2" fmla="*/ 6230 w 478"/>
                <a:gd name="T3" fmla="*/ 582705 h 831"/>
                <a:gd name="T4" fmla="*/ 16911 w 478"/>
                <a:gd name="T5" fmla="*/ 589047 h 831"/>
                <a:gd name="T6" fmla="*/ 55184 w 478"/>
                <a:gd name="T7" fmla="*/ 576362 h 831"/>
                <a:gd name="T8" fmla="*/ 73875 w 478"/>
                <a:gd name="T9" fmla="*/ 617588 h 831"/>
                <a:gd name="T10" fmla="*/ 116598 w 478"/>
                <a:gd name="T11" fmla="*/ 599353 h 831"/>
                <a:gd name="T12" fmla="*/ 170002 w 478"/>
                <a:gd name="T13" fmla="*/ 629480 h 831"/>
                <a:gd name="T14" fmla="*/ 208275 w 478"/>
                <a:gd name="T15" fmla="*/ 629480 h 831"/>
                <a:gd name="T16" fmla="*/ 225186 w 478"/>
                <a:gd name="T17" fmla="*/ 658813 h 831"/>
                <a:gd name="T18" fmla="*/ 261678 w 478"/>
                <a:gd name="T19" fmla="*/ 642164 h 831"/>
                <a:gd name="T20" fmla="*/ 304401 w 478"/>
                <a:gd name="T21" fmla="*/ 652471 h 831"/>
                <a:gd name="T22" fmla="*/ 316862 w 478"/>
                <a:gd name="T23" fmla="*/ 635822 h 831"/>
                <a:gd name="T24" fmla="*/ 376497 w 478"/>
                <a:gd name="T25" fmla="*/ 648507 h 831"/>
                <a:gd name="T26" fmla="*/ 382727 w 478"/>
                <a:gd name="T27" fmla="*/ 611245 h 831"/>
                <a:gd name="T28" fmla="*/ 425450 w 478"/>
                <a:gd name="T29" fmla="*/ 582705 h 831"/>
                <a:gd name="T30" fmla="*/ 425450 w 478"/>
                <a:gd name="T31" fmla="*/ 570020 h 831"/>
                <a:gd name="T32" fmla="*/ 394298 w 478"/>
                <a:gd name="T33" fmla="*/ 570020 h 831"/>
                <a:gd name="T34" fmla="*/ 412989 w 478"/>
                <a:gd name="T35" fmla="*/ 541479 h 831"/>
                <a:gd name="T36" fmla="*/ 406759 w 478"/>
                <a:gd name="T37" fmla="*/ 524831 h 831"/>
                <a:gd name="T38" fmla="*/ 376497 w 478"/>
                <a:gd name="T39" fmla="*/ 524831 h 831"/>
                <a:gd name="T40" fmla="*/ 382727 w 478"/>
                <a:gd name="T41" fmla="*/ 459029 h 831"/>
                <a:gd name="T42" fmla="*/ 347124 w 478"/>
                <a:gd name="T43" fmla="*/ 475677 h 831"/>
                <a:gd name="T44" fmla="*/ 333774 w 478"/>
                <a:gd name="T45" fmla="*/ 452686 h 831"/>
                <a:gd name="T46" fmla="*/ 333774 w 478"/>
                <a:gd name="T47" fmla="*/ 407497 h 831"/>
                <a:gd name="T48" fmla="*/ 316862 w 478"/>
                <a:gd name="T49" fmla="*/ 376578 h 831"/>
                <a:gd name="T50" fmla="*/ 329323 w 478"/>
                <a:gd name="T51" fmla="*/ 358344 h 831"/>
                <a:gd name="T52" fmla="*/ 298171 w 478"/>
                <a:gd name="T53" fmla="*/ 224361 h 831"/>
                <a:gd name="T54" fmla="*/ 310632 w 478"/>
                <a:gd name="T55" fmla="*/ 201370 h 831"/>
                <a:gd name="T56" fmla="*/ 347124 w 478"/>
                <a:gd name="T57" fmla="*/ 176793 h 831"/>
                <a:gd name="T58" fmla="*/ 364036 w 478"/>
                <a:gd name="T59" fmla="*/ 152217 h 831"/>
                <a:gd name="T60" fmla="*/ 359585 w 478"/>
                <a:gd name="T61" fmla="*/ 123676 h 831"/>
                <a:gd name="T62" fmla="*/ 329323 w 478"/>
                <a:gd name="T63" fmla="*/ 135568 h 831"/>
                <a:gd name="T64" fmla="*/ 323093 w 478"/>
                <a:gd name="T65" fmla="*/ 112577 h 831"/>
                <a:gd name="T66" fmla="*/ 298171 w 478"/>
                <a:gd name="T67" fmla="*/ 100685 h 831"/>
                <a:gd name="T68" fmla="*/ 310632 w 478"/>
                <a:gd name="T69" fmla="*/ 47568 h 831"/>
                <a:gd name="T70" fmla="*/ 284820 w 478"/>
                <a:gd name="T71" fmla="*/ 34883 h 831"/>
                <a:gd name="T72" fmla="*/ 261678 w 478"/>
                <a:gd name="T73" fmla="*/ 0 h 831"/>
                <a:gd name="T74" fmla="*/ 127279 w 478"/>
                <a:gd name="T75" fmla="*/ 18234 h 831"/>
                <a:gd name="T76" fmla="*/ 104137 w 478"/>
                <a:gd name="T77" fmla="*/ 34883 h 831"/>
                <a:gd name="T78" fmla="*/ 91676 w 478"/>
                <a:gd name="T79" fmla="*/ 65802 h 831"/>
                <a:gd name="T80" fmla="*/ 80106 w 478"/>
                <a:gd name="T81" fmla="*/ 71352 h 831"/>
                <a:gd name="T82" fmla="*/ 65865 w 478"/>
                <a:gd name="T83" fmla="*/ 107027 h 831"/>
                <a:gd name="T84" fmla="*/ 59634 w 478"/>
                <a:gd name="T85" fmla="*/ 294127 h 831"/>
                <a:gd name="T86" fmla="*/ 16911 w 478"/>
                <a:gd name="T87" fmla="*/ 376578 h 831"/>
                <a:gd name="T88" fmla="*/ 36493 w 478"/>
                <a:gd name="T89" fmla="*/ 407497 h 831"/>
                <a:gd name="T90" fmla="*/ 12461 w 478"/>
                <a:gd name="T91" fmla="*/ 447137 h 831"/>
                <a:gd name="T92" fmla="*/ 16911 w 478"/>
                <a:gd name="T93" fmla="*/ 482020 h 831"/>
                <a:gd name="T94" fmla="*/ 30262 w 478"/>
                <a:gd name="T95" fmla="*/ 493912 h 831"/>
                <a:gd name="T96" fmla="*/ 0 w 478"/>
                <a:gd name="T97" fmla="*/ 570020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8" h="831">
                  <a:moveTo>
                    <a:pt x="0" y="719"/>
                  </a:moveTo>
                  <a:lnTo>
                    <a:pt x="7" y="735"/>
                  </a:lnTo>
                  <a:lnTo>
                    <a:pt x="19" y="743"/>
                  </a:lnTo>
                  <a:lnTo>
                    <a:pt x="62" y="727"/>
                  </a:lnTo>
                  <a:lnTo>
                    <a:pt x="83" y="779"/>
                  </a:lnTo>
                  <a:lnTo>
                    <a:pt x="131" y="756"/>
                  </a:lnTo>
                  <a:lnTo>
                    <a:pt x="191" y="794"/>
                  </a:lnTo>
                  <a:lnTo>
                    <a:pt x="234" y="794"/>
                  </a:lnTo>
                  <a:lnTo>
                    <a:pt x="253" y="831"/>
                  </a:lnTo>
                  <a:lnTo>
                    <a:pt x="294" y="810"/>
                  </a:lnTo>
                  <a:lnTo>
                    <a:pt x="342" y="823"/>
                  </a:lnTo>
                  <a:lnTo>
                    <a:pt x="356" y="802"/>
                  </a:lnTo>
                  <a:lnTo>
                    <a:pt x="423" y="818"/>
                  </a:lnTo>
                  <a:lnTo>
                    <a:pt x="430" y="771"/>
                  </a:lnTo>
                  <a:lnTo>
                    <a:pt x="478" y="735"/>
                  </a:lnTo>
                  <a:lnTo>
                    <a:pt x="478" y="719"/>
                  </a:lnTo>
                  <a:lnTo>
                    <a:pt x="443" y="719"/>
                  </a:lnTo>
                  <a:lnTo>
                    <a:pt x="464" y="683"/>
                  </a:lnTo>
                  <a:lnTo>
                    <a:pt x="457" y="662"/>
                  </a:lnTo>
                  <a:lnTo>
                    <a:pt x="423" y="662"/>
                  </a:lnTo>
                  <a:lnTo>
                    <a:pt x="430" y="579"/>
                  </a:lnTo>
                  <a:lnTo>
                    <a:pt x="390" y="600"/>
                  </a:lnTo>
                  <a:lnTo>
                    <a:pt x="375" y="571"/>
                  </a:lnTo>
                  <a:lnTo>
                    <a:pt x="375" y="514"/>
                  </a:lnTo>
                  <a:lnTo>
                    <a:pt x="356" y="475"/>
                  </a:lnTo>
                  <a:lnTo>
                    <a:pt x="370" y="452"/>
                  </a:lnTo>
                  <a:lnTo>
                    <a:pt x="335" y="283"/>
                  </a:lnTo>
                  <a:lnTo>
                    <a:pt x="349" y="254"/>
                  </a:lnTo>
                  <a:lnTo>
                    <a:pt x="390" y="223"/>
                  </a:lnTo>
                  <a:lnTo>
                    <a:pt x="409" y="192"/>
                  </a:lnTo>
                  <a:lnTo>
                    <a:pt x="404" y="156"/>
                  </a:lnTo>
                  <a:lnTo>
                    <a:pt x="370" y="171"/>
                  </a:lnTo>
                  <a:lnTo>
                    <a:pt x="363" y="142"/>
                  </a:lnTo>
                  <a:lnTo>
                    <a:pt x="335" y="127"/>
                  </a:lnTo>
                  <a:lnTo>
                    <a:pt x="349" y="60"/>
                  </a:lnTo>
                  <a:lnTo>
                    <a:pt x="320" y="44"/>
                  </a:lnTo>
                  <a:lnTo>
                    <a:pt x="294" y="0"/>
                  </a:lnTo>
                  <a:lnTo>
                    <a:pt x="143" y="23"/>
                  </a:lnTo>
                  <a:lnTo>
                    <a:pt x="117" y="44"/>
                  </a:lnTo>
                  <a:lnTo>
                    <a:pt x="103" y="83"/>
                  </a:lnTo>
                  <a:lnTo>
                    <a:pt x="90" y="90"/>
                  </a:lnTo>
                  <a:lnTo>
                    <a:pt x="74" y="135"/>
                  </a:lnTo>
                  <a:lnTo>
                    <a:pt x="67" y="371"/>
                  </a:lnTo>
                  <a:lnTo>
                    <a:pt x="19" y="475"/>
                  </a:lnTo>
                  <a:lnTo>
                    <a:pt x="41" y="514"/>
                  </a:lnTo>
                  <a:lnTo>
                    <a:pt x="14" y="564"/>
                  </a:lnTo>
                  <a:lnTo>
                    <a:pt x="19" y="608"/>
                  </a:lnTo>
                  <a:lnTo>
                    <a:pt x="34" y="623"/>
                  </a:lnTo>
                  <a:lnTo>
                    <a:pt x="0" y="719"/>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08" name="Freeform 48">
              <a:extLst>
                <a:ext uri="{FF2B5EF4-FFF2-40B4-BE49-F238E27FC236}">
                  <a16:creationId xmlns:a16="http://schemas.microsoft.com/office/drawing/2014/main" id="{DD41FA6A-BDC7-4710-BDD2-5BF1728C0312}"/>
                </a:ext>
              </a:extLst>
            </p:cNvPr>
            <p:cNvSpPr>
              <a:spLocks/>
            </p:cNvSpPr>
            <p:nvPr/>
          </p:nvSpPr>
          <p:spPr bwMode="auto">
            <a:xfrm>
              <a:off x="613687" y="2796510"/>
              <a:ext cx="311768" cy="325422"/>
            </a:xfrm>
            <a:custGeom>
              <a:avLst/>
              <a:gdLst>
                <a:gd name="T0" fmla="*/ 0 w 492"/>
                <a:gd name="T1" fmla="*/ 175726 h 571"/>
                <a:gd name="T2" fmla="*/ 12377 w 492"/>
                <a:gd name="T3" fmla="*/ 187653 h 571"/>
                <a:gd name="T4" fmla="*/ 43321 w 492"/>
                <a:gd name="T5" fmla="*/ 187653 h 571"/>
                <a:gd name="T6" fmla="*/ 54814 w 492"/>
                <a:gd name="T7" fmla="*/ 210712 h 571"/>
                <a:gd name="T8" fmla="*/ 73380 w 492"/>
                <a:gd name="T9" fmla="*/ 210712 h 571"/>
                <a:gd name="T10" fmla="*/ 115817 w 492"/>
                <a:gd name="T11" fmla="*/ 194014 h 571"/>
                <a:gd name="T12" fmla="*/ 126426 w 492"/>
                <a:gd name="T13" fmla="*/ 200375 h 571"/>
                <a:gd name="T14" fmla="*/ 126426 w 492"/>
                <a:gd name="T15" fmla="*/ 210712 h 571"/>
                <a:gd name="T16" fmla="*/ 90178 w 492"/>
                <a:gd name="T17" fmla="*/ 247289 h 571"/>
                <a:gd name="T18" fmla="*/ 73380 w 492"/>
                <a:gd name="T19" fmla="*/ 247289 h 571"/>
                <a:gd name="T20" fmla="*/ 73380 w 492"/>
                <a:gd name="T21" fmla="*/ 264782 h 571"/>
                <a:gd name="T22" fmla="*/ 54814 w 492"/>
                <a:gd name="T23" fmla="*/ 270348 h 571"/>
                <a:gd name="T24" fmla="*/ 61003 w 492"/>
                <a:gd name="T25" fmla="*/ 288636 h 571"/>
                <a:gd name="T26" fmla="*/ 79569 w 492"/>
                <a:gd name="T27" fmla="*/ 293407 h 571"/>
                <a:gd name="T28" fmla="*/ 126426 w 492"/>
                <a:gd name="T29" fmla="*/ 270348 h 571"/>
                <a:gd name="T30" fmla="*/ 134383 w 492"/>
                <a:gd name="T31" fmla="*/ 253650 h 571"/>
                <a:gd name="T32" fmla="*/ 151180 w 492"/>
                <a:gd name="T33" fmla="*/ 260011 h 571"/>
                <a:gd name="T34" fmla="*/ 120237 w 492"/>
                <a:gd name="T35" fmla="*/ 299768 h 571"/>
                <a:gd name="T36" fmla="*/ 96366 w 492"/>
                <a:gd name="T37" fmla="*/ 305334 h 571"/>
                <a:gd name="T38" fmla="*/ 79569 w 492"/>
                <a:gd name="T39" fmla="*/ 329983 h 571"/>
                <a:gd name="T40" fmla="*/ 61003 w 492"/>
                <a:gd name="T41" fmla="*/ 336344 h 571"/>
                <a:gd name="T42" fmla="*/ 61003 w 492"/>
                <a:gd name="T43" fmla="*/ 364969 h 571"/>
                <a:gd name="T44" fmla="*/ 37132 w 492"/>
                <a:gd name="T45" fmla="*/ 359403 h 571"/>
                <a:gd name="T46" fmla="*/ 24755 w 492"/>
                <a:gd name="T47" fmla="*/ 371330 h 571"/>
                <a:gd name="T48" fmla="*/ 18566 w 492"/>
                <a:gd name="T49" fmla="*/ 454025 h 571"/>
                <a:gd name="T50" fmla="*/ 37132 w 492"/>
                <a:gd name="T51" fmla="*/ 454025 h 571"/>
                <a:gd name="T52" fmla="*/ 144992 w 492"/>
                <a:gd name="T53" fmla="*/ 371330 h 571"/>
                <a:gd name="T54" fmla="*/ 211299 w 492"/>
                <a:gd name="T55" fmla="*/ 364969 h 571"/>
                <a:gd name="T56" fmla="*/ 246663 w 492"/>
                <a:gd name="T57" fmla="*/ 353042 h 571"/>
                <a:gd name="T58" fmla="*/ 303245 w 492"/>
                <a:gd name="T59" fmla="*/ 359403 h 571"/>
                <a:gd name="T60" fmla="*/ 333304 w 492"/>
                <a:gd name="T61" fmla="*/ 322827 h 571"/>
                <a:gd name="T62" fmla="*/ 337724 w 492"/>
                <a:gd name="T63" fmla="*/ 293407 h 571"/>
                <a:gd name="T64" fmla="*/ 290867 w 492"/>
                <a:gd name="T65" fmla="*/ 217073 h 571"/>
                <a:gd name="T66" fmla="*/ 303245 w 492"/>
                <a:gd name="T67" fmla="*/ 182087 h 571"/>
                <a:gd name="T68" fmla="*/ 333304 w 492"/>
                <a:gd name="T69" fmla="*/ 165389 h 571"/>
                <a:gd name="T70" fmla="*/ 343913 w 492"/>
                <a:gd name="T71" fmla="*/ 146306 h 571"/>
                <a:gd name="T72" fmla="*/ 381929 w 492"/>
                <a:gd name="T73" fmla="*/ 152667 h 571"/>
                <a:gd name="T74" fmla="*/ 417293 w 492"/>
                <a:gd name="T75" fmla="*/ 142330 h 571"/>
                <a:gd name="T76" fmla="*/ 404916 w 492"/>
                <a:gd name="T77" fmla="*/ 135969 h 571"/>
                <a:gd name="T78" fmla="*/ 434975 w 492"/>
                <a:gd name="T79" fmla="*/ 69972 h 571"/>
                <a:gd name="T80" fmla="*/ 417293 w 492"/>
                <a:gd name="T81" fmla="*/ 0 h 571"/>
                <a:gd name="T82" fmla="*/ 392538 w 492"/>
                <a:gd name="T83" fmla="*/ 16698 h 571"/>
                <a:gd name="T84" fmla="*/ 337724 w 492"/>
                <a:gd name="T85" fmla="*/ 5566 h 571"/>
                <a:gd name="T86" fmla="*/ 308549 w 492"/>
                <a:gd name="T87" fmla="*/ 16698 h 571"/>
                <a:gd name="T88" fmla="*/ 284679 w 492"/>
                <a:gd name="T89" fmla="*/ 11927 h 571"/>
                <a:gd name="T90" fmla="*/ 266997 w 492"/>
                <a:gd name="T91" fmla="*/ 34986 h 571"/>
                <a:gd name="T92" fmla="*/ 246663 w 492"/>
                <a:gd name="T93" fmla="*/ 41347 h 571"/>
                <a:gd name="T94" fmla="*/ 223676 w 492"/>
                <a:gd name="T95" fmla="*/ 16698 h 571"/>
                <a:gd name="T96" fmla="*/ 217488 w 492"/>
                <a:gd name="T97" fmla="*/ 34986 h 571"/>
                <a:gd name="T98" fmla="*/ 199806 w 492"/>
                <a:gd name="T99" fmla="*/ 34986 h 571"/>
                <a:gd name="T100" fmla="*/ 181240 w 492"/>
                <a:gd name="T101" fmla="*/ 58045 h 571"/>
                <a:gd name="T102" fmla="*/ 164442 w 492"/>
                <a:gd name="T103" fmla="*/ 64406 h 571"/>
                <a:gd name="T104" fmla="*/ 144992 w 492"/>
                <a:gd name="T105" fmla="*/ 58045 h 571"/>
                <a:gd name="T106" fmla="*/ 115817 w 492"/>
                <a:gd name="T107" fmla="*/ 76333 h 571"/>
                <a:gd name="T108" fmla="*/ 79569 w 492"/>
                <a:gd name="T109" fmla="*/ 135969 h 571"/>
                <a:gd name="T110" fmla="*/ 79569 w 492"/>
                <a:gd name="T111" fmla="*/ 182087 h 571"/>
                <a:gd name="T112" fmla="*/ 49509 w 492"/>
                <a:gd name="T113" fmla="*/ 159028 h 571"/>
                <a:gd name="T114" fmla="*/ 12377 w 492"/>
                <a:gd name="T115" fmla="*/ 165389 h 571"/>
                <a:gd name="T116" fmla="*/ 0 w 492"/>
                <a:gd name="T117" fmla="*/ 175726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571">
                  <a:moveTo>
                    <a:pt x="0" y="221"/>
                  </a:moveTo>
                  <a:lnTo>
                    <a:pt x="14" y="236"/>
                  </a:lnTo>
                  <a:lnTo>
                    <a:pt x="49" y="236"/>
                  </a:lnTo>
                  <a:lnTo>
                    <a:pt x="62" y="265"/>
                  </a:lnTo>
                  <a:lnTo>
                    <a:pt x="83" y="265"/>
                  </a:lnTo>
                  <a:lnTo>
                    <a:pt x="131" y="244"/>
                  </a:lnTo>
                  <a:lnTo>
                    <a:pt x="143" y="252"/>
                  </a:lnTo>
                  <a:lnTo>
                    <a:pt x="143" y="265"/>
                  </a:lnTo>
                  <a:lnTo>
                    <a:pt x="102" y="311"/>
                  </a:lnTo>
                  <a:lnTo>
                    <a:pt x="83" y="311"/>
                  </a:lnTo>
                  <a:lnTo>
                    <a:pt x="83" y="333"/>
                  </a:lnTo>
                  <a:lnTo>
                    <a:pt x="62" y="340"/>
                  </a:lnTo>
                  <a:lnTo>
                    <a:pt x="69" y="363"/>
                  </a:lnTo>
                  <a:lnTo>
                    <a:pt x="90" y="369"/>
                  </a:lnTo>
                  <a:lnTo>
                    <a:pt x="143" y="340"/>
                  </a:lnTo>
                  <a:lnTo>
                    <a:pt x="152" y="319"/>
                  </a:lnTo>
                  <a:lnTo>
                    <a:pt x="171" y="327"/>
                  </a:lnTo>
                  <a:lnTo>
                    <a:pt x="136" y="377"/>
                  </a:lnTo>
                  <a:lnTo>
                    <a:pt x="109" y="384"/>
                  </a:lnTo>
                  <a:lnTo>
                    <a:pt x="90" y="415"/>
                  </a:lnTo>
                  <a:lnTo>
                    <a:pt x="69" y="423"/>
                  </a:lnTo>
                  <a:lnTo>
                    <a:pt x="69" y="459"/>
                  </a:lnTo>
                  <a:lnTo>
                    <a:pt x="42" y="452"/>
                  </a:lnTo>
                  <a:lnTo>
                    <a:pt x="28" y="467"/>
                  </a:lnTo>
                  <a:lnTo>
                    <a:pt x="21" y="571"/>
                  </a:lnTo>
                  <a:lnTo>
                    <a:pt x="42" y="571"/>
                  </a:lnTo>
                  <a:lnTo>
                    <a:pt x="164" y="467"/>
                  </a:lnTo>
                  <a:lnTo>
                    <a:pt x="239" y="459"/>
                  </a:lnTo>
                  <a:lnTo>
                    <a:pt x="279" y="444"/>
                  </a:lnTo>
                  <a:lnTo>
                    <a:pt x="343" y="452"/>
                  </a:lnTo>
                  <a:lnTo>
                    <a:pt x="377" y="406"/>
                  </a:lnTo>
                  <a:lnTo>
                    <a:pt x="382" y="369"/>
                  </a:lnTo>
                  <a:lnTo>
                    <a:pt x="329" y="273"/>
                  </a:lnTo>
                  <a:lnTo>
                    <a:pt x="343" y="229"/>
                  </a:lnTo>
                  <a:lnTo>
                    <a:pt x="377" y="208"/>
                  </a:lnTo>
                  <a:lnTo>
                    <a:pt x="389" y="184"/>
                  </a:lnTo>
                  <a:lnTo>
                    <a:pt x="432" y="192"/>
                  </a:lnTo>
                  <a:lnTo>
                    <a:pt x="472" y="179"/>
                  </a:lnTo>
                  <a:lnTo>
                    <a:pt x="458" y="171"/>
                  </a:lnTo>
                  <a:lnTo>
                    <a:pt x="492" y="88"/>
                  </a:lnTo>
                  <a:lnTo>
                    <a:pt x="472" y="0"/>
                  </a:lnTo>
                  <a:lnTo>
                    <a:pt x="444" y="21"/>
                  </a:lnTo>
                  <a:lnTo>
                    <a:pt x="382" y="7"/>
                  </a:lnTo>
                  <a:lnTo>
                    <a:pt x="349" y="21"/>
                  </a:lnTo>
                  <a:lnTo>
                    <a:pt x="322" y="15"/>
                  </a:lnTo>
                  <a:lnTo>
                    <a:pt x="302" y="44"/>
                  </a:lnTo>
                  <a:lnTo>
                    <a:pt x="279" y="52"/>
                  </a:lnTo>
                  <a:lnTo>
                    <a:pt x="253" y="21"/>
                  </a:lnTo>
                  <a:lnTo>
                    <a:pt x="246" y="44"/>
                  </a:lnTo>
                  <a:lnTo>
                    <a:pt x="226" y="44"/>
                  </a:lnTo>
                  <a:lnTo>
                    <a:pt x="205" y="73"/>
                  </a:lnTo>
                  <a:lnTo>
                    <a:pt x="186" y="81"/>
                  </a:lnTo>
                  <a:lnTo>
                    <a:pt x="164" y="73"/>
                  </a:lnTo>
                  <a:lnTo>
                    <a:pt x="131" y="96"/>
                  </a:lnTo>
                  <a:lnTo>
                    <a:pt x="90" y="171"/>
                  </a:lnTo>
                  <a:lnTo>
                    <a:pt x="90" y="229"/>
                  </a:lnTo>
                  <a:lnTo>
                    <a:pt x="56" y="200"/>
                  </a:lnTo>
                  <a:lnTo>
                    <a:pt x="14" y="208"/>
                  </a:lnTo>
                  <a:lnTo>
                    <a:pt x="0" y="221"/>
                  </a:lnTo>
                  <a:close/>
                </a:path>
              </a:pathLst>
            </a:custGeom>
            <a:solidFill>
              <a:srgbClr val="F1F5FB"/>
            </a:solidFill>
            <a:ln w="1651">
              <a:solidFill>
                <a:schemeClr val="bg1">
                  <a:lumMod val="50000"/>
                </a:schemeClr>
              </a:solidFill>
              <a:prstDash val="solid"/>
              <a:round/>
              <a:headEnd/>
              <a:tailEnd/>
            </a:ln>
          </p:spPr>
          <p:txBody>
            <a:bodyPr/>
            <a:lstStyle/>
            <a:p>
              <a:pPr>
                <a:defRPr/>
              </a:pPr>
              <a:endParaRPr lang="es-ES_tradnl"/>
            </a:p>
          </p:txBody>
        </p:sp>
        <p:sp>
          <p:nvSpPr>
            <p:cNvPr id="109" name="Freeform 49">
              <a:extLst>
                <a:ext uri="{FF2B5EF4-FFF2-40B4-BE49-F238E27FC236}">
                  <a16:creationId xmlns:a16="http://schemas.microsoft.com/office/drawing/2014/main" id="{6AB264DA-AD05-4414-A07F-534C3E9AB974}"/>
                </a:ext>
              </a:extLst>
            </p:cNvPr>
            <p:cNvSpPr>
              <a:spLocks/>
            </p:cNvSpPr>
            <p:nvPr/>
          </p:nvSpPr>
          <p:spPr bwMode="auto">
            <a:xfrm>
              <a:off x="2249901" y="2885261"/>
              <a:ext cx="406209" cy="294700"/>
            </a:xfrm>
            <a:custGeom>
              <a:avLst/>
              <a:gdLst>
                <a:gd name="T0" fmla="*/ 0 w 643"/>
                <a:gd name="T1" fmla="*/ 282326 h 517"/>
                <a:gd name="T2" fmla="*/ 0 w 643"/>
                <a:gd name="T3" fmla="*/ 229042 h 517"/>
                <a:gd name="T4" fmla="*/ 31730 w 643"/>
                <a:gd name="T5" fmla="*/ 123269 h 517"/>
                <a:gd name="T6" fmla="*/ 25561 w 643"/>
                <a:gd name="T7" fmla="*/ 69985 h 517"/>
                <a:gd name="T8" fmla="*/ 36137 w 643"/>
                <a:gd name="T9" fmla="*/ 58056 h 517"/>
                <a:gd name="T10" fmla="*/ 74037 w 643"/>
                <a:gd name="T11" fmla="*/ 51693 h 517"/>
                <a:gd name="T12" fmla="*/ 74037 w 643"/>
                <a:gd name="T13" fmla="*/ 41355 h 517"/>
                <a:gd name="T14" fmla="*/ 36137 w 643"/>
                <a:gd name="T15" fmla="*/ 0 h 517"/>
                <a:gd name="T16" fmla="*/ 78444 w 643"/>
                <a:gd name="T17" fmla="*/ 11929 h 517"/>
                <a:gd name="T18" fmla="*/ 101361 w 643"/>
                <a:gd name="T19" fmla="*/ 58056 h 517"/>
                <a:gd name="T20" fmla="*/ 115463 w 643"/>
                <a:gd name="T21" fmla="*/ 63623 h 517"/>
                <a:gd name="T22" fmla="*/ 151600 w 643"/>
                <a:gd name="T23" fmla="*/ 51693 h 517"/>
                <a:gd name="T24" fmla="*/ 169228 w 643"/>
                <a:gd name="T25" fmla="*/ 63623 h 517"/>
                <a:gd name="T26" fmla="*/ 169228 w 643"/>
                <a:gd name="T27" fmla="*/ 104978 h 517"/>
                <a:gd name="T28" fmla="*/ 236214 w 643"/>
                <a:gd name="T29" fmla="*/ 117702 h 517"/>
                <a:gd name="T30" fmla="*/ 252961 w 643"/>
                <a:gd name="T31" fmla="*/ 129631 h 517"/>
                <a:gd name="T32" fmla="*/ 295268 w 643"/>
                <a:gd name="T33" fmla="*/ 135994 h 517"/>
                <a:gd name="T34" fmla="*/ 326117 w 643"/>
                <a:gd name="T35" fmla="*/ 129631 h 517"/>
                <a:gd name="T36" fmla="*/ 398391 w 643"/>
                <a:gd name="T37" fmla="*/ 146332 h 517"/>
                <a:gd name="T38" fmla="*/ 445105 w 643"/>
                <a:gd name="T39" fmla="*/ 205979 h 517"/>
                <a:gd name="T40" fmla="*/ 548229 w 643"/>
                <a:gd name="T41" fmla="*/ 264034 h 517"/>
                <a:gd name="T42" fmla="*/ 566738 w 643"/>
                <a:gd name="T43" fmla="*/ 287098 h 517"/>
                <a:gd name="T44" fmla="*/ 560568 w 643"/>
                <a:gd name="T45" fmla="*/ 299822 h 517"/>
                <a:gd name="T46" fmla="*/ 505922 w 643"/>
                <a:gd name="T47" fmla="*/ 293460 h 517"/>
                <a:gd name="T48" fmla="*/ 493582 w 643"/>
                <a:gd name="T49" fmla="*/ 299822 h 517"/>
                <a:gd name="T50" fmla="*/ 483887 w 643"/>
                <a:gd name="T51" fmla="*/ 336405 h 517"/>
                <a:gd name="T52" fmla="*/ 487412 w 643"/>
                <a:gd name="T53" fmla="*/ 365036 h 517"/>
                <a:gd name="T54" fmla="*/ 487412 w 643"/>
                <a:gd name="T55" fmla="*/ 406390 h 517"/>
                <a:gd name="T56" fmla="*/ 445105 w 643"/>
                <a:gd name="T57" fmla="*/ 411162 h 517"/>
                <a:gd name="T58" fmla="*/ 398391 w 643"/>
                <a:gd name="T59" fmla="*/ 388099 h 517"/>
                <a:gd name="T60" fmla="*/ 379882 w 643"/>
                <a:gd name="T61" fmla="*/ 323681 h 517"/>
                <a:gd name="T62" fmla="*/ 356084 w 643"/>
                <a:gd name="T63" fmla="*/ 305389 h 517"/>
                <a:gd name="T64" fmla="*/ 319066 w 643"/>
                <a:gd name="T65" fmla="*/ 299822 h 517"/>
                <a:gd name="T66" fmla="*/ 290861 w 643"/>
                <a:gd name="T67" fmla="*/ 282326 h 517"/>
                <a:gd name="T68" fmla="*/ 259131 w 643"/>
                <a:gd name="T69" fmla="*/ 287098 h 517"/>
                <a:gd name="T70" fmla="*/ 230045 w 643"/>
                <a:gd name="T71" fmla="*/ 318114 h 517"/>
                <a:gd name="T72" fmla="*/ 223875 w 643"/>
                <a:gd name="T73" fmla="*/ 336405 h 517"/>
                <a:gd name="T74" fmla="*/ 185975 w 643"/>
                <a:gd name="T75" fmla="*/ 365036 h 517"/>
                <a:gd name="T76" fmla="*/ 151600 w 643"/>
                <a:gd name="T77" fmla="*/ 359469 h 517"/>
                <a:gd name="T78" fmla="*/ 145430 w 643"/>
                <a:gd name="T79" fmla="*/ 299822 h 517"/>
                <a:gd name="T80" fmla="*/ 109293 w 643"/>
                <a:gd name="T81" fmla="*/ 318114 h 517"/>
                <a:gd name="T82" fmla="*/ 101361 w 643"/>
                <a:gd name="T83" fmla="*/ 353106 h 517"/>
                <a:gd name="T84" fmla="*/ 84614 w 643"/>
                <a:gd name="T85" fmla="*/ 365036 h 517"/>
                <a:gd name="T86" fmla="*/ 60816 w 643"/>
                <a:gd name="T87" fmla="*/ 365036 h 517"/>
                <a:gd name="T88" fmla="*/ 48477 w 643"/>
                <a:gd name="T89" fmla="*/ 336405 h 517"/>
                <a:gd name="T90" fmla="*/ 19391 w 643"/>
                <a:gd name="T91" fmla="*/ 323681 h 517"/>
                <a:gd name="T92" fmla="*/ 0 w 643"/>
                <a:gd name="T93" fmla="*/ 282326 h 5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3" h="517">
                  <a:moveTo>
                    <a:pt x="0" y="355"/>
                  </a:moveTo>
                  <a:lnTo>
                    <a:pt x="0" y="288"/>
                  </a:lnTo>
                  <a:lnTo>
                    <a:pt x="36" y="155"/>
                  </a:lnTo>
                  <a:lnTo>
                    <a:pt x="29" y="88"/>
                  </a:lnTo>
                  <a:lnTo>
                    <a:pt x="41" y="73"/>
                  </a:lnTo>
                  <a:lnTo>
                    <a:pt x="84" y="65"/>
                  </a:lnTo>
                  <a:lnTo>
                    <a:pt x="84" y="52"/>
                  </a:lnTo>
                  <a:lnTo>
                    <a:pt x="41" y="0"/>
                  </a:lnTo>
                  <a:lnTo>
                    <a:pt x="89" y="15"/>
                  </a:lnTo>
                  <a:lnTo>
                    <a:pt x="115" y="73"/>
                  </a:lnTo>
                  <a:lnTo>
                    <a:pt x="131" y="80"/>
                  </a:lnTo>
                  <a:lnTo>
                    <a:pt x="172" y="65"/>
                  </a:lnTo>
                  <a:lnTo>
                    <a:pt x="192" y="80"/>
                  </a:lnTo>
                  <a:lnTo>
                    <a:pt x="192" y="132"/>
                  </a:lnTo>
                  <a:lnTo>
                    <a:pt x="268" y="148"/>
                  </a:lnTo>
                  <a:lnTo>
                    <a:pt x="287" y="163"/>
                  </a:lnTo>
                  <a:lnTo>
                    <a:pt x="335" y="171"/>
                  </a:lnTo>
                  <a:lnTo>
                    <a:pt x="370" y="163"/>
                  </a:lnTo>
                  <a:lnTo>
                    <a:pt x="452" y="184"/>
                  </a:lnTo>
                  <a:lnTo>
                    <a:pt x="505" y="259"/>
                  </a:lnTo>
                  <a:lnTo>
                    <a:pt x="622" y="332"/>
                  </a:lnTo>
                  <a:lnTo>
                    <a:pt x="643" y="361"/>
                  </a:lnTo>
                  <a:lnTo>
                    <a:pt x="636" y="377"/>
                  </a:lnTo>
                  <a:lnTo>
                    <a:pt x="574" y="369"/>
                  </a:lnTo>
                  <a:lnTo>
                    <a:pt x="560" y="377"/>
                  </a:lnTo>
                  <a:lnTo>
                    <a:pt x="549" y="423"/>
                  </a:lnTo>
                  <a:lnTo>
                    <a:pt x="553" y="459"/>
                  </a:lnTo>
                  <a:lnTo>
                    <a:pt x="553" y="511"/>
                  </a:lnTo>
                  <a:lnTo>
                    <a:pt x="505" y="517"/>
                  </a:lnTo>
                  <a:lnTo>
                    <a:pt x="452" y="488"/>
                  </a:lnTo>
                  <a:lnTo>
                    <a:pt x="431" y="407"/>
                  </a:lnTo>
                  <a:lnTo>
                    <a:pt x="404" y="384"/>
                  </a:lnTo>
                  <a:lnTo>
                    <a:pt x="362" y="377"/>
                  </a:lnTo>
                  <a:lnTo>
                    <a:pt x="330" y="355"/>
                  </a:lnTo>
                  <a:lnTo>
                    <a:pt x="294" y="361"/>
                  </a:lnTo>
                  <a:lnTo>
                    <a:pt x="261" y="400"/>
                  </a:lnTo>
                  <a:lnTo>
                    <a:pt x="254" y="423"/>
                  </a:lnTo>
                  <a:lnTo>
                    <a:pt x="211" y="459"/>
                  </a:lnTo>
                  <a:lnTo>
                    <a:pt x="172" y="452"/>
                  </a:lnTo>
                  <a:lnTo>
                    <a:pt x="165" y="377"/>
                  </a:lnTo>
                  <a:lnTo>
                    <a:pt x="124" y="400"/>
                  </a:lnTo>
                  <a:lnTo>
                    <a:pt x="115" y="444"/>
                  </a:lnTo>
                  <a:lnTo>
                    <a:pt x="96" y="459"/>
                  </a:lnTo>
                  <a:lnTo>
                    <a:pt x="69" y="459"/>
                  </a:lnTo>
                  <a:lnTo>
                    <a:pt x="55" y="423"/>
                  </a:lnTo>
                  <a:lnTo>
                    <a:pt x="22" y="407"/>
                  </a:lnTo>
                  <a:lnTo>
                    <a:pt x="0" y="355"/>
                  </a:lnTo>
                  <a:close/>
                </a:path>
              </a:pathLst>
            </a:custGeom>
            <a:solidFill>
              <a:srgbClr val="A3A3A3"/>
            </a:solidFill>
            <a:ln w="1651">
              <a:solidFill>
                <a:schemeClr val="bg1"/>
              </a:solidFill>
              <a:prstDash val="solid"/>
              <a:round/>
              <a:headEnd/>
              <a:tailEnd/>
            </a:ln>
          </p:spPr>
          <p:txBody>
            <a:bodyPr/>
            <a:lstStyle/>
            <a:p>
              <a:pPr>
                <a:defRPr/>
              </a:pPr>
              <a:endParaRPr lang="es-ES_tradnl"/>
            </a:p>
          </p:txBody>
        </p:sp>
        <p:sp>
          <p:nvSpPr>
            <p:cNvPr id="110" name="Freeform 50">
              <a:extLst>
                <a:ext uri="{FF2B5EF4-FFF2-40B4-BE49-F238E27FC236}">
                  <a16:creationId xmlns:a16="http://schemas.microsoft.com/office/drawing/2014/main" id="{59AC6E81-1442-4FA2-B178-3C3856341FEF}"/>
                </a:ext>
              </a:extLst>
            </p:cNvPr>
            <p:cNvSpPr>
              <a:spLocks/>
            </p:cNvSpPr>
            <p:nvPr/>
          </p:nvSpPr>
          <p:spPr bwMode="auto">
            <a:xfrm>
              <a:off x="1110923" y="3379084"/>
              <a:ext cx="575747" cy="401657"/>
            </a:xfrm>
            <a:custGeom>
              <a:avLst/>
              <a:gdLst>
                <a:gd name="T0" fmla="*/ 0 w 908"/>
                <a:gd name="T1" fmla="*/ 529431 h 706"/>
                <a:gd name="T2" fmla="*/ 59272 w 908"/>
                <a:gd name="T3" fmla="*/ 507206 h 706"/>
                <a:gd name="T4" fmla="*/ 77850 w 908"/>
                <a:gd name="T5" fmla="*/ 488950 h 706"/>
                <a:gd name="T6" fmla="*/ 42464 w 908"/>
                <a:gd name="T7" fmla="*/ 441325 h 706"/>
                <a:gd name="T8" fmla="*/ 67234 w 908"/>
                <a:gd name="T9" fmla="*/ 400050 h 706"/>
                <a:gd name="T10" fmla="*/ 48657 w 908"/>
                <a:gd name="T11" fmla="*/ 358775 h 706"/>
                <a:gd name="T12" fmla="*/ 67234 w 908"/>
                <a:gd name="T13" fmla="*/ 282575 h 706"/>
                <a:gd name="T14" fmla="*/ 54849 w 908"/>
                <a:gd name="T15" fmla="*/ 251619 h 706"/>
                <a:gd name="T16" fmla="*/ 59272 w 908"/>
                <a:gd name="T17" fmla="*/ 200025 h 706"/>
                <a:gd name="T18" fmla="*/ 54849 w 908"/>
                <a:gd name="T19" fmla="*/ 170656 h 706"/>
                <a:gd name="T20" fmla="*/ 24771 w 908"/>
                <a:gd name="T21" fmla="*/ 146844 h 706"/>
                <a:gd name="T22" fmla="*/ 37156 w 908"/>
                <a:gd name="T23" fmla="*/ 135731 h 706"/>
                <a:gd name="T24" fmla="*/ 77850 w 908"/>
                <a:gd name="T25" fmla="*/ 128587 h 706"/>
                <a:gd name="T26" fmla="*/ 97313 w 908"/>
                <a:gd name="T27" fmla="*/ 111125 h 706"/>
                <a:gd name="T28" fmla="*/ 97313 w 908"/>
                <a:gd name="T29" fmla="*/ 82550 h 706"/>
                <a:gd name="T30" fmla="*/ 107929 w 908"/>
                <a:gd name="T31" fmla="*/ 64294 h 706"/>
                <a:gd name="T32" fmla="*/ 234436 w 908"/>
                <a:gd name="T33" fmla="*/ 0 h 706"/>
                <a:gd name="T34" fmla="*/ 241513 w 908"/>
                <a:gd name="T35" fmla="*/ 23019 h 706"/>
                <a:gd name="T36" fmla="*/ 266284 w 908"/>
                <a:gd name="T37" fmla="*/ 23019 h 706"/>
                <a:gd name="T38" fmla="*/ 272477 w 908"/>
                <a:gd name="T39" fmla="*/ 34925 h 706"/>
                <a:gd name="T40" fmla="*/ 392791 w 908"/>
                <a:gd name="T41" fmla="*/ 76200 h 706"/>
                <a:gd name="T42" fmla="*/ 435255 w 908"/>
                <a:gd name="T43" fmla="*/ 57944 h 706"/>
                <a:gd name="T44" fmla="*/ 459141 w 908"/>
                <a:gd name="T45" fmla="*/ 82550 h 706"/>
                <a:gd name="T46" fmla="*/ 477719 w 908"/>
                <a:gd name="T47" fmla="*/ 82550 h 706"/>
                <a:gd name="T48" fmla="*/ 483911 w 908"/>
                <a:gd name="T49" fmla="*/ 57944 h 706"/>
                <a:gd name="T50" fmla="*/ 502489 w 908"/>
                <a:gd name="T51" fmla="*/ 51594 h 706"/>
                <a:gd name="T52" fmla="*/ 536991 w 908"/>
                <a:gd name="T53" fmla="*/ 64294 h 706"/>
                <a:gd name="T54" fmla="*/ 610418 w 908"/>
                <a:gd name="T55" fmla="*/ 70644 h 706"/>
                <a:gd name="T56" fmla="*/ 658190 w 908"/>
                <a:gd name="T57" fmla="*/ 88900 h 706"/>
                <a:gd name="T58" fmla="*/ 695346 w 908"/>
                <a:gd name="T59" fmla="*/ 117475 h 706"/>
                <a:gd name="T60" fmla="*/ 713039 w 908"/>
                <a:gd name="T61" fmla="*/ 111125 h 706"/>
                <a:gd name="T62" fmla="*/ 725425 w 908"/>
                <a:gd name="T63" fmla="*/ 88900 h 706"/>
                <a:gd name="T64" fmla="*/ 744003 w 908"/>
                <a:gd name="T65" fmla="*/ 88900 h 706"/>
                <a:gd name="T66" fmla="*/ 748426 w 908"/>
                <a:gd name="T67" fmla="*/ 105569 h 706"/>
                <a:gd name="T68" fmla="*/ 797082 w 908"/>
                <a:gd name="T69" fmla="*/ 111125 h 706"/>
                <a:gd name="T70" fmla="*/ 790890 w 908"/>
                <a:gd name="T71" fmla="*/ 152400 h 706"/>
                <a:gd name="T72" fmla="*/ 803275 w 908"/>
                <a:gd name="T73" fmla="*/ 234950 h 706"/>
                <a:gd name="T74" fmla="*/ 760811 w 908"/>
                <a:gd name="T75" fmla="*/ 282575 h 706"/>
                <a:gd name="T76" fmla="*/ 748426 w 908"/>
                <a:gd name="T77" fmla="*/ 317500 h 706"/>
                <a:gd name="T78" fmla="*/ 701539 w 908"/>
                <a:gd name="T79" fmla="*/ 340518 h 706"/>
                <a:gd name="T80" fmla="*/ 682961 w 908"/>
                <a:gd name="T81" fmla="*/ 383381 h 706"/>
                <a:gd name="T82" fmla="*/ 646689 w 908"/>
                <a:gd name="T83" fmla="*/ 400050 h 706"/>
                <a:gd name="T84" fmla="*/ 664383 w 908"/>
                <a:gd name="T85" fmla="*/ 423068 h 706"/>
                <a:gd name="T86" fmla="*/ 664383 w 908"/>
                <a:gd name="T87" fmla="*/ 441325 h 706"/>
                <a:gd name="T88" fmla="*/ 646689 w 908"/>
                <a:gd name="T89" fmla="*/ 459581 h 706"/>
                <a:gd name="T90" fmla="*/ 610418 w 908"/>
                <a:gd name="T91" fmla="*/ 453231 h 706"/>
                <a:gd name="T92" fmla="*/ 575032 w 908"/>
                <a:gd name="T93" fmla="*/ 477837 h 706"/>
                <a:gd name="T94" fmla="*/ 549376 w 908"/>
                <a:gd name="T95" fmla="*/ 546893 h 706"/>
                <a:gd name="T96" fmla="*/ 520182 w 908"/>
                <a:gd name="T97" fmla="*/ 529431 h 706"/>
                <a:gd name="T98" fmla="*/ 494527 w 908"/>
                <a:gd name="T99" fmla="*/ 529431 h 706"/>
                <a:gd name="T100" fmla="*/ 477719 w 908"/>
                <a:gd name="T101" fmla="*/ 529431 h 706"/>
                <a:gd name="T102" fmla="*/ 447640 w 908"/>
                <a:gd name="T103" fmla="*/ 560387 h 706"/>
                <a:gd name="T104" fmla="*/ 404291 w 908"/>
                <a:gd name="T105" fmla="*/ 523875 h 706"/>
                <a:gd name="T106" fmla="*/ 392791 w 908"/>
                <a:gd name="T107" fmla="*/ 494506 h 706"/>
                <a:gd name="T108" fmla="*/ 358289 w 908"/>
                <a:gd name="T109" fmla="*/ 459581 h 706"/>
                <a:gd name="T110" fmla="*/ 337942 w 908"/>
                <a:gd name="T111" fmla="*/ 453231 h 706"/>
                <a:gd name="T112" fmla="*/ 241513 w 908"/>
                <a:gd name="T113" fmla="*/ 494506 h 706"/>
                <a:gd name="T114" fmla="*/ 200819 w 908"/>
                <a:gd name="T115" fmla="*/ 517525 h 706"/>
                <a:gd name="T116" fmla="*/ 187549 w 908"/>
                <a:gd name="T117" fmla="*/ 542131 h 706"/>
                <a:gd name="T118" fmla="*/ 158355 w 908"/>
                <a:gd name="T119" fmla="*/ 552450 h 706"/>
                <a:gd name="T120" fmla="*/ 126507 w 908"/>
                <a:gd name="T121" fmla="*/ 542131 h 706"/>
                <a:gd name="T122" fmla="*/ 0 w 908"/>
                <a:gd name="T123" fmla="*/ 529431 h 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8" h="706">
                  <a:moveTo>
                    <a:pt x="0" y="667"/>
                  </a:moveTo>
                  <a:lnTo>
                    <a:pt x="67" y="639"/>
                  </a:lnTo>
                  <a:lnTo>
                    <a:pt x="88" y="616"/>
                  </a:lnTo>
                  <a:lnTo>
                    <a:pt x="48" y="556"/>
                  </a:lnTo>
                  <a:lnTo>
                    <a:pt x="76" y="504"/>
                  </a:lnTo>
                  <a:lnTo>
                    <a:pt x="55" y="452"/>
                  </a:lnTo>
                  <a:lnTo>
                    <a:pt x="76" y="356"/>
                  </a:lnTo>
                  <a:lnTo>
                    <a:pt x="62" y="317"/>
                  </a:lnTo>
                  <a:lnTo>
                    <a:pt x="67" y="252"/>
                  </a:lnTo>
                  <a:lnTo>
                    <a:pt x="62" y="215"/>
                  </a:lnTo>
                  <a:lnTo>
                    <a:pt x="28" y="185"/>
                  </a:lnTo>
                  <a:lnTo>
                    <a:pt x="42" y="171"/>
                  </a:lnTo>
                  <a:lnTo>
                    <a:pt x="88" y="162"/>
                  </a:lnTo>
                  <a:lnTo>
                    <a:pt x="110" y="140"/>
                  </a:lnTo>
                  <a:lnTo>
                    <a:pt x="110" y="104"/>
                  </a:lnTo>
                  <a:lnTo>
                    <a:pt x="122" y="81"/>
                  </a:lnTo>
                  <a:lnTo>
                    <a:pt x="265" y="0"/>
                  </a:lnTo>
                  <a:lnTo>
                    <a:pt x="273" y="29"/>
                  </a:lnTo>
                  <a:lnTo>
                    <a:pt x="301" y="29"/>
                  </a:lnTo>
                  <a:lnTo>
                    <a:pt x="308" y="44"/>
                  </a:lnTo>
                  <a:lnTo>
                    <a:pt x="444" y="96"/>
                  </a:lnTo>
                  <a:lnTo>
                    <a:pt x="492" y="73"/>
                  </a:lnTo>
                  <a:lnTo>
                    <a:pt x="519" y="104"/>
                  </a:lnTo>
                  <a:lnTo>
                    <a:pt x="540" y="104"/>
                  </a:lnTo>
                  <a:lnTo>
                    <a:pt x="547" y="73"/>
                  </a:lnTo>
                  <a:lnTo>
                    <a:pt x="568" y="65"/>
                  </a:lnTo>
                  <a:lnTo>
                    <a:pt x="607" y="81"/>
                  </a:lnTo>
                  <a:lnTo>
                    <a:pt x="690" y="89"/>
                  </a:lnTo>
                  <a:lnTo>
                    <a:pt x="744" y="112"/>
                  </a:lnTo>
                  <a:lnTo>
                    <a:pt x="786" y="148"/>
                  </a:lnTo>
                  <a:lnTo>
                    <a:pt x="806" y="140"/>
                  </a:lnTo>
                  <a:lnTo>
                    <a:pt x="820" y="112"/>
                  </a:lnTo>
                  <a:lnTo>
                    <a:pt x="841" y="112"/>
                  </a:lnTo>
                  <a:lnTo>
                    <a:pt x="846" y="133"/>
                  </a:lnTo>
                  <a:lnTo>
                    <a:pt x="901" y="140"/>
                  </a:lnTo>
                  <a:lnTo>
                    <a:pt x="894" y="192"/>
                  </a:lnTo>
                  <a:lnTo>
                    <a:pt x="908" y="296"/>
                  </a:lnTo>
                  <a:lnTo>
                    <a:pt x="860" y="356"/>
                  </a:lnTo>
                  <a:lnTo>
                    <a:pt x="846" y="400"/>
                  </a:lnTo>
                  <a:lnTo>
                    <a:pt x="793" y="429"/>
                  </a:lnTo>
                  <a:lnTo>
                    <a:pt x="772" y="483"/>
                  </a:lnTo>
                  <a:lnTo>
                    <a:pt x="731" y="504"/>
                  </a:lnTo>
                  <a:lnTo>
                    <a:pt x="751" y="533"/>
                  </a:lnTo>
                  <a:lnTo>
                    <a:pt x="751" y="556"/>
                  </a:lnTo>
                  <a:lnTo>
                    <a:pt x="731" y="579"/>
                  </a:lnTo>
                  <a:lnTo>
                    <a:pt x="690" y="571"/>
                  </a:lnTo>
                  <a:lnTo>
                    <a:pt x="650" y="602"/>
                  </a:lnTo>
                  <a:lnTo>
                    <a:pt x="621" y="689"/>
                  </a:lnTo>
                  <a:lnTo>
                    <a:pt x="588" y="667"/>
                  </a:lnTo>
                  <a:lnTo>
                    <a:pt x="559" y="667"/>
                  </a:lnTo>
                  <a:lnTo>
                    <a:pt x="540" y="667"/>
                  </a:lnTo>
                  <a:lnTo>
                    <a:pt x="506" y="706"/>
                  </a:lnTo>
                  <a:lnTo>
                    <a:pt x="457" y="660"/>
                  </a:lnTo>
                  <a:lnTo>
                    <a:pt x="444" y="623"/>
                  </a:lnTo>
                  <a:lnTo>
                    <a:pt x="405" y="579"/>
                  </a:lnTo>
                  <a:lnTo>
                    <a:pt x="382" y="571"/>
                  </a:lnTo>
                  <a:lnTo>
                    <a:pt x="273" y="623"/>
                  </a:lnTo>
                  <a:lnTo>
                    <a:pt x="227" y="652"/>
                  </a:lnTo>
                  <a:lnTo>
                    <a:pt x="212" y="683"/>
                  </a:lnTo>
                  <a:lnTo>
                    <a:pt x="179" y="696"/>
                  </a:lnTo>
                  <a:lnTo>
                    <a:pt x="143" y="683"/>
                  </a:lnTo>
                  <a:lnTo>
                    <a:pt x="0" y="667"/>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11" name="Freeform 51">
              <a:extLst>
                <a:ext uri="{FF2B5EF4-FFF2-40B4-BE49-F238E27FC236}">
                  <a16:creationId xmlns:a16="http://schemas.microsoft.com/office/drawing/2014/main" id="{626B0B00-A63B-4CCB-8F56-E9ECB99E2EB4}"/>
                </a:ext>
              </a:extLst>
            </p:cNvPr>
            <p:cNvSpPr>
              <a:spLocks/>
            </p:cNvSpPr>
            <p:nvPr/>
          </p:nvSpPr>
          <p:spPr bwMode="auto">
            <a:xfrm>
              <a:off x="1786800" y="3303986"/>
              <a:ext cx="432379" cy="344765"/>
            </a:xfrm>
            <a:custGeom>
              <a:avLst/>
              <a:gdLst>
                <a:gd name="T0" fmla="*/ 0 w 682"/>
                <a:gd name="T1" fmla="*/ 223044 h 606"/>
                <a:gd name="T2" fmla="*/ 6192 w 682"/>
                <a:gd name="T3" fmla="*/ 247650 h 606"/>
                <a:gd name="T4" fmla="*/ 46880 w 682"/>
                <a:gd name="T5" fmla="*/ 287337 h 606"/>
                <a:gd name="T6" fmla="*/ 46880 w 682"/>
                <a:gd name="T7" fmla="*/ 317500 h 606"/>
                <a:gd name="T8" fmla="*/ 65455 w 682"/>
                <a:gd name="T9" fmla="*/ 353218 h 606"/>
                <a:gd name="T10" fmla="*/ 65455 w 682"/>
                <a:gd name="T11" fmla="*/ 381793 h 606"/>
                <a:gd name="T12" fmla="*/ 97298 w 682"/>
                <a:gd name="T13" fmla="*/ 406400 h 606"/>
                <a:gd name="T14" fmla="*/ 103490 w 682"/>
                <a:gd name="T15" fmla="*/ 423068 h 606"/>
                <a:gd name="T16" fmla="*/ 126488 w 682"/>
                <a:gd name="T17" fmla="*/ 434975 h 606"/>
                <a:gd name="T18" fmla="*/ 107913 w 682"/>
                <a:gd name="T19" fmla="*/ 459581 h 606"/>
                <a:gd name="T20" fmla="*/ 114104 w 682"/>
                <a:gd name="T21" fmla="*/ 481012 h 606"/>
                <a:gd name="T22" fmla="*/ 144179 w 682"/>
                <a:gd name="T23" fmla="*/ 476250 h 606"/>
                <a:gd name="T24" fmla="*/ 167176 w 682"/>
                <a:gd name="T25" fmla="*/ 454025 h 606"/>
                <a:gd name="T26" fmla="*/ 186636 w 682"/>
                <a:gd name="T27" fmla="*/ 446087 h 606"/>
                <a:gd name="T28" fmla="*/ 253860 w 682"/>
                <a:gd name="T29" fmla="*/ 459581 h 606"/>
                <a:gd name="T30" fmla="*/ 294549 w 682"/>
                <a:gd name="T31" fmla="*/ 411162 h 606"/>
                <a:gd name="T32" fmla="*/ 319316 w 682"/>
                <a:gd name="T33" fmla="*/ 406400 h 606"/>
                <a:gd name="T34" fmla="*/ 331699 w 682"/>
                <a:gd name="T35" fmla="*/ 353218 h 606"/>
                <a:gd name="T36" fmla="*/ 367965 w 682"/>
                <a:gd name="T37" fmla="*/ 330200 h 606"/>
                <a:gd name="T38" fmla="*/ 380348 w 682"/>
                <a:gd name="T39" fmla="*/ 305593 h 606"/>
                <a:gd name="T40" fmla="*/ 446688 w 682"/>
                <a:gd name="T41" fmla="*/ 241300 h 606"/>
                <a:gd name="T42" fmla="*/ 482069 w 682"/>
                <a:gd name="T43" fmla="*/ 223044 h 606"/>
                <a:gd name="T44" fmla="*/ 549294 w 682"/>
                <a:gd name="T45" fmla="*/ 145256 h 606"/>
                <a:gd name="T46" fmla="*/ 603250 w 682"/>
                <a:gd name="T47" fmla="*/ 123825 h 606"/>
                <a:gd name="T48" fmla="*/ 573176 w 682"/>
                <a:gd name="T49" fmla="*/ 99219 h 606"/>
                <a:gd name="T50" fmla="*/ 560793 w 682"/>
                <a:gd name="T51" fmla="*/ 46037 h 606"/>
                <a:gd name="T52" fmla="*/ 507721 w 682"/>
                <a:gd name="T53" fmla="*/ 23019 h 606"/>
                <a:gd name="T54" fmla="*/ 500644 w 682"/>
                <a:gd name="T55" fmla="*/ 4762 h 606"/>
                <a:gd name="T56" fmla="*/ 446688 w 682"/>
                <a:gd name="T57" fmla="*/ 0 h 606"/>
                <a:gd name="T58" fmla="*/ 428997 w 682"/>
                <a:gd name="T59" fmla="*/ 11112 h 606"/>
                <a:gd name="T60" fmla="*/ 410422 w 682"/>
                <a:gd name="T61" fmla="*/ 46037 h 606"/>
                <a:gd name="T62" fmla="*/ 391847 w 682"/>
                <a:gd name="T63" fmla="*/ 29369 h 606"/>
                <a:gd name="T64" fmla="*/ 367965 w 682"/>
                <a:gd name="T65" fmla="*/ 23019 h 606"/>
                <a:gd name="T66" fmla="*/ 361773 w 682"/>
                <a:gd name="T67" fmla="*/ 29369 h 606"/>
                <a:gd name="T68" fmla="*/ 344082 w 682"/>
                <a:gd name="T69" fmla="*/ 4762 h 606"/>
                <a:gd name="T70" fmla="*/ 325507 w 682"/>
                <a:gd name="T71" fmla="*/ 4762 h 606"/>
                <a:gd name="T72" fmla="*/ 306932 w 682"/>
                <a:gd name="T73" fmla="*/ 39687 h 606"/>
                <a:gd name="T74" fmla="*/ 228209 w 682"/>
                <a:gd name="T75" fmla="*/ 57944 h 606"/>
                <a:gd name="T76" fmla="*/ 173368 w 682"/>
                <a:gd name="T77" fmla="*/ 64294 h 606"/>
                <a:gd name="T78" fmla="*/ 150370 w 682"/>
                <a:gd name="T79" fmla="*/ 57944 h 606"/>
                <a:gd name="T80" fmla="*/ 114104 w 682"/>
                <a:gd name="T81" fmla="*/ 76200 h 606"/>
                <a:gd name="T82" fmla="*/ 107913 w 682"/>
                <a:gd name="T83" fmla="*/ 82550 h 606"/>
                <a:gd name="T84" fmla="*/ 114104 w 682"/>
                <a:gd name="T85" fmla="*/ 123825 h 606"/>
                <a:gd name="T86" fmla="*/ 103490 w 682"/>
                <a:gd name="T87" fmla="*/ 134937 h 606"/>
                <a:gd name="T88" fmla="*/ 71647 w 682"/>
                <a:gd name="T89" fmla="*/ 128587 h 606"/>
                <a:gd name="T90" fmla="*/ 65455 w 682"/>
                <a:gd name="T91" fmla="*/ 134937 h 606"/>
                <a:gd name="T92" fmla="*/ 65455 w 682"/>
                <a:gd name="T93" fmla="*/ 176212 h 606"/>
                <a:gd name="T94" fmla="*/ 53072 w 682"/>
                <a:gd name="T95" fmla="*/ 194469 h 606"/>
                <a:gd name="T96" fmla="*/ 65455 w 682"/>
                <a:gd name="T97" fmla="*/ 216694 h 606"/>
                <a:gd name="T98" fmla="*/ 46880 w 682"/>
                <a:gd name="T99" fmla="*/ 229394 h 606"/>
                <a:gd name="T100" fmla="*/ 22998 w 682"/>
                <a:gd name="T101" fmla="*/ 216694 h 606"/>
                <a:gd name="T102" fmla="*/ 0 w 682"/>
                <a:gd name="T103" fmla="*/ 223044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2" h="606">
                  <a:moveTo>
                    <a:pt x="0" y="281"/>
                  </a:moveTo>
                  <a:lnTo>
                    <a:pt x="7" y="312"/>
                  </a:lnTo>
                  <a:lnTo>
                    <a:pt x="53" y="362"/>
                  </a:lnTo>
                  <a:lnTo>
                    <a:pt x="53" y="400"/>
                  </a:lnTo>
                  <a:lnTo>
                    <a:pt x="74" y="445"/>
                  </a:lnTo>
                  <a:lnTo>
                    <a:pt x="74" y="481"/>
                  </a:lnTo>
                  <a:lnTo>
                    <a:pt x="110" y="512"/>
                  </a:lnTo>
                  <a:lnTo>
                    <a:pt x="117" y="533"/>
                  </a:lnTo>
                  <a:lnTo>
                    <a:pt x="143" y="548"/>
                  </a:lnTo>
                  <a:lnTo>
                    <a:pt x="122" y="579"/>
                  </a:lnTo>
                  <a:lnTo>
                    <a:pt x="129" y="606"/>
                  </a:lnTo>
                  <a:lnTo>
                    <a:pt x="163" y="600"/>
                  </a:lnTo>
                  <a:lnTo>
                    <a:pt x="189" y="572"/>
                  </a:lnTo>
                  <a:lnTo>
                    <a:pt x="211" y="562"/>
                  </a:lnTo>
                  <a:lnTo>
                    <a:pt x="287" y="579"/>
                  </a:lnTo>
                  <a:lnTo>
                    <a:pt x="333" y="518"/>
                  </a:lnTo>
                  <a:lnTo>
                    <a:pt x="361" y="512"/>
                  </a:lnTo>
                  <a:lnTo>
                    <a:pt x="375" y="445"/>
                  </a:lnTo>
                  <a:lnTo>
                    <a:pt x="416" y="416"/>
                  </a:lnTo>
                  <a:lnTo>
                    <a:pt x="430" y="385"/>
                  </a:lnTo>
                  <a:lnTo>
                    <a:pt x="505" y="304"/>
                  </a:lnTo>
                  <a:lnTo>
                    <a:pt x="545" y="281"/>
                  </a:lnTo>
                  <a:lnTo>
                    <a:pt x="621" y="183"/>
                  </a:lnTo>
                  <a:lnTo>
                    <a:pt x="682" y="156"/>
                  </a:lnTo>
                  <a:lnTo>
                    <a:pt x="648" y="125"/>
                  </a:lnTo>
                  <a:lnTo>
                    <a:pt x="634" y="58"/>
                  </a:lnTo>
                  <a:lnTo>
                    <a:pt x="574" y="29"/>
                  </a:lnTo>
                  <a:lnTo>
                    <a:pt x="566" y="6"/>
                  </a:lnTo>
                  <a:lnTo>
                    <a:pt x="505" y="0"/>
                  </a:lnTo>
                  <a:lnTo>
                    <a:pt x="485" y="14"/>
                  </a:lnTo>
                  <a:lnTo>
                    <a:pt x="464" y="58"/>
                  </a:lnTo>
                  <a:lnTo>
                    <a:pt x="443" y="37"/>
                  </a:lnTo>
                  <a:lnTo>
                    <a:pt x="416" y="29"/>
                  </a:lnTo>
                  <a:lnTo>
                    <a:pt x="409" y="37"/>
                  </a:lnTo>
                  <a:lnTo>
                    <a:pt x="389" y="6"/>
                  </a:lnTo>
                  <a:lnTo>
                    <a:pt x="368" y="6"/>
                  </a:lnTo>
                  <a:lnTo>
                    <a:pt x="347" y="50"/>
                  </a:lnTo>
                  <a:lnTo>
                    <a:pt x="258" y="73"/>
                  </a:lnTo>
                  <a:lnTo>
                    <a:pt x="196" y="81"/>
                  </a:lnTo>
                  <a:lnTo>
                    <a:pt x="170" y="73"/>
                  </a:lnTo>
                  <a:lnTo>
                    <a:pt x="129" y="96"/>
                  </a:lnTo>
                  <a:lnTo>
                    <a:pt x="122" y="104"/>
                  </a:lnTo>
                  <a:lnTo>
                    <a:pt x="129" y="156"/>
                  </a:lnTo>
                  <a:lnTo>
                    <a:pt x="117" y="170"/>
                  </a:lnTo>
                  <a:lnTo>
                    <a:pt x="81" y="162"/>
                  </a:lnTo>
                  <a:lnTo>
                    <a:pt x="74" y="170"/>
                  </a:lnTo>
                  <a:lnTo>
                    <a:pt x="74" y="222"/>
                  </a:lnTo>
                  <a:lnTo>
                    <a:pt x="60" y="245"/>
                  </a:lnTo>
                  <a:lnTo>
                    <a:pt x="74" y="273"/>
                  </a:lnTo>
                  <a:lnTo>
                    <a:pt x="53" y="289"/>
                  </a:lnTo>
                  <a:lnTo>
                    <a:pt x="26" y="273"/>
                  </a:lnTo>
                  <a:lnTo>
                    <a:pt x="0" y="281"/>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12" name="Freeform 52">
              <a:extLst>
                <a:ext uri="{FF2B5EF4-FFF2-40B4-BE49-F238E27FC236}">
                  <a16:creationId xmlns:a16="http://schemas.microsoft.com/office/drawing/2014/main" id="{3D61216E-BEE8-4C3F-BFB9-897234EBBC95}"/>
                </a:ext>
              </a:extLst>
            </p:cNvPr>
            <p:cNvSpPr>
              <a:spLocks/>
            </p:cNvSpPr>
            <p:nvPr/>
          </p:nvSpPr>
          <p:spPr bwMode="auto">
            <a:xfrm>
              <a:off x="2145220" y="3087797"/>
              <a:ext cx="472204" cy="400520"/>
            </a:xfrm>
            <a:custGeom>
              <a:avLst/>
              <a:gdLst>
                <a:gd name="T0" fmla="*/ 0 w 744"/>
                <a:gd name="T1" fmla="*/ 305594 h 704"/>
                <a:gd name="T2" fmla="*/ 7084 w 744"/>
                <a:gd name="T3" fmla="*/ 323850 h 704"/>
                <a:gd name="T4" fmla="*/ 60214 w 744"/>
                <a:gd name="T5" fmla="*/ 346869 h 704"/>
                <a:gd name="T6" fmla="*/ 72611 w 744"/>
                <a:gd name="T7" fmla="*/ 400050 h 704"/>
                <a:gd name="T8" fmla="*/ 102718 w 744"/>
                <a:gd name="T9" fmla="*/ 424656 h 704"/>
                <a:gd name="T10" fmla="*/ 229345 w 744"/>
                <a:gd name="T11" fmla="*/ 418306 h 704"/>
                <a:gd name="T12" fmla="*/ 260337 w 744"/>
                <a:gd name="T13" fmla="*/ 435769 h 704"/>
                <a:gd name="T14" fmla="*/ 284246 w 744"/>
                <a:gd name="T15" fmla="*/ 429419 h 704"/>
                <a:gd name="T16" fmla="*/ 320551 w 744"/>
                <a:gd name="T17" fmla="*/ 441325 h 704"/>
                <a:gd name="T18" fmla="*/ 345346 w 744"/>
                <a:gd name="T19" fmla="*/ 454025 h 704"/>
                <a:gd name="T20" fmla="*/ 331178 w 744"/>
                <a:gd name="T21" fmla="*/ 482600 h 704"/>
                <a:gd name="T22" fmla="*/ 375453 w 744"/>
                <a:gd name="T23" fmla="*/ 495300 h 704"/>
                <a:gd name="T24" fmla="*/ 398476 w 744"/>
                <a:gd name="T25" fmla="*/ 530225 h 704"/>
                <a:gd name="T26" fmla="*/ 458690 w 744"/>
                <a:gd name="T27" fmla="*/ 558800 h 704"/>
                <a:gd name="T28" fmla="*/ 532186 w 744"/>
                <a:gd name="T29" fmla="*/ 534988 h 704"/>
                <a:gd name="T30" fmla="*/ 572919 w 744"/>
                <a:gd name="T31" fmla="*/ 534988 h 704"/>
                <a:gd name="T32" fmla="*/ 580889 w 744"/>
                <a:gd name="T33" fmla="*/ 511969 h 704"/>
                <a:gd name="T34" fmla="*/ 532186 w 744"/>
                <a:gd name="T35" fmla="*/ 477044 h 704"/>
                <a:gd name="T36" fmla="*/ 544583 w 744"/>
                <a:gd name="T37" fmla="*/ 446088 h 704"/>
                <a:gd name="T38" fmla="*/ 525988 w 744"/>
                <a:gd name="T39" fmla="*/ 424656 h 704"/>
                <a:gd name="T40" fmla="*/ 544583 w 744"/>
                <a:gd name="T41" fmla="*/ 358775 h 704"/>
                <a:gd name="T42" fmla="*/ 555209 w 744"/>
                <a:gd name="T43" fmla="*/ 358775 h 704"/>
                <a:gd name="T44" fmla="*/ 567606 w 744"/>
                <a:gd name="T45" fmla="*/ 383381 h 704"/>
                <a:gd name="T46" fmla="*/ 599484 w 744"/>
                <a:gd name="T47" fmla="*/ 383381 h 704"/>
                <a:gd name="T48" fmla="*/ 610110 w 744"/>
                <a:gd name="T49" fmla="*/ 371475 h 704"/>
                <a:gd name="T50" fmla="*/ 603912 w 744"/>
                <a:gd name="T51" fmla="*/ 282575 h 704"/>
                <a:gd name="T52" fmla="*/ 634019 w 744"/>
                <a:gd name="T53" fmla="*/ 282575 h 704"/>
                <a:gd name="T54" fmla="*/ 652614 w 744"/>
                <a:gd name="T55" fmla="*/ 235744 h 704"/>
                <a:gd name="T56" fmla="*/ 658813 w 744"/>
                <a:gd name="T57" fmla="*/ 181769 h 704"/>
                <a:gd name="T58" fmla="*/ 634019 w 744"/>
                <a:gd name="T59" fmla="*/ 123825 h 704"/>
                <a:gd name="T60" fmla="*/ 591515 w 744"/>
                <a:gd name="T61" fmla="*/ 128588 h 704"/>
                <a:gd name="T62" fmla="*/ 544583 w 744"/>
                <a:gd name="T63" fmla="*/ 105569 h 704"/>
                <a:gd name="T64" fmla="*/ 525988 w 744"/>
                <a:gd name="T65" fmla="*/ 41275 h 704"/>
                <a:gd name="T66" fmla="*/ 502079 w 744"/>
                <a:gd name="T67" fmla="*/ 23019 h 704"/>
                <a:gd name="T68" fmla="*/ 464888 w 744"/>
                <a:gd name="T69" fmla="*/ 17463 h 704"/>
                <a:gd name="T70" fmla="*/ 436552 w 744"/>
                <a:gd name="T71" fmla="*/ 0 h 704"/>
                <a:gd name="T72" fmla="*/ 404674 w 744"/>
                <a:gd name="T73" fmla="*/ 4763 h 704"/>
                <a:gd name="T74" fmla="*/ 375453 w 744"/>
                <a:gd name="T75" fmla="*/ 35719 h 704"/>
                <a:gd name="T76" fmla="*/ 369254 w 744"/>
                <a:gd name="T77" fmla="*/ 53975 h 704"/>
                <a:gd name="T78" fmla="*/ 331178 w 744"/>
                <a:gd name="T79" fmla="*/ 82550 h 704"/>
                <a:gd name="T80" fmla="*/ 296643 w 744"/>
                <a:gd name="T81" fmla="*/ 76994 h 704"/>
                <a:gd name="T82" fmla="*/ 290444 w 744"/>
                <a:gd name="T83" fmla="*/ 17463 h 704"/>
                <a:gd name="T84" fmla="*/ 254139 w 744"/>
                <a:gd name="T85" fmla="*/ 35719 h 704"/>
                <a:gd name="T86" fmla="*/ 246169 w 744"/>
                <a:gd name="T87" fmla="*/ 70644 h 704"/>
                <a:gd name="T88" fmla="*/ 229345 w 744"/>
                <a:gd name="T89" fmla="*/ 82550 h 704"/>
                <a:gd name="T90" fmla="*/ 205436 w 744"/>
                <a:gd name="T91" fmla="*/ 82550 h 704"/>
                <a:gd name="T92" fmla="*/ 144337 w 744"/>
                <a:gd name="T93" fmla="*/ 154781 h 704"/>
                <a:gd name="T94" fmla="*/ 138138 w 744"/>
                <a:gd name="T95" fmla="*/ 177800 h 704"/>
                <a:gd name="T96" fmla="*/ 127512 w 744"/>
                <a:gd name="T97" fmla="*/ 177800 h 704"/>
                <a:gd name="T98" fmla="*/ 108917 w 744"/>
                <a:gd name="T99" fmla="*/ 146844 h 704"/>
                <a:gd name="T100" fmla="*/ 96520 w 744"/>
                <a:gd name="T101" fmla="*/ 154781 h 704"/>
                <a:gd name="T102" fmla="*/ 96520 w 744"/>
                <a:gd name="T103" fmla="*/ 194469 h 704"/>
                <a:gd name="T104" fmla="*/ 23909 w 744"/>
                <a:gd name="T105" fmla="*/ 288925 h 704"/>
                <a:gd name="T106" fmla="*/ 0 w 744"/>
                <a:gd name="T107" fmla="*/ 305594 h 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4" h="704">
                  <a:moveTo>
                    <a:pt x="0" y="385"/>
                  </a:moveTo>
                  <a:lnTo>
                    <a:pt x="8" y="408"/>
                  </a:lnTo>
                  <a:lnTo>
                    <a:pt x="68" y="437"/>
                  </a:lnTo>
                  <a:lnTo>
                    <a:pt x="82" y="504"/>
                  </a:lnTo>
                  <a:lnTo>
                    <a:pt x="116" y="535"/>
                  </a:lnTo>
                  <a:lnTo>
                    <a:pt x="259" y="527"/>
                  </a:lnTo>
                  <a:lnTo>
                    <a:pt x="294" y="549"/>
                  </a:lnTo>
                  <a:lnTo>
                    <a:pt x="321" y="541"/>
                  </a:lnTo>
                  <a:lnTo>
                    <a:pt x="362" y="556"/>
                  </a:lnTo>
                  <a:lnTo>
                    <a:pt x="390" y="572"/>
                  </a:lnTo>
                  <a:lnTo>
                    <a:pt x="374" y="608"/>
                  </a:lnTo>
                  <a:lnTo>
                    <a:pt x="424" y="624"/>
                  </a:lnTo>
                  <a:lnTo>
                    <a:pt x="450" y="668"/>
                  </a:lnTo>
                  <a:lnTo>
                    <a:pt x="518" y="704"/>
                  </a:lnTo>
                  <a:lnTo>
                    <a:pt x="601" y="674"/>
                  </a:lnTo>
                  <a:lnTo>
                    <a:pt x="647" y="674"/>
                  </a:lnTo>
                  <a:lnTo>
                    <a:pt x="656" y="645"/>
                  </a:lnTo>
                  <a:lnTo>
                    <a:pt x="601" y="601"/>
                  </a:lnTo>
                  <a:lnTo>
                    <a:pt x="615" y="562"/>
                  </a:lnTo>
                  <a:lnTo>
                    <a:pt x="594" y="535"/>
                  </a:lnTo>
                  <a:lnTo>
                    <a:pt x="615" y="452"/>
                  </a:lnTo>
                  <a:lnTo>
                    <a:pt x="627" y="452"/>
                  </a:lnTo>
                  <a:lnTo>
                    <a:pt x="641" y="483"/>
                  </a:lnTo>
                  <a:lnTo>
                    <a:pt x="677" y="483"/>
                  </a:lnTo>
                  <a:lnTo>
                    <a:pt x="689" y="468"/>
                  </a:lnTo>
                  <a:lnTo>
                    <a:pt x="682" y="356"/>
                  </a:lnTo>
                  <a:lnTo>
                    <a:pt x="716" y="356"/>
                  </a:lnTo>
                  <a:lnTo>
                    <a:pt x="737" y="297"/>
                  </a:lnTo>
                  <a:lnTo>
                    <a:pt x="744" y="229"/>
                  </a:lnTo>
                  <a:lnTo>
                    <a:pt x="716" y="156"/>
                  </a:lnTo>
                  <a:lnTo>
                    <a:pt x="668" y="162"/>
                  </a:lnTo>
                  <a:lnTo>
                    <a:pt x="615" y="133"/>
                  </a:lnTo>
                  <a:lnTo>
                    <a:pt x="594" y="52"/>
                  </a:lnTo>
                  <a:lnTo>
                    <a:pt x="567" y="29"/>
                  </a:lnTo>
                  <a:lnTo>
                    <a:pt x="525" y="22"/>
                  </a:lnTo>
                  <a:lnTo>
                    <a:pt x="493" y="0"/>
                  </a:lnTo>
                  <a:lnTo>
                    <a:pt x="457" y="6"/>
                  </a:lnTo>
                  <a:lnTo>
                    <a:pt x="424" y="45"/>
                  </a:lnTo>
                  <a:lnTo>
                    <a:pt x="417" y="68"/>
                  </a:lnTo>
                  <a:lnTo>
                    <a:pt x="374" y="104"/>
                  </a:lnTo>
                  <a:lnTo>
                    <a:pt x="335" y="97"/>
                  </a:lnTo>
                  <a:lnTo>
                    <a:pt x="328" y="22"/>
                  </a:lnTo>
                  <a:lnTo>
                    <a:pt x="287" y="45"/>
                  </a:lnTo>
                  <a:lnTo>
                    <a:pt x="278" y="89"/>
                  </a:lnTo>
                  <a:lnTo>
                    <a:pt x="259" y="104"/>
                  </a:lnTo>
                  <a:lnTo>
                    <a:pt x="232" y="104"/>
                  </a:lnTo>
                  <a:lnTo>
                    <a:pt x="163" y="195"/>
                  </a:lnTo>
                  <a:lnTo>
                    <a:pt x="156" y="224"/>
                  </a:lnTo>
                  <a:lnTo>
                    <a:pt x="144" y="224"/>
                  </a:lnTo>
                  <a:lnTo>
                    <a:pt x="123" y="185"/>
                  </a:lnTo>
                  <a:lnTo>
                    <a:pt x="109" y="195"/>
                  </a:lnTo>
                  <a:lnTo>
                    <a:pt x="109" y="245"/>
                  </a:lnTo>
                  <a:lnTo>
                    <a:pt x="27" y="364"/>
                  </a:lnTo>
                  <a:lnTo>
                    <a:pt x="0" y="385"/>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13" name="Freeform 53">
              <a:extLst>
                <a:ext uri="{FF2B5EF4-FFF2-40B4-BE49-F238E27FC236}">
                  <a16:creationId xmlns:a16="http://schemas.microsoft.com/office/drawing/2014/main" id="{6453FC36-DFD4-4AB5-91AE-BDA600AE8D03}"/>
                </a:ext>
              </a:extLst>
            </p:cNvPr>
            <p:cNvSpPr>
              <a:spLocks/>
            </p:cNvSpPr>
            <p:nvPr/>
          </p:nvSpPr>
          <p:spPr bwMode="auto">
            <a:xfrm>
              <a:off x="3182930" y="3281230"/>
              <a:ext cx="403934" cy="410760"/>
            </a:xfrm>
            <a:custGeom>
              <a:avLst/>
              <a:gdLst>
                <a:gd name="T0" fmla="*/ 0 w 636"/>
                <a:gd name="T1" fmla="*/ 460218 h 721"/>
                <a:gd name="T2" fmla="*/ 23925 w 636"/>
                <a:gd name="T3" fmla="*/ 425245 h 721"/>
                <a:gd name="T4" fmla="*/ 19494 w 636"/>
                <a:gd name="T5" fmla="*/ 395835 h 721"/>
                <a:gd name="T6" fmla="*/ 36330 w 636"/>
                <a:gd name="T7" fmla="*/ 348144 h 721"/>
                <a:gd name="T8" fmla="*/ 30128 w 636"/>
                <a:gd name="T9" fmla="*/ 294889 h 721"/>
                <a:gd name="T10" fmla="*/ 23925 w 636"/>
                <a:gd name="T11" fmla="*/ 264685 h 721"/>
                <a:gd name="T12" fmla="*/ 54939 w 636"/>
                <a:gd name="T13" fmla="*/ 193943 h 721"/>
                <a:gd name="T14" fmla="*/ 80636 w 636"/>
                <a:gd name="T15" fmla="*/ 165329 h 721"/>
                <a:gd name="T16" fmla="*/ 109877 w 636"/>
                <a:gd name="T17" fmla="*/ 158970 h 721"/>
                <a:gd name="T18" fmla="*/ 140005 w 636"/>
                <a:gd name="T19" fmla="*/ 142278 h 721"/>
                <a:gd name="T20" fmla="*/ 164816 w 636"/>
                <a:gd name="T21" fmla="*/ 142278 h 721"/>
                <a:gd name="T22" fmla="*/ 182538 w 636"/>
                <a:gd name="T23" fmla="*/ 123997 h 721"/>
                <a:gd name="T24" fmla="*/ 260515 w 636"/>
                <a:gd name="T25" fmla="*/ 112869 h 721"/>
                <a:gd name="T26" fmla="*/ 309251 w 636"/>
                <a:gd name="T27" fmla="*/ 88228 h 721"/>
                <a:gd name="T28" fmla="*/ 333176 w 636"/>
                <a:gd name="T29" fmla="*/ 59614 h 721"/>
                <a:gd name="T30" fmla="*/ 362417 w 636"/>
                <a:gd name="T31" fmla="*/ 53255 h 721"/>
                <a:gd name="T32" fmla="*/ 375709 w 636"/>
                <a:gd name="T33" fmla="*/ 24640 h 721"/>
                <a:gd name="T34" fmla="*/ 400520 w 636"/>
                <a:gd name="T35" fmla="*/ 6359 h 721"/>
                <a:gd name="T36" fmla="*/ 466091 w 636"/>
                <a:gd name="T37" fmla="*/ 0 h 721"/>
                <a:gd name="T38" fmla="*/ 490016 w 636"/>
                <a:gd name="T39" fmla="*/ 11923 h 721"/>
                <a:gd name="T40" fmla="*/ 504194 w 636"/>
                <a:gd name="T41" fmla="*/ 88228 h 721"/>
                <a:gd name="T42" fmla="*/ 532549 w 636"/>
                <a:gd name="T43" fmla="*/ 106510 h 721"/>
                <a:gd name="T44" fmla="*/ 563563 w 636"/>
                <a:gd name="T45" fmla="*/ 193943 h 721"/>
                <a:gd name="T46" fmla="*/ 496219 w 636"/>
                <a:gd name="T47" fmla="*/ 224943 h 721"/>
                <a:gd name="T48" fmla="*/ 453686 w 636"/>
                <a:gd name="T49" fmla="*/ 224943 h 721"/>
                <a:gd name="T50" fmla="*/ 436850 w 636"/>
                <a:gd name="T51" fmla="*/ 236865 h 721"/>
                <a:gd name="T52" fmla="*/ 412925 w 636"/>
                <a:gd name="T53" fmla="*/ 278198 h 721"/>
                <a:gd name="T54" fmla="*/ 369506 w 636"/>
                <a:gd name="T55" fmla="*/ 271839 h 721"/>
                <a:gd name="T56" fmla="*/ 309251 w 636"/>
                <a:gd name="T57" fmla="*/ 306812 h 721"/>
                <a:gd name="T58" fmla="*/ 218868 w 636"/>
                <a:gd name="T59" fmla="*/ 406168 h 721"/>
                <a:gd name="T60" fmla="*/ 231273 w 636"/>
                <a:gd name="T61" fmla="*/ 425245 h 721"/>
                <a:gd name="T62" fmla="*/ 248109 w 636"/>
                <a:gd name="T63" fmla="*/ 412527 h 721"/>
                <a:gd name="T64" fmla="*/ 266718 w 636"/>
                <a:gd name="T65" fmla="*/ 418886 h 721"/>
                <a:gd name="T66" fmla="*/ 292415 w 636"/>
                <a:gd name="T67" fmla="*/ 465782 h 721"/>
                <a:gd name="T68" fmla="*/ 231273 w 636"/>
                <a:gd name="T69" fmla="*/ 536524 h 721"/>
                <a:gd name="T70" fmla="*/ 211779 w 636"/>
                <a:gd name="T71" fmla="*/ 542883 h 721"/>
                <a:gd name="T72" fmla="*/ 207349 w 636"/>
                <a:gd name="T73" fmla="*/ 536524 h 721"/>
                <a:gd name="T74" fmla="*/ 207349 w 636"/>
                <a:gd name="T75" fmla="*/ 519832 h 721"/>
                <a:gd name="T76" fmla="*/ 231273 w 636"/>
                <a:gd name="T77" fmla="*/ 501550 h 721"/>
                <a:gd name="T78" fmla="*/ 225071 w 636"/>
                <a:gd name="T79" fmla="*/ 495192 h 721"/>
                <a:gd name="T80" fmla="*/ 186968 w 636"/>
                <a:gd name="T81" fmla="*/ 511884 h 721"/>
                <a:gd name="T82" fmla="*/ 150638 w 636"/>
                <a:gd name="T83" fmla="*/ 573087 h 721"/>
                <a:gd name="T84" fmla="*/ 116080 w 636"/>
                <a:gd name="T85" fmla="*/ 536524 h 721"/>
                <a:gd name="T86" fmla="*/ 74433 w 636"/>
                <a:gd name="T87" fmla="*/ 542883 h 721"/>
                <a:gd name="T88" fmla="*/ 54939 w 636"/>
                <a:gd name="T89" fmla="*/ 536524 h 721"/>
                <a:gd name="T90" fmla="*/ 48736 w 636"/>
                <a:gd name="T91" fmla="*/ 495192 h 721"/>
                <a:gd name="T92" fmla="*/ 36330 w 636"/>
                <a:gd name="T93" fmla="*/ 476910 h 721"/>
                <a:gd name="T94" fmla="*/ 0 w 636"/>
                <a:gd name="T95" fmla="*/ 460218 h 7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6" h="721">
                  <a:moveTo>
                    <a:pt x="0" y="579"/>
                  </a:moveTo>
                  <a:lnTo>
                    <a:pt x="27" y="535"/>
                  </a:lnTo>
                  <a:lnTo>
                    <a:pt x="22" y="498"/>
                  </a:lnTo>
                  <a:lnTo>
                    <a:pt x="41" y="438"/>
                  </a:lnTo>
                  <a:lnTo>
                    <a:pt x="34" y="371"/>
                  </a:lnTo>
                  <a:lnTo>
                    <a:pt x="27" y="333"/>
                  </a:lnTo>
                  <a:lnTo>
                    <a:pt x="62" y="244"/>
                  </a:lnTo>
                  <a:lnTo>
                    <a:pt x="91" y="208"/>
                  </a:lnTo>
                  <a:lnTo>
                    <a:pt x="124" y="200"/>
                  </a:lnTo>
                  <a:lnTo>
                    <a:pt x="158" y="179"/>
                  </a:lnTo>
                  <a:lnTo>
                    <a:pt x="186" y="179"/>
                  </a:lnTo>
                  <a:lnTo>
                    <a:pt x="206" y="156"/>
                  </a:lnTo>
                  <a:lnTo>
                    <a:pt x="294" y="142"/>
                  </a:lnTo>
                  <a:lnTo>
                    <a:pt x="349" y="111"/>
                  </a:lnTo>
                  <a:lnTo>
                    <a:pt x="376" y="75"/>
                  </a:lnTo>
                  <a:lnTo>
                    <a:pt x="409" y="67"/>
                  </a:lnTo>
                  <a:lnTo>
                    <a:pt x="424" y="31"/>
                  </a:lnTo>
                  <a:lnTo>
                    <a:pt x="452" y="8"/>
                  </a:lnTo>
                  <a:lnTo>
                    <a:pt x="526" y="0"/>
                  </a:lnTo>
                  <a:lnTo>
                    <a:pt x="553" y="15"/>
                  </a:lnTo>
                  <a:lnTo>
                    <a:pt x="569" y="111"/>
                  </a:lnTo>
                  <a:lnTo>
                    <a:pt x="601" y="134"/>
                  </a:lnTo>
                  <a:lnTo>
                    <a:pt x="636" y="244"/>
                  </a:lnTo>
                  <a:lnTo>
                    <a:pt x="560" y="283"/>
                  </a:lnTo>
                  <a:lnTo>
                    <a:pt x="512" y="283"/>
                  </a:lnTo>
                  <a:lnTo>
                    <a:pt x="493" y="298"/>
                  </a:lnTo>
                  <a:lnTo>
                    <a:pt x="466" y="350"/>
                  </a:lnTo>
                  <a:lnTo>
                    <a:pt x="417" y="342"/>
                  </a:lnTo>
                  <a:lnTo>
                    <a:pt x="349" y="386"/>
                  </a:lnTo>
                  <a:lnTo>
                    <a:pt x="247" y="511"/>
                  </a:lnTo>
                  <a:lnTo>
                    <a:pt x="261" y="535"/>
                  </a:lnTo>
                  <a:lnTo>
                    <a:pt x="280" y="519"/>
                  </a:lnTo>
                  <a:lnTo>
                    <a:pt x="301" y="527"/>
                  </a:lnTo>
                  <a:lnTo>
                    <a:pt x="330" y="586"/>
                  </a:lnTo>
                  <a:lnTo>
                    <a:pt x="261" y="675"/>
                  </a:lnTo>
                  <a:lnTo>
                    <a:pt x="239" y="683"/>
                  </a:lnTo>
                  <a:lnTo>
                    <a:pt x="234" y="675"/>
                  </a:lnTo>
                  <a:lnTo>
                    <a:pt x="234" y="654"/>
                  </a:lnTo>
                  <a:lnTo>
                    <a:pt x="261" y="631"/>
                  </a:lnTo>
                  <a:lnTo>
                    <a:pt x="254" y="623"/>
                  </a:lnTo>
                  <a:lnTo>
                    <a:pt x="211" y="644"/>
                  </a:lnTo>
                  <a:lnTo>
                    <a:pt x="170" y="721"/>
                  </a:lnTo>
                  <a:lnTo>
                    <a:pt x="131" y="675"/>
                  </a:lnTo>
                  <a:lnTo>
                    <a:pt x="84" y="683"/>
                  </a:lnTo>
                  <a:lnTo>
                    <a:pt x="62" y="675"/>
                  </a:lnTo>
                  <a:lnTo>
                    <a:pt x="55" y="623"/>
                  </a:lnTo>
                  <a:lnTo>
                    <a:pt x="41" y="600"/>
                  </a:lnTo>
                  <a:lnTo>
                    <a:pt x="0" y="579"/>
                  </a:lnTo>
                  <a:close/>
                </a:path>
              </a:pathLst>
            </a:custGeom>
            <a:solidFill>
              <a:srgbClr val="939393"/>
            </a:solidFill>
            <a:ln w="1651">
              <a:solidFill>
                <a:schemeClr val="bg1">
                  <a:lumMod val="50000"/>
                </a:schemeClr>
              </a:solidFill>
              <a:prstDash val="solid"/>
              <a:round/>
              <a:headEnd/>
              <a:tailEnd/>
            </a:ln>
          </p:spPr>
          <p:txBody>
            <a:bodyPr/>
            <a:lstStyle/>
            <a:p>
              <a:pPr>
                <a:defRPr/>
              </a:pPr>
              <a:endParaRPr lang="es-ES_tradnl"/>
            </a:p>
          </p:txBody>
        </p:sp>
        <p:sp>
          <p:nvSpPr>
            <p:cNvPr id="115" name="Freeform 55">
              <a:extLst>
                <a:ext uri="{FF2B5EF4-FFF2-40B4-BE49-F238E27FC236}">
                  <a16:creationId xmlns:a16="http://schemas.microsoft.com/office/drawing/2014/main" id="{B4319FAD-3648-4FE5-981D-A2D2FB15D1B8}"/>
                </a:ext>
              </a:extLst>
            </p:cNvPr>
            <p:cNvSpPr>
              <a:spLocks/>
            </p:cNvSpPr>
            <p:nvPr/>
          </p:nvSpPr>
          <p:spPr bwMode="auto">
            <a:xfrm>
              <a:off x="1609297" y="3053661"/>
              <a:ext cx="410760" cy="423277"/>
            </a:xfrm>
            <a:custGeom>
              <a:avLst/>
              <a:gdLst>
                <a:gd name="T0" fmla="*/ 0 w 648"/>
                <a:gd name="T1" fmla="*/ 530858 h 742"/>
                <a:gd name="T2" fmla="*/ 6191 w 648"/>
                <a:gd name="T3" fmla="*/ 436147 h 742"/>
                <a:gd name="T4" fmla="*/ 0 w 648"/>
                <a:gd name="T5" fmla="*/ 394761 h 742"/>
                <a:gd name="T6" fmla="*/ 30069 w 648"/>
                <a:gd name="T7" fmla="*/ 353375 h 742"/>
                <a:gd name="T8" fmla="*/ 10613 w 648"/>
                <a:gd name="T9" fmla="*/ 324723 h 742"/>
                <a:gd name="T10" fmla="*/ 10613 w 648"/>
                <a:gd name="T11" fmla="*/ 293683 h 742"/>
                <a:gd name="T12" fmla="*/ 0 w 648"/>
                <a:gd name="T13" fmla="*/ 265031 h 742"/>
                <a:gd name="T14" fmla="*/ 10613 w 648"/>
                <a:gd name="T15" fmla="*/ 241950 h 742"/>
                <a:gd name="T16" fmla="*/ 42451 w 648"/>
                <a:gd name="T17" fmla="*/ 225237 h 742"/>
                <a:gd name="T18" fmla="*/ 42451 w 648"/>
                <a:gd name="T19" fmla="*/ 212502 h 742"/>
                <a:gd name="T20" fmla="*/ 23879 w 648"/>
                <a:gd name="T21" fmla="*/ 171116 h 742"/>
                <a:gd name="T22" fmla="*/ 30069 w 648"/>
                <a:gd name="T23" fmla="*/ 124159 h 742"/>
                <a:gd name="T24" fmla="*/ 23879 w 648"/>
                <a:gd name="T25" fmla="*/ 111425 h 742"/>
                <a:gd name="T26" fmla="*/ 0 w 648"/>
                <a:gd name="T27" fmla="*/ 101078 h 742"/>
                <a:gd name="T28" fmla="*/ 6191 w 648"/>
                <a:gd name="T29" fmla="*/ 35019 h 742"/>
                <a:gd name="T30" fmla="*/ 17688 w 648"/>
                <a:gd name="T31" fmla="*/ 23081 h 742"/>
                <a:gd name="T32" fmla="*/ 107896 w 648"/>
                <a:gd name="T33" fmla="*/ 0 h 742"/>
                <a:gd name="T34" fmla="*/ 156538 w 648"/>
                <a:gd name="T35" fmla="*/ 23081 h 742"/>
                <a:gd name="T36" fmla="*/ 160960 w 648"/>
                <a:gd name="T37" fmla="*/ 58100 h 742"/>
                <a:gd name="T38" fmla="*/ 174226 w 648"/>
                <a:gd name="T39" fmla="*/ 70038 h 742"/>
                <a:gd name="T40" fmla="*/ 144156 w 648"/>
                <a:gd name="T41" fmla="*/ 146444 h 742"/>
                <a:gd name="T42" fmla="*/ 150347 w 648"/>
                <a:gd name="T43" fmla="*/ 159178 h 742"/>
                <a:gd name="T44" fmla="*/ 160960 w 648"/>
                <a:gd name="T45" fmla="*/ 165545 h 742"/>
                <a:gd name="T46" fmla="*/ 198989 w 648"/>
                <a:gd name="T47" fmla="*/ 152811 h 742"/>
                <a:gd name="T48" fmla="*/ 217561 w 648"/>
                <a:gd name="T49" fmla="*/ 194197 h 742"/>
                <a:gd name="T50" fmla="*/ 260012 w 648"/>
                <a:gd name="T51" fmla="*/ 175892 h 742"/>
                <a:gd name="T52" fmla="*/ 313075 w 648"/>
                <a:gd name="T53" fmla="*/ 206135 h 742"/>
                <a:gd name="T54" fmla="*/ 351104 w 648"/>
                <a:gd name="T55" fmla="*/ 206135 h 742"/>
                <a:gd name="T56" fmla="*/ 367908 w 648"/>
                <a:gd name="T57" fmla="*/ 235583 h 742"/>
                <a:gd name="T58" fmla="*/ 404168 w 648"/>
                <a:gd name="T59" fmla="*/ 218870 h 742"/>
                <a:gd name="T60" fmla="*/ 446619 w 648"/>
                <a:gd name="T61" fmla="*/ 229216 h 742"/>
                <a:gd name="T62" fmla="*/ 459000 w 648"/>
                <a:gd name="T63" fmla="*/ 212502 h 742"/>
                <a:gd name="T64" fmla="*/ 518255 w 648"/>
                <a:gd name="T65" fmla="*/ 225237 h 742"/>
                <a:gd name="T66" fmla="*/ 535942 w 648"/>
                <a:gd name="T67" fmla="*/ 283337 h 742"/>
                <a:gd name="T68" fmla="*/ 573087 w 648"/>
                <a:gd name="T69" fmla="*/ 353375 h 742"/>
                <a:gd name="T70" fmla="*/ 554515 w 648"/>
                <a:gd name="T71" fmla="*/ 388394 h 742"/>
                <a:gd name="T72" fmla="*/ 475804 w 648"/>
                <a:gd name="T73" fmla="*/ 406700 h 742"/>
                <a:gd name="T74" fmla="*/ 420971 w 648"/>
                <a:gd name="T75" fmla="*/ 413067 h 742"/>
                <a:gd name="T76" fmla="*/ 397977 w 648"/>
                <a:gd name="T77" fmla="*/ 406700 h 742"/>
                <a:gd name="T78" fmla="*/ 361717 w 648"/>
                <a:gd name="T79" fmla="*/ 425005 h 742"/>
                <a:gd name="T80" fmla="*/ 355526 w 648"/>
                <a:gd name="T81" fmla="*/ 431372 h 742"/>
                <a:gd name="T82" fmla="*/ 361717 w 648"/>
                <a:gd name="T83" fmla="*/ 472758 h 742"/>
                <a:gd name="T84" fmla="*/ 351104 w 648"/>
                <a:gd name="T85" fmla="*/ 483901 h 742"/>
                <a:gd name="T86" fmla="*/ 319266 w 648"/>
                <a:gd name="T87" fmla="*/ 477534 h 742"/>
                <a:gd name="T88" fmla="*/ 313075 w 648"/>
                <a:gd name="T89" fmla="*/ 483901 h 742"/>
                <a:gd name="T90" fmla="*/ 313075 w 648"/>
                <a:gd name="T91" fmla="*/ 525287 h 742"/>
                <a:gd name="T92" fmla="*/ 300694 w 648"/>
                <a:gd name="T93" fmla="*/ 543593 h 742"/>
                <a:gd name="T94" fmla="*/ 313075 w 648"/>
                <a:gd name="T95" fmla="*/ 565877 h 742"/>
                <a:gd name="T96" fmla="*/ 294503 w 648"/>
                <a:gd name="T97" fmla="*/ 578612 h 742"/>
                <a:gd name="T98" fmla="*/ 270624 w 648"/>
                <a:gd name="T99" fmla="*/ 565877 h 742"/>
                <a:gd name="T100" fmla="*/ 247630 w 648"/>
                <a:gd name="T101" fmla="*/ 572245 h 742"/>
                <a:gd name="T102" fmla="*/ 186607 w 648"/>
                <a:gd name="T103" fmla="*/ 590550 h 742"/>
                <a:gd name="T104" fmla="*/ 144156 w 648"/>
                <a:gd name="T105" fmla="*/ 555531 h 742"/>
                <a:gd name="T106" fmla="*/ 101705 w 648"/>
                <a:gd name="T107" fmla="*/ 565877 h 742"/>
                <a:gd name="T108" fmla="*/ 53064 w 648"/>
                <a:gd name="T109" fmla="*/ 560306 h 742"/>
                <a:gd name="T110" fmla="*/ 48642 w 648"/>
                <a:gd name="T111" fmla="*/ 543593 h 742"/>
                <a:gd name="T112" fmla="*/ 30069 w 648"/>
                <a:gd name="T113" fmla="*/ 543593 h 742"/>
                <a:gd name="T114" fmla="*/ 0 w 648"/>
                <a:gd name="T115" fmla="*/ 530858 h 7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742">
                  <a:moveTo>
                    <a:pt x="0" y="667"/>
                  </a:moveTo>
                  <a:lnTo>
                    <a:pt x="7" y="548"/>
                  </a:lnTo>
                  <a:lnTo>
                    <a:pt x="0" y="496"/>
                  </a:lnTo>
                  <a:lnTo>
                    <a:pt x="34" y="444"/>
                  </a:lnTo>
                  <a:lnTo>
                    <a:pt x="12" y="408"/>
                  </a:lnTo>
                  <a:lnTo>
                    <a:pt x="12" y="369"/>
                  </a:lnTo>
                  <a:lnTo>
                    <a:pt x="0" y="333"/>
                  </a:lnTo>
                  <a:lnTo>
                    <a:pt x="12" y="304"/>
                  </a:lnTo>
                  <a:lnTo>
                    <a:pt x="48" y="283"/>
                  </a:lnTo>
                  <a:lnTo>
                    <a:pt x="48" y="267"/>
                  </a:lnTo>
                  <a:lnTo>
                    <a:pt x="27" y="215"/>
                  </a:lnTo>
                  <a:lnTo>
                    <a:pt x="34" y="156"/>
                  </a:lnTo>
                  <a:lnTo>
                    <a:pt x="27" y="140"/>
                  </a:lnTo>
                  <a:lnTo>
                    <a:pt x="0" y="127"/>
                  </a:lnTo>
                  <a:lnTo>
                    <a:pt x="7" y="44"/>
                  </a:lnTo>
                  <a:lnTo>
                    <a:pt x="20" y="29"/>
                  </a:lnTo>
                  <a:lnTo>
                    <a:pt x="122" y="0"/>
                  </a:lnTo>
                  <a:lnTo>
                    <a:pt x="177" y="29"/>
                  </a:lnTo>
                  <a:lnTo>
                    <a:pt x="182" y="73"/>
                  </a:lnTo>
                  <a:lnTo>
                    <a:pt x="197" y="88"/>
                  </a:lnTo>
                  <a:lnTo>
                    <a:pt x="163" y="184"/>
                  </a:lnTo>
                  <a:lnTo>
                    <a:pt x="170" y="200"/>
                  </a:lnTo>
                  <a:lnTo>
                    <a:pt x="182" y="208"/>
                  </a:lnTo>
                  <a:lnTo>
                    <a:pt x="225" y="192"/>
                  </a:lnTo>
                  <a:lnTo>
                    <a:pt x="246" y="244"/>
                  </a:lnTo>
                  <a:lnTo>
                    <a:pt x="294" y="221"/>
                  </a:lnTo>
                  <a:lnTo>
                    <a:pt x="354" y="259"/>
                  </a:lnTo>
                  <a:lnTo>
                    <a:pt x="397" y="259"/>
                  </a:lnTo>
                  <a:lnTo>
                    <a:pt x="416" y="296"/>
                  </a:lnTo>
                  <a:lnTo>
                    <a:pt x="457" y="275"/>
                  </a:lnTo>
                  <a:lnTo>
                    <a:pt x="505" y="288"/>
                  </a:lnTo>
                  <a:lnTo>
                    <a:pt x="519" y="267"/>
                  </a:lnTo>
                  <a:lnTo>
                    <a:pt x="586" y="283"/>
                  </a:lnTo>
                  <a:lnTo>
                    <a:pt x="606" y="356"/>
                  </a:lnTo>
                  <a:lnTo>
                    <a:pt x="648" y="444"/>
                  </a:lnTo>
                  <a:lnTo>
                    <a:pt x="627" y="488"/>
                  </a:lnTo>
                  <a:lnTo>
                    <a:pt x="538" y="511"/>
                  </a:lnTo>
                  <a:lnTo>
                    <a:pt x="476" y="519"/>
                  </a:lnTo>
                  <a:lnTo>
                    <a:pt x="450" y="511"/>
                  </a:lnTo>
                  <a:lnTo>
                    <a:pt x="409" y="534"/>
                  </a:lnTo>
                  <a:lnTo>
                    <a:pt x="402" y="542"/>
                  </a:lnTo>
                  <a:lnTo>
                    <a:pt x="409" y="594"/>
                  </a:lnTo>
                  <a:lnTo>
                    <a:pt x="397" y="608"/>
                  </a:lnTo>
                  <a:lnTo>
                    <a:pt x="361" y="600"/>
                  </a:lnTo>
                  <a:lnTo>
                    <a:pt x="354" y="608"/>
                  </a:lnTo>
                  <a:lnTo>
                    <a:pt x="354" y="660"/>
                  </a:lnTo>
                  <a:lnTo>
                    <a:pt x="340" y="683"/>
                  </a:lnTo>
                  <a:lnTo>
                    <a:pt x="354" y="711"/>
                  </a:lnTo>
                  <a:lnTo>
                    <a:pt x="333" y="727"/>
                  </a:lnTo>
                  <a:lnTo>
                    <a:pt x="306" y="711"/>
                  </a:lnTo>
                  <a:lnTo>
                    <a:pt x="280" y="719"/>
                  </a:lnTo>
                  <a:lnTo>
                    <a:pt x="211" y="742"/>
                  </a:lnTo>
                  <a:lnTo>
                    <a:pt x="163" y="698"/>
                  </a:lnTo>
                  <a:lnTo>
                    <a:pt x="115" y="711"/>
                  </a:lnTo>
                  <a:lnTo>
                    <a:pt x="60" y="704"/>
                  </a:lnTo>
                  <a:lnTo>
                    <a:pt x="55" y="683"/>
                  </a:lnTo>
                  <a:lnTo>
                    <a:pt x="34" y="683"/>
                  </a:lnTo>
                  <a:lnTo>
                    <a:pt x="0" y="667"/>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16" name="Freeform 56">
              <a:extLst>
                <a:ext uri="{FF2B5EF4-FFF2-40B4-BE49-F238E27FC236}">
                  <a16:creationId xmlns:a16="http://schemas.microsoft.com/office/drawing/2014/main" id="{5ACE909C-8DE6-4A08-8134-FF8A14E0CBCF}"/>
                </a:ext>
              </a:extLst>
            </p:cNvPr>
            <p:cNvSpPr>
              <a:spLocks/>
            </p:cNvSpPr>
            <p:nvPr/>
          </p:nvSpPr>
          <p:spPr bwMode="auto">
            <a:xfrm>
              <a:off x="2163425" y="2606490"/>
              <a:ext cx="276496" cy="160436"/>
            </a:xfrm>
            <a:custGeom>
              <a:avLst/>
              <a:gdLst>
                <a:gd name="T0" fmla="*/ 0 w 437"/>
                <a:gd name="T1" fmla="*/ 171635 h 283"/>
                <a:gd name="T2" fmla="*/ 12359 w 437"/>
                <a:gd name="T3" fmla="*/ 176381 h 283"/>
                <a:gd name="T4" fmla="*/ 72386 w 437"/>
                <a:gd name="T5" fmla="*/ 147907 h 283"/>
                <a:gd name="T6" fmla="*/ 103282 w 437"/>
                <a:gd name="T7" fmla="*/ 158189 h 283"/>
                <a:gd name="T8" fmla="*/ 145654 w 437"/>
                <a:gd name="T9" fmla="*/ 171635 h 283"/>
                <a:gd name="T10" fmla="*/ 156247 w 437"/>
                <a:gd name="T11" fmla="*/ 135252 h 283"/>
                <a:gd name="T12" fmla="*/ 180964 w 437"/>
                <a:gd name="T13" fmla="*/ 135252 h 283"/>
                <a:gd name="T14" fmla="*/ 217157 w 437"/>
                <a:gd name="T15" fmla="*/ 205646 h 283"/>
                <a:gd name="T16" fmla="*/ 247171 w 437"/>
                <a:gd name="T17" fmla="*/ 205646 h 283"/>
                <a:gd name="T18" fmla="*/ 271888 w 437"/>
                <a:gd name="T19" fmla="*/ 223838 h 283"/>
                <a:gd name="T20" fmla="*/ 289543 w 437"/>
                <a:gd name="T21" fmla="*/ 223838 h 283"/>
                <a:gd name="T22" fmla="*/ 320439 w 437"/>
                <a:gd name="T23" fmla="*/ 182709 h 283"/>
                <a:gd name="T24" fmla="*/ 338094 w 437"/>
                <a:gd name="T25" fmla="*/ 189036 h 283"/>
                <a:gd name="T26" fmla="*/ 356632 w 437"/>
                <a:gd name="T27" fmla="*/ 189036 h 283"/>
                <a:gd name="T28" fmla="*/ 373404 w 437"/>
                <a:gd name="T29" fmla="*/ 176381 h 283"/>
                <a:gd name="T30" fmla="*/ 367225 w 437"/>
                <a:gd name="T31" fmla="*/ 129715 h 283"/>
                <a:gd name="T32" fmla="*/ 379584 w 437"/>
                <a:gd name="T33" fmla="*/ 117060 h 283"/>
                <a:gd name="T34" fmla="*/ 385763 w 437"/>
                <a:gd name="T35" fmla="*/ 88586 h 283"/>
                <a:gd name="T36" fmla="*/ 271888 w 437"/>
                <a:gd name="T37" fmla="*/ 30847 h 283"/>
                <a:gd name="T38" fmla="*/ 259529 w 437"/>
                <a:gd name="T39" fmla="*/ 30847 h 283"/>
                <a:gd name="T40" fmla="*/ 259529 w 437"/>
                <a:gd name="T41" fmla="*/ 41129 h 283"/>
                <a:gd name="T42" fmla="*/ 229516 w 437"/>
                <a:gd name="T43" fmla="*/ 18192 h 283"/>
                <a:gd name="T44" fmla="*/ 221571 w 437"/>
                <a:gd name="T45" fmla="*/ 0 h 283"/>
                <a:gd name="T46" fmla="*/ 174785 w 437"/>
                <a:gd name="T47" fmla="*/ 12655 h 283"/>
                <a:gd name="T48" fmla="*/ 168606 w 437"/>
                <a:gd name="T49" fmla="*/ 30847 h 283"/>
                <a:gd name="T50" fmla="*/ 139475 w 437"/>
                <a:gd name="T51" fmla="*/ 49039 h 283"/>
                <a:gd name="T52" fmla="*/ 133296 w 437"/>
                <a:gd name="T53" fmla="*/ 75931 h 283"/>
                <a:gd name="T54" fmla="*/ 103282 w 437"/>
                <a:gd name="T55" fmla="*/ 59321 h 283"/>
                <a:gd name="T56" fmla="*/ 67089 w 437"/>
                <a:gd name="T57" fmla="*/ 83840 h 283"/>
                <a:gd name="T58" fmla="*/ 6179 w 437"/>
                <a:gd name="T59" fmla="*/ 100450 h 283"/>
                <a:gd name="T60" fmla="*/ 12359 w 437"/>
                <a:gd name="T61" fmla="*/ 135252 h 283"/>
                <a:gd name="T62" fmla="*/ 0 w 437"/>
                <a:gd name="T63" fmla="*/ 171635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7" h="283">
                  <a:moveTo>
                    <a:pt x="0" y="217"/>
                  </a:moveTo>
                  <a:lnTo>
                    <a:pt x="14" y="223"/>
                  </a:lnTo>
                  <a:lnTo>
                    <a:pt x="82" y="187"/>
                  </a:lnTo>
                  <a:lnTo>
                    <a:pt x="117" y="200"/>
                  </a:lnTo>
                  <a:lnTo>
                    <a:pt x="165" y="217"/>
                  </a:lnTo>
                  <a:lnTo>
                    <a:pt x="177" y="171"/>
                  </a:lnTo>
                  <a:lnTo>
                    <a:pt x="205" y="171"/>
                  </a:lnTo>
                  <a:lnTo>
                    <a:pt x="246" y="260"/>
                  </a:lnTo>
                  <a:lnTo>
                    <a:pt x="280" y="260"/>
                  </a:lnTo>
                  <a:lnTo>
                    <a:pt x="308" y="283"/>
                  </a:lnTo>
                  <a:lnTo>
                    <a:pt x="328" y="283"/>
                  </a:lnTo>
                  <a:lnTo>
                    <a:pt x="363" y="231"/>
                  </a:lnTo>
                  <a:lnTo>
                    <a:pt x="383" y="239"/>
                  </a:lnTo>
                  <a:lnTo>
                    <a:pt x="404" y="239"/>
                  </a:lnTo>
                  <a:lnTo>
                    <a:pt x="423" y="223"/>
                  </a:lnTo>
                  <a:lnTo>
                    <a:pt x="416" y="164"/>
                  </a:lnTo>
                  <a:lnTo>
                    <a:pt x="430" y="148"/>
                  </a:lnTo>
                  <a:lnTo>
                    <a:pt x="437" y="112"/>
                  </a:lnTo>
                  <a:lnTo>
                    <a:pt x="308" y="39"/>
                  </a:lnTo>
                  <a:lnTo>
                    <a:pt x="294" y="39"/>
                  </a:lnTo>
                  <a:lnTo>
                    <a:pt x="294" y="52"/>
                  </a:lnTo>
                  <a:lnTo>
                    <a:pt x="260" y="23"/>
                  </a:lnTo>
                  <a:lnTo>
                    <a:pt x="251" y="0"/>
                  </a:lnTo>
                  <a:lnTo>
                    <a:pt x="198" y="16"/>
                  </a:lnTo>
                  <a:lnTo>
                    <a:pt x="191" y="39"/>
                  </a:lnTo>
                  <a:lnTo>
                    <a:pt x="158" y="62"/>
                  </a:lnTo>
                  <a:lnTo>
                    <a:pt x="151" y="96"/>
                  </a:lnTo>
                  <a:lnTo>
                    <a:pt x="117" y="75"/>
                  </a:lnTo>
                  <a:lnTo>
                    <a:pt x="76" y="106"/>
                  </a:lnTo>
                  <a:lnTo>
                    <a:pt x="7" y="127"/>
                  </a:lnTo>
                  <a:lnTo>
                    <a:pt x="14" y="171"/>
                  </a:lnTo>
                  <a:lnTo>
                    <a:pt x="0" y="217"/>
                  </a:lnTo>
                  <a:close/>
                </a:path>
              </a:pathLst>
            </a:custGeom>
            <a:solidFill>
              <a:srgbClr val="ECF1F9"/>
            </a:solidFill>
            <a:ln w="1651">
              <a:solidFill>
                <a:schemeClr val="bg1">
                  <a:lumMod val="50000"/>
                </a:schemeClr>
              </a:solidFill>
              <a:prstDash val="solid"/>
              <a:round/>
              <a:headEnd/>
              <a:tailEnd/>
            </a:ln>
          </p:spPr>
          <p:txBody>
            <a:bodyPr/>
            <a:lstStyle/>
            <a:p>
              <a:pPr>
                <a:defRPr/>
              </a:pPr>
              <a:endParaRPr lang="es-ES_tradnl"/>
            </a:p>
          </p:txBody>
        </p:sp>
        <p:sp>
          <p:nvSpPr>
            <p:cNvPr id="117" name="Freeform 57">
              <a:extLst>
                <a:ext uri="{FF2B5EF4-FFF2-40B4-BE49-F238E27FC236}">
                  <a16:creationId xmlns:a16="http://schemas.microsoft.com/office/drawing/2014/main" id="{A15807C5-2473-467F-A5B8-55EEFB27DC90}"/>
                </a:ext>
              </a:extLst>
            </p:cNvPr>
            <p:cNvSpPr>
              <a:spLocks/>
            </p:cNvSpPr>
            <p:nvPr/>
          </p:nvSpPr>
          <p:spPr bwMode="auto">
            <a:xfrm>
              <a:off x="1141645" y="3020664"/>
              <a:ext cx="498374" cy="442620"/>
            </a:xfrm>
            <a:custGeom>
              <a:avLst/>
              <a:gdLst>
                <a:gd name="T0" fmla="*/ 16808 w 786"/>
                <a:gd name="T1" fmla="*/ 148241 h 779"/>
                <a:gd name="T2" fmla="*/ 103503 w 786"/>
                <a:gd name="T3" fmla="*/ 148241 h 779"/>
                <a:gd name="T4" fmla="*/ 145081 w 786"/>
                <a:gd name="T5" fmla="*/ 158546 h 779"/>
                <a:gd name="T6" fmla="*/ 151273 w 786"/>
                <a:gd name="T7" fmla="*/ 206110 h 779"/>
                <a:gd name="T8" fmla="*/ 145081 w 786"/>
                <a:gd name="T9" fmla="*/ 282212 h 779"/>
                <a:gd name="T10" fmla="*/ 167196 w 786"/>
                <a:gd name="T11" fmla="*/ 323435 h 779"/>
                <a:gd name="T12" fmla="*/ 295469 w 786"/>
                <a:gd name="T13" fmla="*/ 346424 h 779"/>
                <a:gd name="T14" fmla="*/ 272468 w 786"/>
                <a:gd name="T15" fmla="*/ 389231 h 779"/>
                <a:gd name="T16" fmla="*/ 230006 w 786"/>
                <a:gd name="T17" fmla="*/ 458992 h 779"/>
                <a:gd name="T18" fmla="*/ 191966 w 786"/>
                <a:gd name="T19" fmla="*/ 500214 h 779"/>
                <a:gd name="T20" fmla="*/ 223813 w 786"/>
                <a:gd name="T21" fmla="*/ 523203 h 779"/>
                <a:gd name="T22" fmla="*/ 350316 w 786"/>
                <a:gd name="T23" fmla="*/ 576316 h 779"/>
                <a:gd name="T24" fmla="*/ 416664 w 786"/>
                <a:gd name="T25" fmla="*/ 582658 h 779"/>
                <a:gd name="T26" fmla="*/ 441434 w 786"/>
                <a:gd name="T27" fmla="*/ 558083 h 779"/>
                <a:gd name="T28" fmla="*/ 494512 w 786"/>
                <a:gd name="T29" fmla="*/ 564425 h 779"/>
                <a:gd name="T30" fmla="*/ 615708 w 786"/>
                <a:gd name="T31" fmla="*/ 589000 h 779"/>
                <a:gd name="T32" fmla="*/ 670555 w 786"/>
                <a:gd name="T33" fmla="*/ 611196 h 779"/>
                <a:gd name="T34" fmla="*/ 652862 w 786"/>
                <a:gd name="T35" fmla="*/ 576316 h 779"/>
                <a:gd name="T36" fmla="*/ 652862 w 786"/>
                <a:gd name="T37" fmla="*/ 440759 h 779"/>
                <a:gd name="T38" fmla="*/ 663478 w 786"/>
                <a:gd name="T39" fmla="*/ 370998 h 779"/>
                <a:gd name="T40" fmla="*/ 652862 w 786"/>
                <a:gd name="T41" fmla="*/ 311544 h 779"/>
                <a:gd name="T42" fmla="*/ 695325 w 786"/>
                <a:gd name="T43" fmla="*/ 271907 h 779"/>
                <a:gd name="T44" fmla="*/ 676748 w 786"/>
                <a:gd name="T45" fmla="*/ 218001 h 779"/>
                <a:gd name="T46" fmla="*/ 676748 w 786"/>
                <a:gd name="T47" fmla="*/ 158546 h 779"/>
                <a:gd name="T48" fmla="*/ 640477 w 786"/>
                <a:gd name="T49" fmla="*/ 164888 h 779"/>
                <a:gd name="T50" fmla="*/ 561745 w 786"/>
                <a:gd name="T51" fmla="*/ 123666 h 779"/>
                <a:gd name="T52" fmla="*/ 513090 w 786"/>
                <a:gd name="T53" fmla="*/ 88786 h 779"/>
                <a:gd name="T54" fmla="*/ 350316 w 786"/>
                <a:gd name="T55" fmla="*/ 76102 h 779"/>
                <a:gd name="T56" fmla="*/ 217621 w 786"/>
                <a:gd name="T57" fmla="*/ 41222 h 779"/>
                <a:gd name="T58" fmla="*/ 48655 w 786"/>
                <a:gd name="T59" fmla="*/ 41222 h 779"/>
                <a:gd name="T60" fmla="*/ 6192 w 786"/>
                <a:gd name="T61" fmla="*/ 76102 h 779"/>
                <a:gd name="T62" fmla="*/ 24770 w 786"/>
                <a:gd name="T63" fmla="*/ 10543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6" h="779">
                  <a:moveTo>
                    <a:pt x="0" y="179"/>
                  </a:moveTo>
                  <a:lnTo>
                    <a:pt x="19" y="187"/>
                  </a:lnTo>
                  <a:lnTo>
                    <a:pt x="62" y="179"/>
                  </a:lnTo>
                  <a:lnTo>
                    <a:pt x="117" y="187"/>
                  </a:lnTo>
                  <a:lnTo>
                    <a:pt x="150" y="187"/>
                  </a:lnTo>
                  <a:lnTo>
                    <a:pt x="164" y="200"/>
                  </a:lnTo>
                  <a:lnTo>
                    <a:pt x="157" y="252"/>
                  </a:lnTo>
                  <a:lnTo>
                    <a:pt x="171" y="260"/>
                  </a:lnTo>
                  <a:lnTo>
                    <a:pt x="179" y="289"/>
                  </a:lnTo>
                  <a:lnTo>
                    <a:pt x="164" y="356"/>
                  </a:lnTo>
                  <a:lnTo>
                    <a:pt x="171" y="400"/>
                  </a:lnTo>
                  <a:lnTo>
                    <a:pt x="189" y="408"/>
                  </a:lnTo>
                  <a:lnTo>
                    <a:pt x="274" y="400"/>
                  </a:lnTo>
                  <a:lnTo>
                    <a:pt x="334" y="437"/>
                  </a:lnTo>
                  <a:lnTo>
                    <a:pt x="341" y="454"/>
                  </a:lnTo>
                  <a:lnTo>
                    <a:pt x="308" y="491"/>
                  </a:lnTo>
                  <a:lnTo>
                    <a:pt x="294" y="543"/>
                  </a:lnTo>
                  <a:lnTo>
                    <a:pt x="260" y="579"/>
                  </a:lnTo>
                  <a:lnTo>
                    <a:pt x="225" y="587"/>
                  </a:lnTo>
                  <a:lnTo>
                    <a:pt x="217" y="631"/>
                  </a:lnTo>
                  <a:lnTo>
                    <a:pt x="225" y="660"/>
                  </a:lnTo>
                  <a:lnTo>
                    <a:pt x="253" y="660"/>
                  </a:lnTo>
                  <a:lnTo>
                    <a:pt x="260" y="675"/>
                  </a:lnTo>
                  <a:lnTo>
                    <a:pt x="396" y="727"/>
                  </a:lnTo>
                  <a:lnTo>
                    <a:pt x="444" y="704"/>
                  </a:lnTo>
                  <a:lnTo>
                    <a:pt x="471" y="735"/>
                  </a:lnTo>
                  <a:lnTo>
                    <a:pt x="492" y="735"/>
                  </a:lnTo>
                  <a:lnTo>
                    <a:pt x="499" y="704"/>
                  </a:lnTo>
                  <a:lnTo>
                    <a:pt x="520" y="696"/>
                  </a:lnTo>
                  <a:lnTo>
                    <a:pt x="559" y="712"/>
                  </a:lnTo>
                  <a:lnTo>
                    <a:pt x="642" y="720"/>
                  </a:lnTo>
                  <a:lnTo>
                    <a:pt x="696" y="743"/>
                  </a:lnTo>
                  <a:lnTo>
                    <a:pt x="738" y="779"/>
                  </a:lnTo>
                  <a:lnTo>
                    <a:pt x="758" y="771"/>
                  </a:lnTo>
                  <a:lnTo>
                    <a:pt x="772" y="743"/>
                  </a:lnTo>
                  <a:lnTo>
                    <a:pt x="738" y="727"/>
                  </a:lnTo>
                  <a:lnTo>
                    <a:pt x="745" y="608"/>
                  </a:lnTo>
                  <a:lnTo>
                    <a:pt x="738" y="556"/>
                  </a:lnTo>
                  <a:lnTo>
                    <a:pt x="772" y="504"/>
                  </a:lnTo>
                  <a:lnTo>
                    <a:pt x="750" y="468"/>
                  </a:lnTo>
                  <a:lnTo>
                    <a:pt x="750" y="429"/>
                  </a:lnTo>
                  <a:lnTo>
                    <a:pt x="738" y="393"/>
                  </a:lnTo>
                  <a:lnTo>
                    <a:pt x="750" y="364"/>
                  </a:lnTo>
                  <a:lnTo>
                    <a:pt x="786" y="343"/>
                  </a:lnTo>
                  <a:lnTo>
                    <a:pt x="786" y="327"/>
                  </a:lnTo>
                  <a:lnTo>
                    <a:pt x="765" y="275"/>
                  </a:lnTo>
                  <a:lnTo>
                    <a:pt x="772" y="216"/>
                  </a:lnTo>
                  <a:lnTo>
                    <a:pt x="765" y="200"/>
                  </a:lnTo>
                  <a:lnTo>
                    <a:pt x="738" y="187"/>
                  </a:lnTo>
                  <a:lnTo>
                    <a:pt x="724" y="208"/>
                  </a:lnTo>
                  <a:lnTo>
                    <a:pt x="690" y="164"/>
                  </a:lnTo>
                  <a:lnTo>
                    <a:pt x="635" y="156"/>
                  </a:lnTo>
                  <a:lnTo>
                    <a:pt x="602" y="119"/>
                  </a:lnTo>
                  <a:lnTo>
                    <a:pt x="580" y="112"/>
                  </a:lnTo>
                  <a:lnTo>
                    <a:pt x="559" y="119"/>
                  </a:lnTo>
                  <a:lnTo>
                    <a:pt x="396" y="96"/>
                  </a:lnTo>
                  <a:lnTo>
                    <a:pt x="322" y="46"/>
                  </a:lnTo>
                  <a:lnTo>
                    <a:pt x="246" y="52"/>
                  </a:lnTo>
                  <a:lnTo>
                    <a:pt x="131" y="0"/>
                  </a:lnTo>
                  <a:lnTo>
                    <a:pt x="55" y="52"/>
                  </a:lnTo>
                  <a:lnTo>
                    <a:pt x="35" y="83"/>
                  </a:lnTo>
                  <a:lnTo>
                    <a:pt x="7" y="96"/>
                  </a:lnTo>
                  <a:lnTo>
                    <a:pt x="7" y="125"/>
                  </a:lnTo>
                  <a:lnTo>
                    <a:pt x="28" y="133"/>
                  </a:lnTo>
                  <a:lnTo>
                    <a:pt x="0" y="179"/>
                  </a:lnTo>
                  <a:close/>
                </a:path>
              </a:pathLst>
            </a:custGeom>
            <a:solidFill>
              <a:srgbClr val="4472C4"/>
            </a:solidFill>
            <a:ln w="1651">
              <a:solidFill>
                <a:schemeClr val="bg1"/>
              </a:solidFill>
              <a:prstDash val="solid"/>
              <a:round/>
              <a:headEnd/>
              <a:tailEnd/>
            </a:ln>
          </p:spPr>
          <p:txBody>
            <a:bodyPr/>
            <a:lstStyle/>
            <a:p>
              <a:pPr>
                <a:defRPr/>
              </a:pPr>
              <a:endParaRPr lang="es-ES_tradnl"/>
            </a:p>
          </p:txBody>
        </p:sp>
        <p:sp>
          <p:nvSpPr>
            <p:cNvPr id="118" name="Freeform 58">
              <a:extLst>
                <a:ext uri="{FF2B5EF4-FFF2-40B4-BE49-F238E27FC236}">
                  <a16:creationId xmlns:a16="http://schemas.microsoft.com/office/drawing/2014/main" id="{689B5E63-81EF-4E33-93DC-8F076A93B5C9}"/>
                </a:ext>
              </a:extLst>
            </p:cNvPr>
            <p:cNvSpPr>
              <a:spLocks/>
            </p:cNvSpPr>
            <p:nvPr/>
          </p:nvSpPr>
          <p:spPr bwMode="auto">
            <a:xfrm>
              <a:off x="2521845" y="2863642"/>
              <a:ext cx="719115" cy="679291"/>
            </a:xfrm>
            <a:custGeom>
              <a:avLst/>
              <a:gdLst>
                <a:gd name="T0" fmla="*/ 18563 w 1135"/>
                <a:gd name="T1" fmla="*/ 758190 h 1195"/>
                <a:gd name="T2" fmla="*/ 54806 w 1135"/>
                <a:gd name="T3" fmla="*/ 824017 h 1195"/>
                <a:gd name="T4" fmla="*/ 104308 w 1135"/>
                <a:gd name="T5" fmla="*/ 819258 h 1195"/>
                <a:gd name="T6" fmla="*/ 234251 w 1135"/>
                <a:gd name="T7" fmla="*/ 947738 h 1195"/>
                <a:gd name="T8" fmla="*/ 301432 w 1135"/>
                <a:gd name="T9" fmla="*/ 912049 h 1195"/>
                <a:gd name="T10" fmla="*/ 308504 w 1135"/>
                <a:gd name="T11" fmla="*/ 877153 h 1195"/>
                <a:gd name="T12" fmla="*/ 384525 w 1135"/>
                <a:gd name="T13" fmla="*/ 860499 h 1195"/>
                <a:gd name="T14" fmla="*/ 384525 w 1135"/>
                <a:gd name="T15" fmla="*/ 819258 h 1195"/>
                <a:gd name="T16" fmla="*/ 471153 w 1135"/>
                <a:gd name="T17" fmla="*/ 824017 h 1195"/>
                <a:gd name="T18" fmla="*/ 525959 w 1135"/>
                <a:gd name="T19" fmla="*/ 829568 h 1195"/>
                <a:gd name="T20" fmla="*/ 585185 w 1135"/>
                <a:gd name="T21" fmla="*/ 807362 h 1195"/>
                <a:gd name="T22" fmla="*/ 608168 w 1135"/>
                <a:gd name="T23" fmla="*/ 766121 h 1195"/>
                <a:gd name="T24" fmla="*/ 658554 w 1135"/>
                <a:gd name="T25" fmla="*/ 776431 h 1195"/>
                <a:gd name="T26" fmla="*/ 652366 w 1135"/>
                <a:gd name="T27" fmla="*/ 736777 h 1195"/>
                <a:gd name="T28" fmla="*/ 694796 w 1135"/>
                <a:gd name="T29" fmla="*/ 747880 h 1195"/>
                <a:gd name="T30" fmla="*/ 755790 w 1135"/>
                <a:gd name="T31" fmla="*/ 782776 h 1195"/>
                <a:gd name="T32" fmla="*/ 899876 w 1135"/>
                <a:gd name="T33" fmla="*/ 847016 h 1195"/>
                <a:gd name="T34" fmla="*/ 946726 w 1135"/>
                <a:gd name="T35" fmla="*/ 847016 h 1195"/>
                <a:gd name="T36" fmla="*/ 1003300 w 1135"/>
                <a:gd name="T37" fmla="*/ 747880 h 1195"/>
                <a:gd name="T38" fmla="*/ 936119 w 1135"/>
                <a:gd name="T39" fmla="*/ 689192 h 1195"/>
                <a:gd name="T40" fmla="*/ 899876 w 1135"/>
                <a:gd name="T41" fmla="*/ 718536 h 1195"/>
                <a:gd name="T42" fmla="*/ 815016 w 1135"/>
                <a:gd name="T43" fmla="*/ 642400 h 1195"/>
                <a:gd name="T44" fmla="*/ 772585 w 1135"/>
                <a:gd name="T45" fmla="*/ 594815 h 1195"/>
                <a:gd name="T46" fmla="*/ 711592 w 1135"/>
                <a:gd name="T47" fmla="*/ 512334 h 1195"/>
                <a:gd name="T48" fmla="*/ 621427 w 1135"/>
                <a:gd name="T49" fmla="*/ 440956 h 1195"/>
                <a:gd name="T50" fmla="*/ 555130 w 1135"/>
                <a:gd name="T51" fmla="*/ 411612 h 1195"/>
                <a:gd name="T52" fmla="*/ 500324 w 1135"/>
                <a:gd name="T53" fmla="*/ 383061 h 1195"/>
                <a:gd name="T54" fmla="*/ 542754 w 1135"/>
                <a:gd name="T55" fmla="*/ 294235 h 1195"/>
                <a:gd name="T56" fmla="*/ 542754 w 1135"/>
                <a:gd name="T57" fmla="*/ 206202 h 1195"/>
                <a:gd name="T58" fmla="*/ 511816 w 1135"/>
                <a:gd name="T59" fmla="*/ 131652 h 1195"/>
                <a:gd name="T60" fmla="*/ 506512 w 1135"/>
                <a:gd name="T61" fmla="*/ 88826 h 1195"/>
                <a:gd name="T62" fmla="*/ 489716 w 1135"/>
                <a:gd name="T63" fmla="*/ 24586 h 1195"/>
                <a:gd name="T64" fmla="*/ 458778 w 1135"/>
                <a:gd name="T65" fmla="*/ 7931 h 1195"/>
                <a:gd name="T66" fmla="*/ 319111 w 1135"/>
                <a:gd name="T67" fmla="*/ 166548 h 1195"/>
                <a:gd name="T68" fmla="*/ 282869 w 1135"/>
                <a:gd name="T69" fmla="*/ 277580 h 1195"/>
                <a:gd name="T70" fmla="*/ 319111 w 1135"/>
                <a:gd name="T71" fmla="*/ 366406 h 1195"/>
                <a:gd name="T72" fmla="*/ 295244 w 1135"/>
                <a:gd name="T73" fmla="*/ 424301 h 1195"/>
                <a:gd name="T74" fmla="*/ 107844 w 1135"/>
                <a:gd name="T75" fmla="*/ 394957 h 1195"/>
                <a:gd name="T76" fmla="*/ 132595 w 1135"/>
                <a:gd name="T77" fmla="*/ 494093 h 1195"/>
                <a:gd name="T78" fmla="*/ 107844 w 1135"/>
                <a:gd name="T79" fmla="*/ 594815 h 1195"/>
                <a:gd name="T80" fmla="*/ 83977 w 1135"/>
                <a:gd name="T81" fmla="*/ 683640 h 1195"/>
                <a:gd name="T82" fmla="*/ 41546 w 1135"/>
                <a:gd name="T83" fmla="*/ 695537 h 1195"/>
                <a:gd name="T84" fmla="*/ 18563 w 1135"/>
                <a:gd name="T85" fmla="*/ 670951 h 1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5" h="1195">
                  <a:moveTo>
                    <a:pt x="0" y="929"/>
                  </a:moveTo>
                  <a:lnTo>
                    <a:pt x="21" y="956"/>
                  </a:lnTo>
                  <a:lnTo>
                    <a:pt x="7" y="995"/>
                  </a:lnTo>
                  <a:lnTo>
                    <a:pt x="62" y="1039"/>
                  </a:lnTo>
                  <a:lnTo>
                    <a:pt x="95" y="1018"/>
                  </a:lnTo>
                  <a:lnTo>
                    <a:pt x="118" y="1033"/>
                  </a:lnTo>
                  <a:lnTo>
                    <a:pt x="212" y="1158"/>
                  </a:lnTo>
                  <a:lnTo>
                    <a:pt x="265" y="1195"/>
                  </a:lnTo>
                  <a:lnTo>
                    <a:pt x="334" y="1173"/>
                  </a:lnTo>
                  <a:lnTo>
                    <a:pt x="341" y="1150"/>
                  </a:lnTo>
                  <a:lnTo>
                    <a:pt x="334" y="1121"/>
                  </a:lnTo>
                  <a:lnTo>
                    <a:pt x="349" y="1106"/>
                  </a:lnTo>
                  <a:lnTo>
                    <a:pt x="389" y="1085"/>
                  </a:lnTo>
                  <a:lnTo>
                    <a:pt x="435" y="1085"/>
                  </a:lnTo>
                  <a:lnTo>
                    <a:pt x="430" y="1039"/>
                  </a:lnTo>
                  <a:lnTo>
                    <a:pt x="435" y="1033"/>
                  </a:lnTo>
                  <a:lnTo>
                    <a:pt x="499" y="1010"/>
                  </a:lnTo>
                  <a:lnTo>
                    <a:pt x="533" y="1039"/>
                  </a:lnTo>
                  <a:lnTo>
                    <a:pt x="566" y="1033"/>
                  </a:lnTo>
                  <a:lnTo>
                    <a:pt x="595" y="1046"/>
                  </a:lnTo>
                  <a:lnTo>
                    <a:pt x="635" y="1046"/>
                  </a:lnTo>
                  <a:lnTo>
                    <a:pt x="662" y="1018"/>
                  </a:lnTo>
                  <a:lnTo>
                    <a:pt x="681" y="1039"/>
                  </a:lnTo>
                  <a:lnTo>
                    <a:pt x="688" y="966"/>
                  </a:lnTo>
                  <a:lnTo>
                    <a:pt x="703" y="956"/>
                  </a:lnTo>
                  <a:lnTo>
                    <a:pt x="745" y="979"/>
                  </a:lnTo>
                  <a:lnTo>
                    <a:pt x="752" y="956"/>
                  </a:lnTo>
                  <a:lnTo>
                    <a:pt x="738" y="929"/>
                  </a:lnTo>
                  <a:lnTo>
                    <a:pt x="745" y="914"/>
                  </a:lnTo>
                  <a:lnTo>
                    <a:pt x="786" y="943"/>
                  </a:lnTo>
                  <a:lnTo>
                    <a:pt x="798" y="966"/>
                  </a:lnTo>
                  <a:lnTo>
                    <a:pt x="855" y="987"/>
                  </a:lnTo>
                  <a:lnTo>
                    <a:pt x="990" y="1077"/>
                  </a:lnTo>
                  <a:lnTo>
                    <a:pt x="1018" y="1068"/>
                  </a:lnTo>
                  <a:lnTo>
                    <a:pt x="1078" y="1106"/>
                  </a:lnTo>
                  <a:lnTo>
                    <a:pt x="1071" y="1068"/>
                  </a:lnTo>
                  <a:lnTo>
                    <a:pt x="1106" y="979"/>
                  </a:lnTo>
                  <a:lnTo>
                    <a:pt x="1135" y="943"/>
                  </a:lnTo>
                  <a:lnTo>
                    <a:pt x="1112" y="891"/>
                  </a:lnTo>
                  <a:lnTo>
                    <a:pt x="1059" y="869"/>
                  </a:lnTo>
                  <a:lnTo>
                    <a:pt x="1044" y="877"/>
                  </a:lnTo>
                  <a:lnTo>
                    <a:pt x="1018" y="906"/>
                  </a:lnTo>
                  <a:lnTo>
                    <a:pt x="990" y="906"/>
                  </a:lnTo>
                  <a:lnTo>
                    <a:pt x="922" y="810"/>
                  </a:lnTo>
                  <a:lnTo>
                    <a:pt x="908" y="743"/>
                  </a:lnTo>
                  <a:lnTo>
                    <a:pt x="874" y="750"/>
                  </a:lnTo>
                  <a:lnTo>
                    <a:pt x="812" y="675"/>
                  </a:lnTo>
                  <a:lnTo>
                    <a:pt x="805" y="646"/>
                  </a:lnTo>
                  <a:lnTo>
                    <a:pt x="752" y="646"/>
                  </a:lnTo>
                  <a:lnTo>
                    <a:pt x="703" y="556"/>
                  </a:lnTo>
                  <a:lnTo>
                    <a:pt x="669" y="550"/>
                  </a:lnTo>
                  <a:lnTo>
                    <a:pt x="628" y="519"/>
                  </a:lnTo>
                  <a:lnTo>
                    <a:pt x="566" y="512"/>
                  </a:lnTo>
                  <a:lnTo>
                    <a:pt x="566" y="483"/>
                  </a:lnTo>
                  <a:lnTo>
                    <a:pt x="586" y="462"/>
                  </a:lnTo>
                  <a:lnTo>
                    <a:pt x="614" y="371"/>
                  </a:lnTo>
                  <a:lnTo>
                    <a:pt x="621" y="267"/>
                  </a:lnTo>
                  <a:lnTo>
                    <a:pt x="614" y="260"/>
                  </a:lnTo>
                  <a:lnTo>
                    <a:pt x="586" y="289"/>
                  </a:lnTo>
                  <a:lnTo>
                    <a:pt x="579" y="166"/>
                  </a:lnTo>
                  <a:lnTo>
                    <a:pt x="566" y="148"/>
                  </a:lnTo>
                  <a:lnTo>
                    <a:pt x="573" y="112"/>
                  </a:lnTo>
                  <a:lnTo>
                    <a:pt x="540" y="75"/>
                  </a:lnTo>
                  <a:lnTo>
                    <a:pt x="554" y="31"/>
                  </a:lnTo>
                  <a:lnTo>
                    <a:pt x="545" y="0"/>
                  </a:lnTo>
                  <a:lnTo>
                    <a:pt x="519" y="10"/>
                  </a:lnTo>
                  <a:lnTo>
                    <a:pt x="430" y="104"/>
                  </a:lnTo>
                  <a:lnTo>
                    <a:pt x="361" y="210"/>
                  </a:lnTo>
                  <a:lnTo>
                    <a:pt x="361" y="289"/>
                  </a:lnTo>
                  <a:lnTo>
                    <a:pt x="320" y="350"/>
                  </a:lnTo>
                  <a:lnTo>
                    <a:pt x="329" y="439"/>
                  </a:lnTo>
                  <a:lnTo>
                    <a:pt x="361" y="462"/>
                  </a:lnTo>
                  <a:lnTo>
                    <a:pt x="349" y="519"/>
                  </a:lnTo>
                  <a:lnTo>
                    <a:pt x="334" y="535"/>
                  </a:lnTo>
                  <a:lnTo>
                    <a:pt x="258" y="556"/>
                  </a:lnTo>
                  <a:lnTo>
                    <a:pt x="122" y="498"/>
                  </a:lnTo>
                  <a:lnTo>
                    <a:pt x="122" y="550"/>
                  </a:lnTo>
                  <a:lnTo>
                    <a:pt x="150" y="623"/>
                  </a:lnTo>
                  <a:lnTo>
                    <a:pt x="143" y="691"/>
                  </a:lnTo>
                  <a:lnTo>
                    <a:pt x="122" y="750"/>
                  </a:lnTo>
                  <a:lnTo>
                    <a:pt x="88" y="750"/>
                  </a:lnTo>
                  <a:lnTo>
                    <a:pt x="95" y="862"/>
                  </a:lnTo>
                  <a:lnTo>
                    <a:pt x="83" y="877"/>
                  </a:lnTo>
                  <a:lnTo>
                    <a:pt x="47" y="877"/>
                  </a:lnTo>
                  <a:lnTo>
                    <a:pt x="33" y="846"/>
                  </a:lnTo>
                  <a:lnTo>
                    <a:pt x="21" y="846"/>
                  </a:lnTo>
                  <a:lnTo>
                    <a:pt x="0" y="929"/>
                  </a:lnTo>
                  <a:close/>
                </a:path>
              </a:pathLst>
            </a:custGeom>
            <a:solidFill>
              <a:srgbClr val="FAFAFA"/>
            </a:solidFill>
            <a:ln w="1651">
              <a:solidFill>
                <a:schemeClr val="tx1">
                  <a:lumMod val="50000"/>
                  <a:lumOff val="50000"/>
                </a:schemeClr>
              </a:solidFill>
              <a:prstDash val="solid"/>
              <a:round/>
              <a:headEnd/>
              <a:tailEnd/>
            </a:ln>
          </p:spPr>
          <p:txBody>
            <a:bodyPr/>
            <a:lstStyle/>
            <a:p>
              <a:pPr>
                <a:defRPr/>
              </a:pPr>
              <a:endParaRPr lang="es-ES_tradnl"/>
            </a:p>
          </p:txBody>
        </p:sp>
        <p:sp>
          <p:nvSpPr>
            <p:cNvPr id="119" name="Line 85">
              <a:extLst>
                <a:ext uri="{FF2B5EF4-FFF2-40B4-BE49-F238E27FC236}">
                  <a16:creationId xmlns:a16="http://schemas.microsoft.com/office/drawing/2014/main" id="{79C7D650-3F61-439E-BE9F-CFC7998C6C66}"/>
                </a:ext>
              </a:extLst>
            </p:cNvPr>
            <p:cNvSpPr>
              <a:spLocks noChangeShapeType="1"/>
            </p:cNvSpPr>
            <p:nvPr/>
          </p:nvSpPr>
          <p:spPr bwMode="auto">
            <a:xfrm>
              <a:off x="607998" y="2944429"/>
              <a:ext cx="113784" cy="1137"/>
            </a:xfrm>
            <a:prstGeom prst="line">
              <a:avLst/>
            </a:prstGeom>
            <a:noFill/>
            <a:ln w="1588">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 name="Freeform 86">
              <a:extLst>
                <a:ext uri="{FF2B5EF4-FFF2-40B4-BE49-F238E27FC236}">
                  <a16:creationId xmlns:a16="http://schemas.microsoft.com/office/drawing/2014/main" id="{207C1302-6CC3-44C2-8490-1555F745F386}"/>
                </a:ext>
              </a:extLst>
            </p:cNvPr>
            <p:cNvSpPr>
              <a:spLocks/>
            </p:cNvSpPr>
            <p:nvPr/>
          </p:nvSpPr>
          <p:spPr bwMode="auto">
            <a:xfrm>
              <a:off x="2249901" y="4679635"/>
              <a:ext cx="471066" cy="436931"/>
            </a:xfrm>
            <a:custGeom>
              <a:avLst/>
              <a:gdLst>
                <a:gd name="T0" fmla="*/ 0 w 744"/>
                <a:gd name="T1" fmla="*/ 587404 h 769"/>
                <a:gd name="T2" fmla="*/ 6184 w 744"/>
                <a:gd name="T3" fmla="*/ 568379 h 769"/>
                <a:gd name="T4" fmla="*/ 25618 w 744"/>
                <a:gd name="T5" fmla="*/ 550146 h 769"/>
                <a:gd name="T6" fmla="*/ 42402 w 744"/>
                <a:gd name="T7" fmla="*/ 550146 h 769"/>
                <a:gd name="T8" fmla="*/ 54769 w 744"/>
                <a:gd name="T9" fmla="*/ 533499 h 769"/>
                <a:gd name="T10" fmla="*/ 36218 w 744"/>
                <a:gd name="T11" fmla="*/ 481972 h 769"/>
                <a:gd name="T12" fmla="*/ 60952 w 744"/>
                <a:gd name="T13" fmla="*/ 463740 h 769"/>
                <a:gd name="T14" fmla="*/ 60952 w 744"/>
                <a:gd name="T15" fmla="*/ 451056 h 769"/>
                <a:gd name="T16" fmla="*/ 42402 w 744"/>
                <a:gd name="T17" fmla="*/ 416177 h 769"/>
                <a:gd name="T18" fmla="*/ 54769 w 744"/>
                <a:gd name="T19" fmla="*/ 397944 h 769"/>
                <a:gd name="T20" fmla="*/ 78620 w 744"/>
                <a:gd name="T21" fmla="*/ 393188 h 769"/>
                <a:gd name="T22" fmla="*/ 97170 w 744"/>
                <a:gd name="T23" fmla="*/ 317087 h 769"/>
                <a:gd name="T24" fmla="*/ 115721 w 744"/>
                <a:gd name="T25" fmla="*/ 317087 h 769"/>
                <a:gd name="T26" fmla="*/ 133388 w 744"/>
                <a:gd name="T27" fmla="*/ 335320 h 769"/>
                <a:gd name="T28" fmla="*/ 139572 w 744"/>
                <a:gd name="T29" fmla="*/ 328185 h 769"/>
                <a:gd name="T30" fmla="*/ 175790 w 744"/>
                <a:gd name="T31" fmla="*/ 335320 h 769"/>
                <a:gd name="T32" fmla="*/ 186390 w 744"/>
                <a:gd name="T33" fmla="*/ 321843 h 769"/>
                <a:gd name="T34" fmla="*/ 204941 w 744"/>
                <a:gd name="T35" fmla="*/ 245743 h 769"/>
                <a:gd name="T36" fmla="*/ 272960 w 744"/>
                <a:gd name="T37" fmla="*/ 204521 h 769"/>
                <a:gd name="T38" fmla="*/ 283561 w 744"/>
                <a:gd name="T39" fmla="*/ 181532 h 769"/>
                <a:gd name="T40" fmla="*/ 338330 w 744"/>
                <a:gd name="T41" fmla="*/ 163300 h 769"/>
                <a:gd name="T42" fmla="*/ 332146 w 744"/>
                <a:gd name="T43" fmla="*/ 115737 h 769"/>
                <a:gd name="T44" fmla="*/ 350697 w 744"/>
                <a:gd name="T45" fmla="*/ 110188 h 769"/>
                <a:gd name="T46" fmla="*/ 350697 w 744"/>
                <a:gd name="T47" fmla="*/ 74515 h 769"/>
                <a:gd name="T48" fmla="*/ 363064 w 744"/>
                <a:gd name="T49" fmla="*/ 51527 h 769"/>
                <a:gd name="T50" fmla="*/ 356880 w 744"/>
                <a:gd name="T51" fmla="*/ 11098 h 769"/>
                <a:gd name="T52" fmla="*/ 374548 w 744"/>
                <a:gd name="T53" fmla="*/ 0 h 769"/>
                <a:gd name="T54" fmla="*/ 477018 w 744"/>
                <a:gd name="T55" fmla="*/ 4756 h 769"/>
                <a:gd name="T56" fmla="*/ 494685 w 744"/>
                <a:gd name="T57" fmla="*/ 29331 h 769"/>
                <a:gd name="T58" fmla="*/ 477018 w 744"/>
                <a:gd name="T59" fmla="*/ 105431 h 769"/>
                <a:gd name="T60" fmla="*/ 488502 w 744"/>
                <a:gd name="T61" fmla="*/ 133969 h 769"/>
                <a:gd name="T62" fmla="*/ 530904 w 744"/>
                <a:gd name="T63" fmla="*/ 187874 h 769"/>
                <a:gd name="T64" fmla="*/ 635141 w 744"/>
                <a:gd name="T65" fmla="*/ 216412 h 769"/>
                <a:gd name="T66" fmla="*/ 657225 w 744"/>
                <a:gd name="T67" fmla="*/ 257633 h 769"/>
                <a:gd name="T68" fmla="*/ 621007 w 744"/>
                <a:gd name="T69" fmla="*/ 280622 h 769"/>
                <a:gd name="T70" fmla="*/ 614823 w 744"/>
                <a:gd name="T71" fmla="*/ 309160 h 769"/>
                <a:gd name="T72" fmla="*/ 585672 w 744"/>
                <a:gd name="T73" fmla="*/ 335320 h 769"/>
                <a:gd name="T74" fmla="*/ 549454 w 744"/>
                <a:gd name="T75" fmla="*/ 475631 h 769"/>
                <a:gd name="T76" fmla="*/ 525603 w 744"/>
                <a:gd name="T77" fmla="*/ 504961 h 769"/>
                <a:gd name="T78" fmla="*/ 477018 w 744"/>
                <a:gd name="T79" fmla="*/ 539841 h 769"/>
                <a:gd name="T80" fmla="*/ 454051 w 744"/>
                <a:gd name="T81" fmla="*/ 587404 h 769"/>
                <a:gd name="T82" fmla="*/ 427550 w 744"/>
                <a:gd name="T83" fmla="*/ 599295 h 769"/>
                <a:gd name="T84" fmla="*/ 399282 w 744"/>
                <a:gd name="T85" fmla="*/ 592953 h 769"/>
                <a:gd name="T86" fmla="*/ 386915 w 744"/>
                <a:gd name="T87" fmla="*/ 556488 h 769"/>
                <a:gd name="T88" fmla="*/ 350697 w 744"/>
                <a:gd name="T89" fmla="*/ 533499 h 769"/>
                <a:gd name="T90" fmla="*/ 332146 w 744"/>
                <a:gd name="T91" fmla="*/ 539841 h 769"/>
                <a:gd name="T92" fmla="*/ 291511 w 744"/>
                <a:gd name="T93" fmla="*/ 533499 h 769"/>
                <a:gd name="T94" fmla="*/ 272960 w 744"/>
                <a:gd name="T95" fmla="*/ 550146 h 769"/>
                <a:gd name="T96" fmla="*/ 247343 w 744"/>
                <a:gd name="T97" fmla="*/ 556488 h 769"/>
                <a:gd name="T98" fmla="*/ 211125 w 744"/>
                <a:gd name="T99" fmla="*/ 605636 h 769"/>
                <a:gd name="T100" fmla="*/ 186390 w 744"/>
                <a:gd name="T101" fmla="*/ 609600 h 769"/>
                <a:gd name="T102" fmla="*/ 151939 w 744"/>
                <a:gd name="T103" fmla="*/ 609600 h 769"/>
                <a:gd name="T104" fmla="*/ 109538 w 744"/>
                <a:gd name="T105" fmla="*/ 581062 h 769"/>
                <a:gd name="T106" fmla="*/ 54769 w 744"/>
                <a:gd name="T107" fmla="*/ 581062 h 769"/>
                <a:gd name="T108" fmla="*/ 13251 w 744"/>
                <a:gd name="T109" fmla="*/ 592953 h 769"/>
                <a:gd name="T110" fmla="*/ 0 w 744"/>
                <a:gd name="T111" fmla="*/ 587404 h 7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4" h="769">
                  <a:moveTo>
                    <a:pt x="0" y="741"/>
                  </a:moveTo>
                  <a:lnTo>
                    <a:pt x="7" y="717"/>
                  </a:lnTo>
                  <a:lnTo>
                    <a:pt x="29" y="694"/>
                  </a:lnTo>
                  <a:lnTo>
                    <a:pt x="48" y="694"/>
                  </a:lnTo>
                  <a:lnTo>
                    <a:pt x="62" y="673"/>
                  </a:lnTo>
                  <a:lnTo>
                    <a:pt x="41" y="608"/>
                  </a:lnTo>
                  <a:lnTo>
                    <a:pt x="69" y="585"/>
                  </a:lnTo>
                  <a:lnTo>
                    <a:pt x="69" y="569"/>
                  </a:lnTo>
                  <a:lnTo>
                    <a:pt x="48" y="525"/>
                  </a:lnTo>
                  <a:lnTo>
                    <a:pt x="62" y="502"/>
                  </a:lnTo>
                  <a:lnTo>
                    <a:pt x="89" y="496"/>
                  </a:lnTo>
                  <a:lnTo>
                    <a:pt x="110" y="400"/>
                  </a:lnTo>
                  <a:lnTo>
                    <a:pt x="131" y="400"/>
                  </a:lnTo>
                  <a:lnTo>
                    <a:pt x="151" y="423"/>
                  </a:lnTo>
                  <a:lnTo>
                    <a:pt x="158" y="414"/>
                  </a:lnTo>
                  <a:lnTo>
                    <a:pt x="199" y="423"/>
                  </a:lnTo>
                  <a:lnTo>
                    <a:pt x="211" y="406"/>
                  </a:lnTo>
                  <a:lnTo>
                    <a:pt x="232" y="310"/>
                  </a:lnTo>
                  <a:lnTo>
                    <a:pt x="309" y="258"/>
                  </a:lnTo>
                  <a:lnTo>
                    <a:pt x="321" y="229"/>
                  </a:lnTo>
                  <a:lnTo>
                    <a:pt x="383" y="206"/>
                  </a:lnTo>
                  <a:lnTo>
                    <a:pt x="376" y="146"/>
                  </a:lnTo>
                  <a:lnTo>
                    <a:pt x="397" y="139"/>
                  </a:lnTo>
                  <a:lnTo>
                    <a:pt x="397" y="94"/>
                  </a:lnTo>
                  <a:lnTo>
                    <a:pt x="411" y="65"/>
                  </a:lnTo>
                  <a:lnTo>
                    <a:pt x="404" y="14"/>
                  </a:lnTo>
                  <a:lnTo>
                    <a:pt x="424" y="0"/>
                  </a:lnTo>
                  <a:lnTo>
                    <a:pt x="540" y="6"/>
                  </a:lnTo>
                  <a:lnTo>
                    <a:pt x="560" y="37"/>
                  </a:lnTo>
                  <a:lnTo>
                    <a:pt x="540" y="133"/>
                  </a:lnTo>
                  <a:lnTo>
                    <a:pt x="553" y="169"/>
                  </a:lnTo>
                  <a:lnTo>
                    <a:pt x="601" y="237"/>
                  </a:lnTo>
                  <a:lnTo>
                    <a:pt x="719" y="273"/>
                  </a:lnTo>
                  <a:lnTo>
                    <a:pt x="744" y="325"/>
                  </a:lnTo>
                  <a:lnTo>
                    <a:pt x="703" y="354"/>
                  </a:lnTo>
                  <a:lnTo>
                    <a:pt x="696" y="390"/>
                  </a:lnTo>
                  <a:lnTo>
                    <a:pt x="663" y="423"/>
                  </a:lnTo>
                  <a:lnTo>
                    <a:pt x="622" y="600"/>
                  </a:lnTo>
                  <a:lnTo>
                    <a:pt x="595" y="637"/>
                  </a:lnTo>
                  <a:lnTo>
                    <a:pt x="540" y="681"/>
                  </a:lnTo>
                  <a:lnTo>
                    <a:pt x="514" y="741"/>
                  </a:lnTo>
                  <a:lnTo>
                    <a:pt x="484" y="756"/>
                  </a:lnTo>
                  <a:lnTo>
                    <a:pt x="452" y="748"/>
                  </a:lnTo>
                  <a:lnTo>
                    <a:pt x="438" y="702"/>
                  </a:lnTo>
                  <a:lnTo>
                    <a:pt x="397" y="673"/>
                  </a:lnTo>
                  <a:lnTo>
                    <a:pt x="376" y="681"/>
                  </a:lnTo>
                  <a:lnTo>
                    <a:pt x="330" y="673"/>
                  </a:lnTo>
                  <a:lnTo>
                    <a:pt x="309" y="694"/>
                  </a:lnTo>
                  <a:lnTo>
                    <a:pt x="280" y="702"/>
                  </a:lnTo>
                  <a:lnTo>
                    <a:pt x="239" y="764"/>
                  </a:lnTo>
                  <a:lnTo>
                    <a:pt x="211" y="769"/>
                  </a:lnTo>
                  <a:lnTo>
                    <a:pt x="172" y="769"/>
                  </a:lnTo>
                  <a:lnTo>
                    <a:pt x="124" y="733"/>
                  </a:lnTo>
                  <a:lnTo>
                    <a:pt x="62" y="733"/>
                  </a:lnTo>
                  <a:lnTo>
                    <a:pt x="15" y="748"/>
                  </a:lnTo>
                  <a:lnTo>
                    <a:pt x="0" y="741"/>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1" name="Freeform 87">
              <a:extLst>
                <a:ext uri="{FF2B5EF4-FFF2-40B4-BE49-F238E27FC236}">
                  <a16:creationId xmlns:a16="http://schemas.microsoft.com/office/drawing/2014/main" id="{B4DE8CF7-BED0-4684-909F-357670FF1900}"/>
                </a:ext>
              </a:extLst>
            </p:cNvPr>
            <p:cNvSpPr>
              <a:spLocks/>
            </p:cNvSpPr>
            <p:nvPr/>
          </p:nvSpPr>
          <p:spPr bwMode="auto">
            <a:xfrm>
              <a:off x="1245189" y="4990266"/>
              <a:ext cx="423277" cy="364109"/>
            </a:xfrm>
            <a:custGeom>
              <a:avLst/>
              <a:gdLst>
                <a:gd name="T0" fmla="*/ 0 w 668"/>
                <a:gd name="T1" fmla="*/ 166427 h 641"/>
                <a:gd name="T2" fmla="*/ 0 w 668"/>
                <a:gd name="T3" fmla="*/ 141860 h 641"/>
                <a:gd name="T4" fmla="*/ 46855 w 668"/>
                <a:gd name="T5" fmla="*/ 106989 h 641"/>
                <a:gd name="T6" fmla="*/ 53927 w 668"/>
                <a:gd name="T7" fmla="*/ 65778 h 641"/>
                <a:gd name="T8" fmla="*/ 84869 w 668"/>
                <a:gd name="T9" fmla="*/ 42796 h 641"/>
                <a:gd name="T10" fmla="*/ 216594 w 668"/>
                <a:gd name="T11" fmla="*/ 49136 h 641"/>
                <a:gd name="T12" fmla="*/ 306768 w 668"/>
                <a:gd name="T13" fmla="*/ 7925 h 641"/>
                <a:gd name="T14" fmla="*/ 361579 w 668"/>
                <a:gd name="T15" fmla="*/ 12680 h 641"/>
                <a:gd name="T16" fmla="*/ 397826 w 668"/>
                <a:gd name="T17" fmla="*/ 35663 h 641"/>
                <a:gd name="T18" fmla="*/ 446449 w 668"/>
                <a:gd name="T19" fmla="*/ 35663 h 641"/>
                <a:gd name="T20" fmla="*/ 482695 w 668"/>
                <a:gd name="T21" fmla="*/ 0 h 641"/>
                <a:gd name="T22" fmla="*/ 525130 w 668"/>
                <a:gd name="T23" fmla="*/ 35663 h 641"/>
                <a:gd name="T24" fmla="*/ 543695 w 668"/>
                <a:gd name="T25" fmla="*/ 18228 h 641"/>
                <a:gd name="T26" fmla="*/ 590550 w 668"/>
                <a:gd name="T27" fmla="*/ 7925 h 641"/>
                <a:gd name="T28" fmla="*/ 579941 w 668"/>
                <a:gd name="T29" fmla="*/ 72119 h 641"/>
                <a:gd name="T30" fmla="*/ 513637 w 668"/>
                <a:gd name="T31" fmla="*/ 77666 h 641"/>
                <a:gd name="T32" fmla="*/ 501260 w 668"/>
                <a:gd name="T33" fmla="*/ 95101 h 641"/>
                <a:gd name="T34" fmla="*/ 507449 w 668"/>
                <a:gd name="T35" fmla="*/ 135520 h 641"/>
                <a:gd name="T36" fmla="*/ 501260 w 668"/>
                <a:gd name="T37" fmla="*/ 148200 h 641"/>
                <a:gd name="T38" fmla="*/ 422579 w 668"/>
                <a:gd name="T39" fmla="*/ 189410 h 641"/>
                <a:gd name="T40" fmla="*/ 381029 w 668"/>
                <a:gd name="T41" fmla="*/ 260736 h 641"/>
                <a:gd name="T42" fmla="*/ 387217 w 668"/>
                <a:gd name="T43" fmla="*/ 271832 h 641"/>
                <a:gd name="T44" fmla="*/ 440260 w 668"/>
                <a:gd name="T45" fmla="*/ 247264 h 641"/>
                <a:gd name="T46" fmla="*/ 458826 w 668"/>
                <a:gd name="T47" fmla="*/ 260736 h 641"/>
                <a:gd name="T48" fmla="*/ 482695 w 668"/>
                <a:gd name="T49" fmla="*/ 318590 h 641"/>
                <a:gd name="T50" fmla="*/ 513637 w 668"/>
                <a:gd name="T51" fmla="*/ 358215 h 641"/>
                <a:gd name="T52" fmla="*/ 458826 w 668"/>
                <a:gd name="T53" fmla="*/ 448562 h 641"/>
                <a:gd name="T54" fmla="*/ 440260 w 668"/>
                <a:gd name="T55" fmla="*/ 430334 h 641"/>
                <a:gd name="T56" fmla="*/ 429652 w 668"/>
                <a:gd name="T57" fmla="*/ 430334 h 641"/>
                <a:gd name="T58" fmla="*/ 440260 w 668"/>
                <a:gd name="T59" fmla="*/ 471544 h 641"/>
                <a:gd name="T60" fmla="*/ 381029 w 668"/>
                <a:gd name="T61" fmla="*/ 508000 h 641"/>
                <a:gd name="T62" fmla="*/ 367768 w 668"/>
                <a:gd name="T63" fmla="*/ 508000 h 641"/>
                <a:gd name="T64" fmla="*/ 320029 w 668"/>
                <a:gd name="T65" fmla="*/ 471544 h 641"/>
                <a:gd name="T66" fmla="*/ 247536 w 668"/>
                <a:gd name="T67" fmla="*/ 435881 h 641"/>
                <a:gd name="T68" fmla="*/ 235159 w 668"/>
                <a:gd name="T69" fmla="*/ 413691 h 641"/>
                <a:gd name="T70" fmla="*/ 194493 w 668"/>
                <a:gd name="T71" fmla="*/ 413691 h 641"/>
                <a:gd name="T72" fmla="*/ 170623 w 668"/>
                <a:gd name="T73" fmla="*/ 401011 h 641"/>
                <a:gd name="T74" fmla="*/ 103435 w 668"/>
                <a:gd name="T75" fmla="*/ 323345 h 641"/>
                <a:gd name="T76" fmla="*/ 84869 w 668"/>
                <a:gd name="T77" fmla="*/ 290059 h 641"/>
                <a:gd name="T78" fmla="*/ 66304 w 668"/>
                <a:gd name="T79" fmla="*/ 277379 h 641"/>
                <a:gd name="T80" fmla="*/ 42435 w 668"/>
                <a:gd name="T81" fmla="*/ 230621 h 641"/>
                <a:gd name="T82" fmla="*/ 42435 w 668"/>
                <a:gd name="T83" fmla="*/ 219526 h 641"/>
                <a:gd name="T84" fmla="*/ 66304 w 668"/>
                <a:gd name="T85" fmla="*/ 224281 h 641"/>
                <a:gd name="T86" fmla="*/ 89290 w 668"/>
                <a:gd name="T87" fmla="*/ 254396 h 641"/>
                <a:gd name="T88" fmla="*/ 114927 w 668"/>
                <a:gd name="T89" fmla="*/ 254396 h 641"/>
                <a:gd name="T90" fmla="*/ 121116 w 668"/>
                <a:gd name="T91" fmla="*/ 236168 h 641"/>
                <a:gd name="T92" fmla="*/ 97246 w 668"/>
                <a:gd name="T93" fmla="*/ 230621 h 641"/>
                <a:gd name="T94" fmla="*/ 89290 w 668"/>
                <a:gd name="T95" fmla="*/ 194958 h 641"/>
                <a:gd name="T96" fmla="*/ 61000 w 668"/>
                <a:gd name="T97" fmla="*/ 183070 h 641"/>
                <a:gd name="T98" fmla="*/ 30058 w 668"/>
                <a:gd name="T99" fmla="*/ 189410 h 641"/>
                <a:gd name="T100" fmla="*/ 0 w 668"/>
                <a:gd name="T101" fmla="*/ 16642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8" h="641">
                  <a:moveTo>
                    <a:pt x="0" y="210"/>
                  </a:moveTo>
                  <a:lnTo>
                    <a:pt x="0" y="179"/>
                  </a:lnTo>
                  <a:lnTo>
                    <a:pt x="53" y="135"/>
                  </a:lnTo>
                  <a:lnTo>
                    <a:pt x="61" y="83"/>
                  </a:lnTo>
                  <a:lnTo>
                    <a:pt x="96" y="54"/>
                  </a:lnTo>
                  <a:lnTo>
                    <a:pt x="245" y="62"/>
                  </a:lnTo>
                  <a:lnTo>
                    <a:pt x="347" y="10"/>
                  </a:lnTo>
                  <a:lnTo>
                    <a:pt x="409" y="16"/>
                  </a:lnTo>
                  <a:lnTo>
                    <a:pt x="450" y="45"/>
                  </a:lnTo>
                  <a:lnTo>
                    <a:pt x="505" y="45"/>
                  </a:lnTo>
                  <a:lnTo>
                    <a:pt x="546" y="0"/>
                  </a:lnTo>
                  <a:lnTo>
                    <a:pt x="594" y="45"/>
                  </a:lnTo>
                  <a:lnTo>
                    <a:pt x="615" y="23"/>
                  </a:lnTo>
                  <a:lnTo>
                    <a:pt x="668" y="10"/>
                  </a:lnTo>
                  <a:lnTo>
                    <a:pt x="656" y="91"/>
                  </a:lnTo>
                  <a:lnTo>
                    <a:pt x="581" y="98"/>
                  </a:lnTo>
                  <a:lnTo>
                    <a:pt x="567" y="120"/>
                  </a:lnTo>
                  <a:lnTo>
                    <a:pt x="574" y="171"/>
                  </a:lnTo>
                  <a:lnTo>
                    <a:pt x="567" y="187"/>
                  </a:lnTo>
                  <a:lnTo>
                    <a:pt x="478" y="239"/>
                  </a:lnTo>
                  <a:lnTo>
                    <a:pt x="431" y="329"/>
                  </a:lnTo>
                  <a:lnTo>
                    <a:pt x="438" y="343"/>
                  </a:lnTo>
                  <a:lnTo>
                    <a:pt x="498" y="312"/>
                  </a:lnTo>
                  <a:lnTo>
                    <a:pt x="519" y="329"/>
                  </a:lnTo>
                  <a:lnTo>
                    <a:pt x="546" y="402"/>
                  </a:lnTo>
                  <a:lnTo>
                    <a:pt x="581" y="452"/>
                  </a:lnTo>
                  <a:lnTo>
                    <a:pt x="519" y="566"/>
                  </a:lnTo>
                  <a:lnTo>
                    <a:pt x="498" y="543"/>
                  </a:lnTo>
                  <a:lnTo>
                    <a:pt x="486" y="543"/>
                  </a:lnTo>
                  <a:lnTo>
                    <a:pt x="498" y="595"/>
                  </a:lnTo>
                  <a:lnTo>
                    <a:pt x="431" y="641"/>
                  </a:lnTo>
                  <a:lnTo>
                    <a:pt x="416" y="641"/>
                  </a:lnTo>
                  <a:lnTo>
                    <a:pt x="362" y="595"/>
                  </a:lnTo>
                  <a:lnTo>
                    <a:pt x="280" y="550"/>
                  </a:lnTo>
                  <a:lnTo>
                    <a:pt x="266" y="522"/>
                  </a:lnTo>
                  <a:lnTo>
                    <a:pt x="220" y="522"/>
                  </a:lnTo>
                  <a:lnTo>
                    <a:pt x="193" y="506"/>
                  </a:lnTo>
                  <a:lnTo>
                    <a:pt x="117" y="408"/>
                  </a:lnTo>
                  <a:lnTo>
                    <a:pt x="96" y="366"/>
                  </a:lnTo>
                  <a:lnTo>
                    <a:pt x="75" y="350"/>
                  </a:lnTo>
                  <a:lnTo>
                    <a:pt x="48" y="291"/>
                  </a:lnTo>
                  <a:lnTo>
                    <a:pt x="48" y="277"/>
                  </a:lnTo>
                  <a:lnTo>
                    <a:pt x="75" y="283"/>
                  </a:lnTo>
                  <a:lnTo>
                    <a:pt x="101" y="321"/>
                  </a:lnTo>
                  <a:lnTo>
                    <a:pt x="130" y="321"/>
                  </a:lnTo>
                  <a:lnTo>
                    <a:pt x="137" y="298"/>
                  </a:lnTo>
                  <a:lnTo>
                    <a:pt x="110" y="291"/>
                  </a:lnTo>
                  <a:lnTo>
                    <a:pt x="101" y="246"/>
                  </a:lnTo>
                  <a:lnTo>
                    <a:pt x="69" y="231"/>
                  </a:lnTo>
                  <a:lnTo>
                    <a:pt x="34" y="239"/>
                  </a:lnTo>
                  <a:lnTo>
                    <a:pt x="0" y="210"/>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3" name="Freeform 89">
              <a:extLst>
                <a:ext uri="{FF2B5EF4-FFF2-40B4-BE49-F238E27FC236}">
                  <a16:creationId xmlns:a16="http://schemas.microsoft.com/office/drawing/2014/main" id="{17E97E40-697B-4806-B26D-A7E1051BDEA6}"/>
                </a:ext>
              </a:extLst>
            </p:cNvPr>
            <p:cNvSpPr>
              <a:spLocks/>
            </p:cNvSpPr>
            <p:nvPr/>
          </p:nvSpPr>
          <p:spPr bwMode="auto">
            <a:xfrm>
              <a:off x="1898309" y="4597710"/>
              <a:ext cx="618985" cy="515442"/>
            </a:xfrm>
            <a:custGeom>
              <a:avLst/>
              <a:gdLst>
                <a:gd name="T0" fmla="*/ 16812 w 976"/>
                <a:gd name="T1" fmla="*/ 430213 h 906"/>
                <a:gd name="T2" fmla="*/ 42472 w 976"/>
                <a:gd name="T3" fmla="*/ 358775 h 906"/>
                <a:gd name="T4" fmla="*/ 114144 w 976"/>
                <a:gd name="T5" fmla="*/ 358775 h 906"/>
                <a:gd name="T6" fmla="*/ 223864 w 976"/>
                <a:gd name="T7" fmla="*/ 347663 h 906"/>
                <a:gd name="T8" fmla="*/ 283148 w 976"/>
                <a:gd name="T9" fmla="*/ 311150 h 906"/>
                <a:gd name="T10" fmla="*/ 380480 w 976"/>
                <a:gd name="T11" fmla="*/ 241300 h 906"/>
                <a:gd name="T12" fmla="*/ 471618 w 976"/>
                <a:gd name="T13" fmla="*/ 228600 h 906"/>
                <a:gd name="T14" fmla="*/ 585761 w 976"/>
                <a:gd name="T15" fmla="*/ 228600 h 906"/>
                <a:gd name="T16" fmla="*/ 615846 w 976"/>
                <a:gd name="T17" fmla="*/ 153988 h 906"/>
                <a:gd name="T18" fmla="*/ 706984 w 976"/>
                <a:gd name="T19" fmla="*/ 42863 h 906"/>
                <a:gd name="T20" fmla="*/ 736184 w 976"/>
                <a:gd name="T21" fmla="*/ 0 h 906"/>
                <a:gd name="T22" fmla="*/ 815819 w 976"/>
                <a:gd name="T23" fmla="*/ 42863 h 906"/>
                <a:gd name="T24" fmla="*/ 863600 w 976"/>
                <a:gd name="T25" fmla="*/ 112713 h 906"/>
                <a:gd name="T26" fmla="*/ 852097 w 976"/>
                <a:gd name="T27" fmla="*/ 164306 h 906"/>
                <a:gd name="T28" fmla="*/ 839709 w 976"/>
                <a:gd name="T29" fmla="*/ 223044 h 906"/>
                <a:gd name="T30" fmla="*/ 827322 w 976"/>
                <a:gd name="T31" fmla="*/ 276225 h 906"/>
                <a:gd name="T32" fmla="*/ 761844 w 976"/>
                <a:gd name="T33" fmla="*/ 317500 h 906"/>
                <a:gd name="T34" fmla="*/ 675130 w 976"/>
                <a:gd name="T35" fmla="*/ 434975 h 906"/>
                <a:gd name="T36" fmla="*/ 628234 w 976"/>
                <a:gd name="T37" fmla="*/ 441325 h 906"/>
                <a:gd name="T38" fmla="*/ 604343 w 976"/>
                <a:gd name="T39" fmla="*/ 430213 h 906"/>
                <a:gd name="T40" fmla="*/ 567180 w 976"/>
                <a:gd name="T41" fmla="*/ 506413 h 906"/>
                <a:gd name="T42" fmla="*/ 530902 w 976"/>
                <a:gd name="T43" fmla="*/ 529432 h 906"/>
                <a:gd name="T44" fmla="*/ 549483 w 976"/>
                <a:gd name="T45" fmla="*/ 577057 h 906"/>
                <a:gd name="T46" fmla="*/ 543289 w 976"/>
                <a:gd name="T47" fmla="*/ 646907 h 906"/>
                <a:gd name="T48" fmla="*/ 514090 w 976"/>
                <a:gd name="T49" fmla="*/ 663575 h 906"/>
                <a:gd name="T50" fmla="*/ 488430 w 976"/>
                <a:gd name="T51" fmla="*/ 700882 h 906"/>
                <a:gd name="T52" fmla="*/ 380480 w 976"/>
                <a:gd name="T53" fmla="*/ 719138 h 906"/>
                <a:gd name="T54" fmla="*/ 253948 w 976"/>
                <a:gd name="T55" fmla="*/ 706438 h 906"/>
                <a:gd name="T56" fmla="*/ 223864 w 976"/>
                <a:gd name="T57" fmla="*/ 688182 h 906"/>
                <a:gd name="T58" fmla="*/ 223864 w 976"/>
                <a:gd name="T59" fmla="*/ 646907 h 906"/>
                <a:gd name="T60" fmla="*/ 138034 w 976"/>
                <a:gd name="T61" fmla="*/ 623888 h 906"/>
                <a:gd name="T62" fmla="*/ 42472 w 976"/>
                <a:gd name="T63" fmla="*/ 540544 h 906"/>
                <a:gd name="T64" fmla="*/ 0 w 976"/>
                <a:gd name="T65" fmla="*/ 448469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6" h="906">
                  <a:moveTo>
                    <a:pt x="0" y="565"/>
                  </a:moveTo>
                  <a:lnTo>
                    <a:pt x="19" y="542"/>
                  </a:lnTo>
                  <a:lnTo>
                    <a:pt x="34" y="467"/>
                  </a:lnTo>
                  <a:lnTo>
                    <a:pt x="48" y="452"/>
                  </a:lnTo>
                  <a:lnTo>
                    <a:pt x="96" y="444"/>
                  </a:lnTo>
                  <a:lnTo>
                    <a:pt x="129" y="452"/>
                  </a:lnTo>
                  <a:lnTo>
                    <a:pt x="191" y="459"/>
                  </a:lnTo>
                  <a:lnTo>
                    <a:pt x="253" y="438"/>
                  </a:lnTo>
                  <a:lnTo>
                    <a:pt x="266" y="409"/>
                  </a:lnTo>
                  <a:lnTo>
                    <a:pt x="320" y="392"/>
                  </a:lnTo>
                  <a:lnTo>
                    <a:pt x="402" y="304"/>
                  </a:lnTo>
                  <a:lnTo>
                    <a:pt x="430" y="304"/>
                  </a:lnTo>
                  <a:lnTo>
                    <a:pt x="457" y="327"/>
                  </a:lnTo>
                  <a:lnTo>
                    <a:pt x="533" y="288"/>
                  </a:lnTo>
                  <a:lnTo>
                    <a:pt x="627" y="298"/>
                  </a:lnTo>
                  <a:lnTo>
                    <a:pt x="662" y="288"/>
                  </a:lnTo>
                  <a:lnTo>
                    <a:pt x="683" y="267"/>
                  </a:lnTo>
                  <a:lnTo>
                    <a:pt x="696" y="194"/>
                  </a:lnTo>
                  <a:lnTo>
                    <a:pt x="738" y="104"/>
                  </a:lnTo>
                  <a:lnTo>
                    <a:pt x="799" y="54"/>
                  </a:lnTo>
                  <a:lnTo>
                    <a:pt x="806" y="7"/>
                  </a:lnTo>
                  <a:lnTo>
                    <a:pt x="832" y="0"/>
                  </a:lnTo>
                  <a:lnTo>
                    <a:pt x="882" y="36"/>
                  </a:lnTo>
                  <a:lnTo>
                    <a:pt x="922" y="54"/>
                  </a:lnTo>
                  <a:lnTo>
                    <a:pt x="969" y="104"/>
                  </a:lnTo>
                  <a:lnTo>
                    <a:pt x="976" y="142"/>
                  </a:lnTo>
                  <a:lnTo>
                    <a:pt x="956" y="156"/>
                  </a:lnTo>
                  <a:lnTo>
                    <a:pt x="963" y="207"/>
                  </a:lnTo>
                  <a:lnTo>
                    <a:pt x="949" y="236"/>
                  </a:lnTo>
                  <a:lnTo>
                    <a:pt x="949" y="281"/>
                  </a:lnTo>
                  <a:lnTo>
                    <a:pt x="928" y="288"/>
                  </a:lnTo>
                  <a:lnTo>
                    <a:pt x="935" y="348"/>
                  </a:lnTo>
                  <a:lnTo>
                    <a:pt x="873" y="371"/>
                  </a:lnTo>
                  <a:lnTo>
                    <a:pt x="861" y="400"/>
                  </a:lnTo>
                  <a:lnTo>
                    <a:pt x="784" y="452"/>
                  </a:lnTo>
                  <a:lnTo>
                    <a:pt x="763" y="548"/>
                  </a:lnTo>
                  <a:lnTo>
                    <a:pt x="751" y="565"/>
                  </a:lnTo>
                  <a:lnTo>
                    <a:pt x="710" y="556"/>
                  </a:lnTo>
                  <a:lnTo>
                    <a:pt x="703" y="565"/>
                  </a:lnTo>
                  <a:lnTo>
                    <a:pt x="683" y="542"/>
                  </a:lnTo>
                  <a:lnTo>
                    <a:pt x="662" y="542"/>
                  </a:lnTo>
                  <a:lnTo>
                    <a:pt x="641" y="638"/>
                  </a:lnTo>
                  <a:lnTo>
                    <a:pt x="614" y="644"/>
                  </a:lnTo>
                  <a:lnTo>
                    <a:pt x="600" y="667"/>
                  </a:lnTo>
                  <a:lnTo>
                    <a:pt x="621" y="711"/>
                  </a:lnTo>
                  <a:lnTo>
                    <a:pt x="621" y="727"/>
                  </a:lnTo>
                  <a:lnTo>
                    <a:pt x="593" y="750"/>
                  </a:lnTo>
                  <a:lnTo>
                    <a:pt x="614" y="815"/>
                  </a:lnTo>
                  <a:lnTo>
                    <a:pt x="600" y="836"/>
                  </a:lnTo>
                  <a:lnTo>
                    <a:pt x="581" y="836"/>
                  </a:lnTo>
                  <a:lnTo>
                    <a:pt x="559" y="859"/>
                  </a:lnTo>
                  <a:lnTo>
                    <a:pt x="552" y="883"/>
                  </a:lnTo>
                  <a:lnTo>
                    <a:pt x="505" y="883"/>
                  </a:lnTo>
                  <a:lnTo>
                    <a:pt x="430" y="906"/>
                  </a:lnTo>
                  <a:lnTo>
                    <a:pt x="320" y="883"/>
                  </a:lnTo>
                  <a:lnTo>
                    <a:pt x="287" y="890"/>
                  </a:lnTo>
                  <a:lnTo>
                    <a:pt x="266" y="867"/>
                  </a:lnTo>
                  <a:lnTo>
                    <a:pt x="253" y="867"/>
                  </a:lnTo>
                  <a:lnTo>
                    <a:pt x="246" y="859"/>
                  </a:lnTo>
                  <a:lnTo>
                    <a:pt x="253" y="815"/>
                  </a:lnTo>
                  <a:lnTo>
                    <a:pt x="239" y="800"/>
                  </a:lnTo>
                  <a:lnTo>
                    <a:pt x="156" y="786"/>
                  </a:lnTo>
                  <a:lnTo>
                    <a:pt x="69" y="717"/>
                  </a:lnTo>
                  <a:lnTo>
                    <a:pt x="48" y="681"/>
                  </a:lnTo>
                  <a:lnTo>
                    <a:pt x="41" y="631"/>
                  </a:lnTo>
                  <a:lnTo>
                    <a:pt x="0" y="565"/>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4" name="Freeform 90">
              <a:extLst>
                <a:ext uri="{FF2B5EF4-FFF2-40B4-BE49-F238E27FC236}">
                  <a16:creationId xmlns:a16="http://schemas.microsoft.com/office/drawing/2014/main" id="{7D1ACC3B-70E5-4BCE-BF88-E45813F8BB01}"/>
                </a:ext>
              </a:extLst>
            </p:cNvPr>
            <p:cNvSpPr>
              <a:spLocks/>
            </p:cNvSpPr>
            <p:nvPr/>
          </p:nvSpPr>
          <p:spPr bwMode="auto">
            <a:xfrm>
              <a:off x="930007" y="4518062"/>
              <a:ext cx="423277" cy="534785"/>
            </a:xfrm>
            <a:custGeom>
              <a:avLst/>
              <a:gdLst>
                <a:gd name="T0" fmla="*/ 0 w 669"/>
                <a:gd name="T1" fmla="*/ 358394 h 941"/>
                <a:gd name="T2" fmla="*/ 6179 w 669"/>
                <a:gd name="T3" fmla="*/ 305269 h 941"/>
                <a:gd name="T4" fmla="*/ 42371 w 669"/>
                <a:gd name="T5" fmla="*/ 253730 h 941"/>
                <a:gd name="T6" fmla="*/ 97101 w 669"/>
                <a:gd name="T7" fmla="*/ 100699 h 941"/>
                <a:gd name="T8" fmla="*/ 168602 w 669"/>
                <a:gd name="T9" fmla="*/ 65811 h 941"/>
                <a:gd name="T10" fmla="*/ 200381 w 669"/>
                <a:gd name="T11" fmla="*/ 70569 h 941"/>
                <a:gd name="T12" fmla="*/ 223332 w 669"/>
                <a:gd name="T13" fmla="*/ 29338 h 941"/>
                <a:gd name="T14" fmla="*/ 223332 w 669"/>
                <a:gd name="T15" fmla="*/ 12687 h 941"/>
                <a:gd name="T16" fmla="*/ 210974 w 669"/>
                <a:gd name="T17" fmla="*/ 0 h 941"/>
                <a:gd name="T18" fmla="*/ 301896 w 669"/>
                <a:gd name="T19" fmla="*/ 12687 h 941"/>
                <a:gd name="T20" fmla="*/ 312488 w 669"/>
                <a:gd name="T21" fmla="*/ 53918 h 941"/>
                <a:gd name="T22" fmla="*/ 385755 w 669"/>
                <a:gd name="T23" fmla="*/ 41231 h 941"/>
                <a:gd name="T24" fmla="*/ 417534 w 669"/>
                <a:gd name="T25" fmla="*/ 100699 h 941"/>
                <a:gd name="T26" fmla="*/ 428127 w 669"/>
                <a:gd name="T27" fmla="*/ 105457 h 941"/>
                <a:gd name="T28" fmla="*/ 487270 w 669"/>
                <a:gd name="T29" fmla="*/ 88806 h 941"/>
                <a:gd name="T30" fmla="*/ 519048 w 669"/>
                <a:gd name="T31" fmla="*/ 128451 h 941"/>
                <a:gd name="T32" fmla="*/ 579957 w 669"/>
                <a:gd name="T33" fmla="*/ 154617 h 941"/>
                <a:gd name="T34" fmla="*/ 590550 w 669"/>
                <a:gd name="T35" fmla="*/ 187919 h 941"/>
                <a:gd name="T36" fmla="*/ 579957 w 669"/>
                <a:gd name="T37" fmla="*/ 216463 h 941"/>
                <a:gd name="T38" fmla="*/ 561420 w 669"/>
                <a:gd name="T39" fmla="*/ 229150 h 941"/>
                <a:gd name="T40" fmla="*/ 519048 w 669"/>
                <a:gd name="T41" fmla="*/ 224393 h 941"/>
                <a:gd name="T42" fmla="*/ 462553 w 669"/>
                <a:gd name="T43" fmla="*/ 241044 h 941"/>
                <a:gd name="T44" fmla="*/ 453726 w 669"/>
                <a:gd name="T45" fmla="*/ 275931 h 941"/>
                <a:gd name="T46" fmla="*/ 434306 w 669"/>
                <a:gd name="T47" fmla="*/ 294961 h 941"/>
                <a:gd name="T48" fmla="*/ 434306 w 669"/>
                <a:gd name="T49" fmla="*/ 313198 h 941"/>
                <a:gd name="T50" fmla="*/ 476677 w 669"/>
                <a:gd name="T51" fmla="*/ 323506 h 941"/>
                <a:gd name="T52" fmla="*/ 487270 w 669"/>
                <a:gd name="T53" fmla="*/ 340157 h 941"/>
                <a:gd name="T54" fmla="*/ 512869 w 669"/>
                <a:gd name="T55" fmla="*/ 445613 h 941"/>
                <a:gd name="T56" fmla="*/ 487270 w 669"/>
                <a:gd name="T57" fmla="*/ 453543 h 941"/>
                <a:gd name="T58" fmla="*/ 482856 w 669"/>
                <a:gd name="T59" fmla="*/ 470194 h 941"/>
                <a:gd name="T60" fmla="*/ 501394 w 669"/>
                <a:gd name="T61" fmla="*/ 505081 h 941"/>
                <a:gd name="T62" fmla="*/ 506690 w 669"/>
                <a:gd name="T63" fmla="*/ 541555 h 941"/>
                <a:gd name="T64" fmla="*/ 487270 w 669"/>
                <a:gd name="T65" fmla="*/ 665249 h 941"/>
                <a:gd name="T66" fmla="*/ 501394 w 669"/>
                <a:gd name="T67" fmla="*/ 688243 h 941"/>
                <a:gd name="T68" fmla="*/ 525228 w 669"/>
                <a:gd name="T69" fmla="*/ 700136 h 941"/>
                <a:gd name="T70" fmla="*/ 494332 w 669"/>
                <a:gd name="T71" fmla="*/ 700136 h 941"/>
                <a:gd name="T72" fmla="*/ 462553 w 669"/>
                <a:gd name="T73" fmla="*/ 746125 h 941"/>
                <a:gd name="T74" fmla="*/ 446664 w 669"/>
                <a:gd name="T75" fmla="*/ 706480 h 941"/>
                <a:gd name="T76" fmla="*/ 326612 w 669"/>
                <a:gd name="T77" fmla="*/ 576443 h 941"/>
                <a:gd name="T78" fmla="*/ 278062 w 669"/>
                <a:gd name="T79" fmla="*/ 546313 h 941"/>
                <a:gd name="T80" fmla="*/ 240987 w 669"/>
                <a:gd name="T81" fmla="*/ 488430 h 941"/>
                <a:gd name="T82" fmla="*/ 235690 w 669"/>
                <a:gd name="T83" fmla="*/ 516975 h 941"/>
                <a:gd name="T84" fmla="*/ 259524 w 669"/>
                <a:gd name="T85" fmla="*/ 552656 h 941"/>
                <a:gd name="T86" fmla="*/ 253345 w 669"/>
                <a:gd name="T87" fmla="*/ 559792 h 941"/>
                <a:gd name="T88" fmla="*/ 235690 w 669"/>
                <a:gd name="T89" fmla="*/ 559792 h 941"/>
                <a:gd name="T90" fmla="*/ 206560 w 669"/>
                <a:gd name="T91" fmla="*/ 533626 h 941"/>
                <a:gd name="T92" fmla="*/ 168602 w 669"/>
                <a:gd name="T93" fmla="*/ 523318 h 941"/>
                <a:gd name="T94" fmla="*/ 150065 w 669"/>
                <a:gd name="T95" fmla="*/ 493981 h 941"/>
                <a:gd name="T96" fmla="*/ 143886 w 669"/>
                <a:gd name="T97" fmla="*/ 511425 h 941"/>
                <a:gd name="T98" fmla="*/ 164189 w 669"/>
                <a:gd name="T99" fmla="*/ 541555 h 941"/>
                <a:gd name="T100" fmla="*/ 67088 w 669"/>
                <a:gd name="T101" fmla="*/ 533626 h 941"/>
                <a:gd name="T102" fmla="*/ 23834 w 669"/>
                <a:gd name="T103" fmla="*/ 546313 h 941"/>
                <a:gd name="T104" fmla="*/ 6179 w 669"/>
                <a:gd name="T105" fmla="*/ 445613 h 941"/>
                <a:gd name="T106" fmla="*/ 18537 w 669"/>
                <a:gd name="T107" fmla="*/ 422619 h 941"/>
                <a:gd name="T108" fmla="*/ 0 w 669"/>
                <a:gd name="T109" fmla="*/ 358394 h 9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9" h="941">
                  <a:moveTo>
                    <a:pt x="0" y="452"/>
                  </a:moveTo>
                  <a:lnTo>
                    <a:pt x="7" y="385"/>
                  </a:lnTo>
                  <a:lnTo>
                    <a:pt x="48" y="320"/>
                  </a:lnTo>
                  <a:lnTo>
                    <a:pt x="110" y="127"/>
                  </a:lnTo>
                  <a:lnTo>
                    <a:pt x="191" y="83"/>
                  </a:lnTo>
                  <a:lnTo>
                    <a:pt x="227" y="89"/>
                  </a:lnTo>
                  <a:lnTo>
                    <a:pt x="253" y="37"/>
                  </a:lnTo>
                  <a:lnTo>
                    <a:pt x="253" y="16"/>
                  </a:lnTo>
                  <a:lnTo>
                    <a:pt x="239" y="0"/>
                  </a:lnTo>
                  <a:lnTo>
                    <a:pt x="342" y="16"/>
                  </a:lnTo>
                  <a:lnTo>
                    <a:pt x="354" y="68"/>
                  </a:lnTo>
                  <a:lnTo>
                    <a:pt x="437" y="52"/>
                  </a:lnTo>
                  <a:lnTo>
                    <a:pt x="473" y="127"/>
                  </a:lnTo>
                  <a:lnTo>
                    <a:pt x="485" y="133"/>
                  </a:lnTo>
                  <a:lnTo>
                    <a:pt x="552" y="112"/>
                  </a:lnTo>
                  <a:lnTo>
                    <a:pt x="588" y="162"/>
                  </a:lnTo>
                  <a:lnTo>
                    <a:pt x="657" y="195"/>
                  </a:lnTo>
                  <a:lnTo>
                    <a:pt x="669" y="237"/>
                  </a:lnTo>
                  <a:lnTo>
                    <a:pt x="657" y="273"/>
                  </a:lnTo>
                  <a:lnTo>
                    <a:pt x="636" y="289"/>
                  </a:lnTo>
                  <a:lnTo>
                    <a:pt x="588" y="283"/>
                  </a:lnTo>
                  <a:lnTo>
                    <a:pt x="524" y="304"/>
                  </a:lnTo>
                  <a:lnTo>
                    <a:pt x="514" y="348"/>
                  </a:lnTo>
                  <a:lnTo>
                    <a:pt x="492" y="372"/>
                  </a:lnTo>
                  <a:lnTo>
                    <a:pt x="492" y="395"/>
                  </a:lnTo>
                  <a:lnTo>
                    <a:pt x="540" y="408"/>
                  </a:lnTo>
                  <a:lnTo>
                    <a:pt x="552" y="429"/>
                  </a:lnTo>
                  <a:lnTo>
                    <a:pt x="581" y="562"/>
                  </a:lnTo>
                  <a:lnTo>
                    <a:pt x="552" y="572"/>
                  </a:lnTo>
                  <a:lnTo>
                    <a:pt x="547" y="593"/>
                  </a:lnTo>
                  <a:lnTo>
                    <a:pt x="568" y="637"/>
                  </a:lnTo>
                  <a:lnTo>
                    <a:pt x="574" y="683"/>
                  </a:lnTo>
                  <a:lnTo>
                    <a:pt x="552" y="839"/>
                  </a:lnTo>
                  <a:lnTo>
                    <a:pt x="568" y="868"/>
                  </a:lnTo>
                  <a:lnTo>
                    <a:pt x="595" y="883"/>
                  </a:lnTo>
                  <a:lnTo>
                    <a:pt x="560" y="883"/>
                  </a:lnTo>
                  <a:lnTo>
                    <a:pt x="524" y="941"/>
                  </a:lnTo>
                  <a:lnTo>
                    <a:pt x="506" y="891"/>
                  </a:lnTo>
                  <a:lnTo>
                    <a:pt x="370" y="727"/>
                  </a:lnTo>
                  <a:lnTo>
                    <a:pt x="315" y="689"/>
                  </a:lnTo>
                  <a:lnTo>
                    <a:pt x="273" y="616"/>
                  </a:lnTo>
                  <a:lnTo>
                    <a:pt x="267" y="652"/>
                  </a:lnTo>
                  <a:lnTo>
                    <a:pt x="294" y="697"/>
                  </a:lnTo>
                  <a:lnTo>
                    <a:pt x="287" y="706"/>
                  </a:lnTo>
                  <a:lnTo>
                    <a:pt x="267" y="706"/>
                  </a:lnTo>
                  <a:lnTo>
                    <a:pt x="234" y="673"/>
                  </a:lnTo>
                  <a:lnTo>
                    <a:pt x="191" y="660"/>
                  </a:lnTo>
                  <a:lnTo>
                    <a:pt x="170" y="623"/>
                  </a:lnTo>
                  <a:lnTo>
                    <a:pt x="163" y="645"/>
                  </a:lnTo>
                  <a:lnTo>
                    <a:pt x="186" y="683"/>
                  </a:lnTo>
                  <a:lnTo>
                    <a:pt x="76" y="673"/>
                  </a:lnTo>
                  <a:lnTo>
                    <a:pt x="27" y="689"/>
                  </a:lnTo>
                  <a:lnTo>
                    <a:pt x="7" y="562"/>
                  </a:lnTo>
                  <a:lnTo>
                    <a:pt x="21" y="533"/>
                  </a:lnTo>
                  <a:lnTo>
                    <a:pt x="0" y="452"/>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6" name="Freeform 92">
              <a:extLst>
                <a:ext uri="{FF2B5EF4-FFF2-40B4-BE49-F238E27FC236}">
                  <a16:creationId xmlns:a16="http://schemas.microsoft.com/office/drawing/2014/main" id="{8A632A1E-B015-4A79-A6AC-3F18A4ACCA07}"/>
                </a:ext>
              </a:extLst>
            </p:cNvPr>
            <p:cNvSpPr>
              <a:spLocks/>
            </p:cNvSpPr>
            <p:nvPr/>
          </p:nvSpPr>
          <p:spPr bwMode="auto">
            <a:xfrm>
              <a:off x="1518270" y="4893549"/>
              <a:ext cx="540474" cy="353869"/>
            </a:xfrm>
            <a:custGeom>
              <a:avLst/>
              <a:gdLst>
                <a:gd name="T0" fmla="*/ 0 w 853"/>
                <a:gd name="T1" fmla="*/ 395924 h 621"/>
                <a:gd name="T2" fmla="*/ 6188 w 853"/>
                <a:gd name="T3" fmla="*/ 407055 h 621"/>
                <a:gd name="T4" fmla="*/ 59229 w 853"/>
                <a:gd name="T5" fmla="*/ 382409 h 621"/>
                <a:gd name="T6" fmla="*/ 77793 w 853"/>
                <a:gd name="T7" fmla="*/ 395924 h 621"/>
                <a:gd name="T8" fmla="*/ 101661 w 853"/>
                <a:gd name="T9" fmla="*/ 453962 h 621"/>
                <a:gd name="T10" fmla="*/ 132602 w 853"/>
                <a:gd name="T11" fmla="*/ 493713 h 621"/>
                <a:gd name="T12" fmla="*/ 156470 w 853"/>
                <a:gd name="T13" fmla="*/ 448396 h 621"/>
                <a:gd name="T14" fmla="*/ 264320 w 853"/>
                <a:gd name="T15" fmla="*/ 395924 h 621"/>
                <a:gd name="T16" fmla="*/ 343881 w 853"/>
                <a:gd name="T17" fmla="*/ 418980 h 621"/>
                <a:gd name="T18" fmla="*/ 380125 w 853"/>
                <a:gd name="T19" fmla="*/ 407055 h 621"/>
                <a:gd name="T20" fmla="*/ 403993 w 853"/>
                <a:gd name="T21" fmla="*/ 376049 h 621"/>
                <a:gd name="T22" fmla="*/ 451730 w 853"/>
                <a:gd name="T23" fmla="*/ 347428 h 621"/>
                <a:gd name="T24" fmla="*/ 481786 w 853"/>
                <a:gd name="T25" fmla="*/ 294956 h 621"/>
                <a:gd name="T26" fmla="*/ 572840 w 853"/>
                <a:gd name="T27" fmla="*/ 294956 h 621"/>
                <a:gd name="T28" fmla="*/ 627648 w 853"/>
                <a:gd name="T29" fmla="*/ 270310 h 621"/>
                <a:gd name="T30" fmla="*/ 754062 w 853"/>
                <a:gd name="T31" fmla="*/ 276670 h 621"/>
                <a:gd name="T32" fmla="*/ 747874 w 853"/>
                <a:gd name="T33" fmla="*/ 270310 h 621"/>
                <a:gd name="T34" fmla="*/ 754062 w 853"/>
                <a:gd name="T35" fmla="*/ 235329 h 621"/>
                <a:gd name="T36" fmla="*/ 741686 w 853"/>
                <a:gd name="T37" fmla="*/ 223403 h 621"/>
                <a:gd name="T38" fmla="*/ 668313 w 853"/>
                <a:gd name="T39" fmla="*/ 212273 h 621"/>
                <a:gd name="T40" fmla="*/ 591404 w 853"/>
                <a:gd name="T41" fmla="*/ 157416 h 621"/>
                <a:gd name="T42" fmla="*/ 572840 w 853"/>
                <a:gd name="T43" fmla="*/ 128795 h 621"/>
                <a:gd name="T44" fmla="*/ 566652 w 853"/>
                <a:gd name="T45" fmla="*/ 89043 h 621"/>
                <a:gd name="T46" fmla="*/ 530407 w 853"/>
                <a:gd name="T47" fmla="*/ 36571 h 621"/>
                <a:gd name="T48" fmla="*/ 494163 w 853"/>
                <a:gd name="T49" fmla="*/ 29416 h 621"/>
                <a:gd name="T50" fmla="*/ 481786 w 853"/>
                <a:gd name="T51" fmla="*/ 10335 h 621"/>
                <a:gd name="T52" fmla="*/ 433166 w 853"/>
                <a:gd name="T53" fmla="*/ 18286 h 621"/>
                <a:gd name="T54" fmla="*/ 390733 w 853"/>
                <a:gd name="T55" fmla="*/ 0 h 621"/>
                <a:gd name="T56" fmla="*/ 350069 w 853"/>
                <a:gd name="T57" fmla="*/ 6360 h 621"/>
                <a:gd name="T58" fmla="*/ 343881 w 853"/>
                <a:gd name="T59" fmla="*/ 53267 h 621"/>
                <a:gd name="T60" fmla="*/ 295260 w 853"/>
                <a:gd name="T61" fmla="*/ 59627 h 621"/>
                <a:gd name="T62" fmla="*/ 209511 w 853"/>
                <a:gd name="T63" fmla="*/ 142310 h 621"/>
                <a:gd name="T64" fmla="*/ 198903 w 853"/>
                <a:gd name="T65" fmla="*/ 206708 h 621"/>
                <a:gd name="T66" fmla="*/ 132602 w 853"/>
                <a:gd name="T67" fmla="*/ 212273 h 621"/>
                <a:gd name="T68" fmla="*/ 120226 w 853"/>
                <a:gd name="T69" fmla="*/ 229763 h 621"/>
                <a:gd name="T70" fmla="*/ 126414 w 853"/>
                <a:gd name="T71" fmla="*/ 270310 h 621"/>
                <a:gd name="T72" fmla="*/ 120226 w 853"/>
                <a:gd name="T73" fmla="*/ 283030 h 621"/>
                <a:gd name="T74" fmla="*/ 41549 w 853"/>
                <a:gd name="T75" fmla="*/ 324372 h 621"/>
                <a:gd name="T76" fmla="*/ 0 w 853"/>
                <a:gd name="T77" fmla="*/ 395924 h 6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3" h="621">
                  <a:moveTo>
                    <a:pt x="0" y="498"/>
                  </a:moveTo>
                  <a:lnTo>
                    <a:pt x="7" y="512"/>
                  </a:lnTo>
                  <a:lnTo>
                    <a:pt x="67" y="481"/>
                  </a:lnTo>
                  <a:lnTo>
                    <a:pt x="88" y="498"/>
                  </a:lnTo>
                  <a:lnTo>
                    <a:pt x="115" y="571"/>
                  </a:lnTo>
                  <a:lnTo>
                    <a:pt x="150" y="621"/>
                  </a:lnTo>
                  <a:lnTo>
                    <a:pt x="177" y="564"/>
                  </a:lnTo>
                  <a:lnTo>
                    <a:pt x="299" y="498"/>
                  </a:lnTo>
                  <a:lnTo>
                    <a:pt x="389" y="527"/>
                  </a:lnTo>
                  <a:lnTo>
                    <a:pt x="430" y="512"/>
                  </a:lnTo>
                  <a:lnTo>
                    <a:pt x="457" y="473"/>
                  </a:lnTo>
                  <a:lnTo>
                    <a:pt x="511" y="437"/>
                  </a:lnTo>
                  <a:lnTo>
                    <a:pt x="545" y="371"/>
                  </a:lnTo>
                  <a:lnTo>
                    <a:pt x="648" y="371"/>
                  </a:lnTo>
                  <a:lnTo>
                    <a:pt x="710" y="340"/>
                  </a:lnTo>
                  <a:lnTo>
                    <a:pt x="853" y="348"/>
                  </a:lnTo>
                  <a:lnTo>
                    <a:pt x="846" y="340"/>
                  </a:lnTo>
                  <a:lnTo>
                    <a:pt x="853" y="296"/>
                  </a:lnTo>
                  <a:lnTo>
                    <a:pt x="839" y="281"/>
                  </a:lnTo>
                  <a:lnTo>
                    <a:pt x="756" y="267"/>
                  </a:lnTo>
                  <a:lnTo>
                    <a:pt x="669" y="198"/>
                  </a:lnTo>
                  <a:lnTo>
                    <a:pt x="648" y="162"/>
                  </a:lnTo>
                  <a:lnTo>
                    <a:pt x="641" y="112"/>
                  </a:lnTo>
                  <a:lnTo>
                    <a:pt x="600" y="46"/>
                  </a:lnTo>
                  <a:lnTo>
                    <a:pt x="559" y="37"/>
                  </a:lnTo>
                  <a:lnTo>
                    <a:pt x="545" y="13"/>
                  </a:lnTo>
                  <a:lnTo>
                    <a:pt x="490" y="23"/>
                  </a:lnTo>
                  <a:lnTo>
                    <a:pt x="442" y="0"/>
                  </a:lnTo>
                  <a:lnTo>
                    <a:pt x="396" y="8"/>
                  </a:lnTo>
                  <a:lnTo>
                    <a:pt x="389" y="67"/>
                  </a:lnTo>
                  <a:lnTo>
                    <a:pt x="334" y="75"/>
                  </a:lnTo>
                  <a:lnTo>
                    <a:pt x="237" y="179"/>
                  </a:lnTo>
                  <a:lnTo>
                    <a:pt x="225" y="260"/>
                  </a:lnTo>
                  <a:lnTo>
                    <a:pt x="150" y="267"/>
                  </a:lnTo>
                  <a:lnTo>
                    <a:pt x="136" y="289"/>
                  </a:lnTo>
                  <a:lnTo>
                    <a:pt x="143" y="340"/>
                  </a:lnTo>
                  <a:lnTo>
                    <a:pt x="136" y="356"/>
                  </a:lnTo>
                  <a:lnTo>
                    <a:pt x="47" y="408"/>
                  </a:lnTo>
                  <a:lnTo>
                    <a:pt x="0" y="498"/>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7" name="Freeform 93">
              <a:extLst>
                <a:ext uri="{FF2B5EF4-FFF2-40B4-BE49-F238E27FC236}">
                  <a16:creationId xmlns:a16="http://schemas.microsoft.com/office/drawing/2014/main" id="{073C2CFF-40DD-4EA0-98B8-7F9129710DAA}"/>
                </a:ext>
              </a:extLst>
            </p:cNvPr>
            <p:cNvSpPr>
              <a:spLocks/>
            </p:cNvSpPr>
            <p:nvPr/>
          </p:nvSpPr>
          <p:spPr bwMode="auto">
            <a:xfrm>
              <a:off x="1241775" y="4561300"/>
              <a:ext cx="557542" cy="463101"/>
            </a:xfrm>
            <a:custGeom>
              <a:avLst/>
              <a:gdLst>
                <a:gd name="T0" fmla="*/ 0 w 880"/>
                <a:gd name="T1" fmla="*/ 186205649 h 816"/>
                <a:gd name="T2" fmla="*/ 25003378 w 880"/>
                <a:gd name="T3" fmla="*/ 143572485 h 816"/>
                <a:gd name="T4" fmla="*/ 112516967 w 880"/>
                <a:gd name="T5" fmla="*/ 134168215 h 816"/>
                <a:gd name="T6" fmla="*/ 138301755 w 880"/>
                <a:gd name="T7" fmla="*/ 101566430 h 816"/>
                <a:gd name="T8" fmla="*/ 156273320 w 880"/>
                <a:gd name="T9" fmla="*/ 54545081 h 816"/>
                <a:gd name="T10" fmla="*/ 245348847 w 880"/>
                <a:gd name="T11" fmla="*/ 0 h 816"/>
                <a:gd name="T12" fmla="*/ 288323788 w 880"/>
                <a:gd name="T13" fmla="*/ 8777160 h 816"/>
                <a:gd name="T14" fmla="*/ 276603511 w 880"/>
                <a:gd name="T15" fmla="*/ 32601785 h 816"/>
                <a:gd name="T16" fmla="*/ 319578452 w 880"/>
                <a:gd name="T17" fmla="*/ 23197515 h 816"/>
                <a:gd name="T18" fmla="*/ 403966399 w 880"/>
                <a:gd name="T19" fmla="*/ 106582515 h 816"/>
                <a:gd name="T20" fmla="*/ 403966399 w 880"/>
                <a:gd name="T21" fmla="*/ 194356491 h 816"/>
                <a:gd name="T22" fmla="*/ 410998212 w 880"/>
                <a:gd name="T23" fmla="*/ 231973570 h 816"/>
                <a:gd name="T24" fmla="*/ 443034287 w 880"/>
                <a:gd name="T25" fmla="*/ 231973570 h 816"/>
                <a:gd name="T26" fmla="*/ 496948096 w 880"/>
                <a:gd name="T27" fmla="*/ 194356491 h 816"/>
                <a:gd name="T28" fmla="*/ 527421349 w 880"/>
                <a:gd name="T29" fmla="*/ 228211704 h 816"/>
                <a:gd name="T30" fmla="*/ 543830091 w 880"/>
                <a:gd name="T31" fmla="*/ 228211704 h 816"/>
                <a:gd name="T32" fmla="*/ 538361100 w 880"/>
                <a:gd name="T33" fmla="*/ 189340406 h 816"/>
                <a:gd name="T34" fmla="*/ 566490121 w 880"/>
                <a:gd name="T35" fmla="*/ 189340406 h 816"/>
                <a:gd name="T36" fmla="*/ 581336042 w 880"/>
                <a:gd name="T37" fmla="*/ 250782110 h 816"/>
                <a:gd name="T38" fmla="*/ 624310984 w 880"/>
                <a:gd name="T39" fmla="*/ 334167110 h 816"/>
                <a:gd name="T40" fmla="*/ 687601722 w 880"/>
                <a:gd name="T41" fmla="*/ 366768895 h 816"/>
                <a:gd name="T42" fmla="*/ 646189602 w 880"/>
                <a:gd name="T43" fmla="*/ 408774950 h 816"/>
                <a:gd name="T44" fmla="*/ 527421349 w 880"/>
                <a:gd name="T45" fmla="*/ 478993814 h 816"/>
                <a:gd name="T46" fmla="*/ 469600486 w 880"/>
                <a:gd name="T47" fmla="*/ 500937110 h 816"/>
                <a:gd name="T48" fmla="*/ 400059345 w 880"/>
                <a:gd name="T49" fmla="*/ 500937110 h 816"/>
                <a:gd name="T50" fmla="*/ 325048328 w 880"/>
                <a:gd name="T51" fmla="*/ 482755680 h 816"/>
                <a:gd name="T52" fmla="*/ 196904029 w 880"/>
                <a:gd name="T53" fmla="*/ 511595599 h 816"/>
                <a:gd name="T54" fmla="*/ 59383685 w 880"/>
                <a:gd name="T55" fmla="*/ 497175244 h 816"/>
                <a:gd name="T56" fmla="*/ 64072149 w 880"/>
                <a:gd name="T57" fmla="*/ 381189250 h 816"/>
                <a:gd name="T58" fmla="*/ 42974942 w 880"/>
                <a:gd name="T59" fmla="*/ 324762840 h 816"/>
                <a:gd name="T60" fmla="*/ 69541141 w 880"/>
                <a:gd name="T61" fmla="*/ 305327191 h 816"/>
                <a:gd name="T62" fmla="*/ 37505950 w 880"/>
                <a:gd name="T63" fmla="*/ 208776055 h 8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0" h="816">
                  <a:moveTo>
                    <a:pt x="0" y="320"/>
                  </a:moveTo>
                  <a:lnTo>
                    <a:pt x="0" y="297"/>
                  </a:lnTo>
                  <a:lnTo>
                    <a:pt x="22" y="273"/>
                  </a:lnTo>
                  <a:lnTo>
                    <a:pt x="32" y="229"/>
                  </a:lnTo>
                  <a:lnTo>
                    <a:pt x="96" y="208"/>
                  </a:lnTo>
                  <a:lnTo>
                    <a:pt x="144" y="214"/>
                  </a:lnTo>
                  <a:lnTo>
                    <a:pt x="165" y="198"/>
                  </a:lnTo>
                  <a:lnTo>
                    <a:pt x="177" y="162"/>
                  </a:lnTo>
                  <a:lnTo>
                    <a:pt x="165" y="120"/>
                  </a:lnTo>
                  <a:lnTo>
                    <a:pt x="200" y="87"/>
                  </a:lnTo>
                  <a:lnTo>
                    <a:pt x="261" y="95"/>
                  </a:lnTo>
                  <a:lnTo>
                    <a:pt x="314" y="0"/>
                  </a:lnTo>
                  <a:lnTo>
                    <a:pt x="354" y="0"/>
                  </a:lnTo>
                  <a:lnTo>
                    <a:pt x="369" y="14"/>
                  </a:lnTo>
                  <a:lnTo>
                    <a:pt x="342" y="37"/>
                  </a:lnTo>
                  <a:lnTo>
                    <a:pt x="354" y="52"/>
                  </a:lnTo>
                  <a:lnTo>
                    <a:pt x="376" y="58"/>
                  </a:lnTo>
                  <a:lnTo>
                    <a:pt x="409" y="37"/>
                  </a:lnTo>
                  <a:lnTo>
                    <a:pt x="493" y="110"/>
                  </a:lnTo>
                  <a:lnTo>
                    <a:pt x="517" y="170"/>
                  </a:lnTo>
                  <a:lnTo>
                    <a:pt x="553" y="302"/>
                  </a:lnTo>
                  <a:lnTo>
                    <a:pt x="517" y="310"/>
                  </a:lnTo>
                  <a:lnTo>
                    <a:pt x="505" y="333"/>
                  </a:lnTo>
                  <a:lnTo>
                    <a:pt x="526" y="370"/>
                  </a:lnTo>
                  <a:lnTo>
                    <a:pt x="533" y="377"/>
                  </a:lnTo>
                  <a:lnTo>
                    <a:pt x="567" y="370"/>
                  </a:lnTo>
                  <a:lnTo>
                    <a:pt x="615" y="310"/>
                  </a:lnTo>
                  <a:lnTo>
                    <a:pt x="636" y="310"/>
                  </a:lnTo>
                  <a:lnTo>
                    <a:pt x="655" y="325"/>
                  </a:lnTo>
                  <a:lnTo>
                    <a:pt x="675" y="364"/>
                  </a:lnTo>
                  <a:lnTo>
                    <a:pt x="689" y="370"/>
                  </a:lnTo>
                  <a:lnTo>
                    <a:pt x="696" y="364"/>
                  </a:lnTo>
                  <a:lnTo>
                    <a:pt x="682" y="325"/>
                  </a:lnTo>
                  <a:lnTo>
                    <a:pt x="689" y="302"/>
                  </a:lnTo>
                  <a:lnTo>
                    <a:pt x="703" y="297"/>
                  </a:lnTo>
                  <a:lnTo>
                    <a:pt x="725" y="302"/>
                  </a:lnTo>
                  <a:lnTo>
                    <a:pt x="737" y="325"/>
                  </a:lnTo>
                  <a:lnTo>
                    <a:pt x="744" y="400"/>
                  </a:lnTo>
                  <a:lnTo>
                    <a:pt x="785" y="518"/>
                  </a:lnTo>
                  <a:lnTo>
                    <a:pt x="799" y="533"/>
                  </a:lnTo>
                  <a:lnTo>
                    <a:pt x="827" y="533"/>
                  </a:lnTo>
                  <a:lnTo>
                    <a:pt x="880" y="585"/>
                  </a:lnTo>
                  <a:lnTo>
                    <a:pt x="834" y="593"/>
                  </a:lnTo>
                  <a:lnTo>
                    <a:pt x="827" y="652"/>
                  </a:lnTo>
                  <a:lnTo>
                    <a:pt x="772" y="660"/>
                  </a:lnTo>
                  <a:lnTo>
                    <a:pt x="675" y="764"/>
                  </a:lnTo>
                  <a:lnTo>
                    <a:pt x="622" y="777"/>
                  </a:lnTo>
                  <a:lnTo>
                    <a:pt x="601" y="799"/>
                  </a:lnTo>
                  <a:lnTo>
                    <a:pt x="553" y="754"/>
                  </a:lnTo>
                  <a:lnTo>
                    <a:pt x="512" y="799"/>
                  </a:lnTo>
                  <a:lnTo>
                    <a:pt x="457" y="799"/>
                  </a:lnTo>
                  <a:lnTo>
                    <a:pt x="416" y="770"/>
                  </a:lnTo>
                  <a:lnTo>
                    <a:pt x="354" y="764"/>
                  </a:lnTo>
                  <a:lnTo>
                    <a:pt x="252" y="816"/>
                  </a:lnTo>
                  <a:lnTo>
                    <a:pt x="103" y="808"/>
                  </a:lnTo>
                  <a:lnTo>
                    <a:pt x="76" y="793"/>
                  </a:lnTo>
                  <a:lnTo>
                    <a:pt x="60" y="764"/>
                  </a:lnTo>
                  <a:lnTo>
                    <a:pt x="82" y="608"/>
                  </a:lnTo>
                  <a:lnTo>
                    <a:pt x="76" y="562"/>
                  </a:lnTo>
                  <a:lnTo>
                    <a:pt x="55" y="518"/>
                  </a:lnTo>
                  <a:lnTo>
                    <a:pt x="60" y="497"/>
                  </a:lnTo>
                  <a:lnTo>
                    <a:pt x="89" y="487"/>
                  </a:lnTo>
                  <a:lnTo>
                    <a:pt x="60" y="354"/>
                  </a:lnTo>
                  <a:lnTo>
                    <a:pt x="48" y="333"/>
                  </a:lnTo>
                  <a:lnTo>
                    <a:pt x="0" y="320"/>
                  </a:lnTo>
                  <a:close/>
                </a:path>
              </a:pathLst>
            </a:custGeom>
            <a:solidFill>
              <a:srgbClr val="FFFFFF"/>
            </a:solidFill>
            <a:ln w="1651">
              <a:solidFill>
                <a:schemeClr val="tx1">
                  <a:lumMod val="50000"/>
                  <a:lumOff val="50000"/>
                </a:schemeClr>
              </a:solidFill>
              <a:prstDash val="solid"/>
              <a:round/>
              <a:headEnd/>
              <a:tailEnd/>
            </a:ln>
          </p:spPr>
          <p:txBody>
            <a:bodyPr/>
            <a:lstStyle/>
            <a:p>
              <a:endParaRPr lang="es-ES"/>
            </a:p>
          </p:txBody>
        </p:sp>
        <p:sp>
          <p:nvSpPr>
            <p:cNvPr id="128" name="Freeform 104">
              <a:extLst>
                <a:ext uri="{FF2B5EF4-FFF2-40B4-BE49-F238E27FC236}">
                  <a16:creationId xmlns:a16="http://schemas.microsoft.com/office/drawing/2014/main" id="{610EEECE-F5D5-46DC-A213-095198CA0FA3}"/>
                </a:ext>
              </a:extLst>
            </p:cNvPr>
            <p:cNvSpPr>
              <a:spLocks/>
            </p:cNvSpPr>
            <p:nvPr/>
          </p:nvSpPr>
          <p:spPr bwMode="auto">
            <a:xfrm>
              <a:off x="2132704" y="3388187"/>
              <a:ext cx="575747" cy="438068"/>
            </a:xfrm>
            <a:custGeom>
              <a:avLst/>
              <a:gdLst>
                <a:gd name="T0" fmla="*/ 0 w 909"/>
                <a:gd name="T1" fmla="*/ 105295 h 772"/>
                <a:gd name="T2" fmla="*/ 12372 w 909"/>
                <a:gd name="T3" fmla="*/ 140130 h 772"/>
                <a:gd name="T4" fmla="*/ 48603 w 909"/>
                <a:gd name="T5" fmla="*/ 187631 h 772"/>
                <a:gd name="T6" fmla="*/ 48603 w 909"/>
                <a:gd name="T7" fmla="*/ 276301 h 772"/>
                <a:gd name="T8" fmla="*/ 30045 w 909"/>
                <a:gd name="T9" fmla="*/ 304802 h 772"/>
                <a:gd name="T10" fmla="*/ 36231 w 909"/>
                <a:gd name="T11" fmla="*/ 327761 h 772"/>
                <a:gd name="T12" fmla="*/ 97206 w 909"/>
                <a:gd name="T13" fmla="*/ 370512 h 772"/>
                <a:gd name="T14" fmla="*/ 97206 w 909"/>
                <a:gd name="T15" fmla="*/ 399013 h 772"/>
                <a:gd name="T16" fmla="*/ 121066 w 909"/>
                <a:gd name="T17" fmla="*/ 446515 h 772"/>
                <a:gd name="T18" fmla="*/ 137856 w 909"/>
                <a:gd name="T19" fmla="*/ 510642 h 772"/>
                <a:gd name="T20" fmla="*/ 133437 w 909"/>
                <a:gd name="T21" fmla="*/ 551810 h 772"/>
                <a:gd name="T22" fmla="*/ 137856 w 909"/>
                <a:gd name="T23" fmla="*/ 574769 h 772"/>
                <a:gd name="T24" fmla="*/ 175854 w 909"/>
                <a:gd name="T25" fmla="*/ 570019 h 772"/>
                <a:gd name="T26" fmla="*/ 194412 w 909"/>
                <a:gd name="T27" fmla="*/ 598520 h 772"/>
                <a:gd name="T28" fmla="*/ 241248 w 909"/>
                <a:gd name="T29" fmla="*/ 611187 h 772"/>
                <a:gd name="T30" fmla="*/ 283665 w 909"/>
                <a:gd name="T31" fmla="*/ 591395 h 772"/>
                <a:gd name="T32" fmla="*/ 302222 w 909"/>
                <a:gd name="T33" fmla="*/ 574769 h 772"/>
                <a:gd name="T34" fmla="*/ 308408 w 909"/>
                <a:gd name="T35" fmla="*/ 504308 h 772"/>
                <a:gd name="T36" fmla="*/ 367615 w 909"/>
                <a:gd name="T37" fmla="*/ 458390 h 772"/>
                <a:gd name="T38" fmla="*/ 393242 w 909"/>
                <a:gd name="T39" fmla="*/ 458390 h 772"/>
                <a:gd name="T40" fmla="*/ 410033 w 909"/>
                <a:gd name="T41" fmla="*/ 446515 h 772"/>
                <a:gd name="T42" fmla="*/ 410033 w 909"/>
                <a:gd name="T43" fmla="*/ 416431 h 772"/>
                <a:gd name="T44" fmla="*/ 435660 w 909"/>
                <a:gd name="T45" fmla="*/ 423556 h 772"/>
                <a:gd name="T46" fmla="*/ 454217 w 909"/>
                <a:gd name="T47" fmla="*/ 416431 h 772"/>
                <a:gd name="T48" fmla="*/ 446264 w 909"/>
                <a:gd name="T49" fmla="*/ 393471 h 772"/>
                <a:gd name="T50" fmla="*/ 476309 w 909"/>
                <a:gd name="T51" fmla="*/ 387138 h 772"/>
                <a:gd name="T52" fmla="*/ 494867 w 909"/>
                <a:gd name="T53" fmla="*/ 362595 h 772"/>
                <a:gd name="T54" fmla="*/ 513424 w 909"/>
                <a:gd name="T55" fmla="*/ 357845 h 772"/>
                <a:gd name="T56" fmla="*/ 537284 w 909"/>
                <a:gd name="T57" fmla="*/ 370512 h 772"/>
                <a:gd name="T58" fmla="*/ 562027 w 909"/>
                <a:gd name="T59" fmla="*/ 357845 h 772"/>
                <a:gd name="T60" fmla="*/ 590306 w 909"/>
                <a:gd name="T61" fmla="*/ 370512 h 772"/>
                <a:gd name="T62" fmla="*/ 627421 w 909"/>
                <a:gd name="T63" fmla="*/ 370512 h 772"/>
                <a:gd name="T64" fmla="*/ 663652 w 909"/>
                <a:gd name="T65" fmla="*/ 380804 h 772"/>
                <a:gd name="T66" fmla="*/ 693697 w 909"/>
                <a:gd name="T67" fmla="*/ 423556 h 772"/>
                <a:gd name="T68" fmla="*/ 716673 w 909"/>
                <a:gd name="T69" fmla="*/ 446515 h 772"/>
                <a:gd name="T70" fmla="*/ 730812 w 909"/>
                <a:gd name="T71" fmla="*/ 446515 h 772"/>
                <a:gd name="T72" fmla="*/ 736998 w 909"/>
                <a:gd name="T73" fmla="*/ 387138 h 772"/>
                <a:gd name="T74" fmla="*/ 790020 w 909"/>
                <a:gd name="T75" fmla="*/ 410097 h 772"/>
                <a:gd name="T76" fmla="*/ 803275 w 909"/>
                <a:gd name="T77" fmla="*/ 380804 h 772"/>
                <a:gd name="T78" fmla="*/ 790020 w 909"/>
                <a:gd name="T79" fmla="*/ 345970 h 772"/>
                <a:gd name="T80" fmla="*/ 797973 w 909"/>
                <a:gd name="T81" fmla="*/ 321427 h 772"/>
                <a:gd name="T82" fmla="*/ 790020 w 909"/>
                <a:gd name="T83" fmla="*/ 276301 h 772"/>
                <a:gd name="T84" fmla="*/ 771462 w 909"/>
                <a:gd name="T85" fmla="*/ 247008 h 772"/>
                <a:gd name="T86" fmla="*/ 777648 w 909"/>
                <a:gd name="T87" fmla="*/ 216924 h 772"/>
                <a:gd name="T88" fmla="*/ 730812 w 909"/>
                <a:gd name="T89" fmla="*/ 187631 h 772"/>
                <a:gd name="T90" fmla="*/ 647745 w 909"/>
                <a:gd name="T91" fmla="*/ 88670 h 772"/>
                <a:gd name="T92" fmla="*/ 627421 w 909"/>
                <a:gd name="T93" fmla="*/ 76794 h 772"/>
                <a:gd name="T94" fmla="*/ 598259 w 909"/>
                <a:gd name="T95" fmla="*/ 93420 h 772"/>
                <a:gd name="T96" fmla="*/ 590306 w 909"/>
                <a:gd name="T97" fmla="*/ 116379 h 772"/>
                <a:gd name="T98" fmla="*/ 549656 w 909"/>
                <a:gd name="T99" fmla="*/ 116379 h 772"/>
                <a:gd name="T100" fmla="*/ 476309 w 909"/>
                <a:gd name="T101" fmla="*/ 140130 h 772"/>
                <a:gd name="T102" fmla="*/ 416218 w 909"/>
                <a:gd name="T103" fmla="*/ 111629 h 772"/>
                <a:gd name="T104" fmla="*/ 393242 w 909"/>
                <a:gd name="T105" fmla="*/ 76794 h 772"/>
                <a:gd name="T106" fmla="*/ 349058 w 909"/>
                <a:gd name="T107" fmla="*/ 64127 h 772"/>
                <a:gd name="T108" fmla="*/ 363197 w 909"/>
                <a:gd name="T109" fmla="*/ 35626 h 772"/>
                <a:gd name="T110" fmla="*/ 338454 w 909"/>
                <a:gd name="T111" fmla="*/ 22959 h 772"/>
                <a:gd name="T112" fmla="*/ 302222 w 909"/>
                <a:gd name="T113" fmla="*/ 11084 h 772"/>
                <a:gd name="T114" fmla="*/ 278363 w 909"/>
                <a:gd name="T115" fmla="*/ 17417 h 772"/>
                <a:gd name="T116" fmla="*/ 247433 w 909"/>
                <a:gd name="T117" fmla="*/ 0 h 772"/>
                <a:gd name="T118" fmla="*/ 121066 w 909"/>
                <a:gd name="T119" fmla="*/ 6334 h 772"/>
                <a:gd name="T120" fmla="*/ 67161 w 909"/>
                <a:gd name="T121" fmla="*/ 27709 h 772"/>
                <a:gd name="T122" fmla="*/ 0 w 909"/>
                <a:gd name="T123" fmla="*/ 105295 h 7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9" h="772">
                  <a:moveTo>
                    <a:pt x="0" y="133"/>
                  </a:moveTo>
                  <a:lnTo>
                    <a:pt x="14" y="177"/>
                  </a:lnTo>
                  <a:lnTo>
                    <a:pt x="55" y="237"/>
                  </a:lnTo>
                  <a:lnTo>
                    <a:pt x="55" y="349"/>
                  </a:lnTo>
                  <a:lnTo>
                    <a:pt x="34" y="385"/>
                  </a:lnTo>
                  <a:lnTo>
                    <a:pt x="41" y="414"/>
                  </a:lnTo>
                  <a:lnTo>
                    <a:pt x="110" y="468"/>
                  </a:lnTo>
                  <a:lnTo>
                    <a:pt x="110" y="504"/>
                  </a:lnTo>
                  <a:lnTo>
                    <a:pt x="137" y="564"/>
                  </a:lnTo>
                  <a:lnTo>
                    <a:pt x="156" y="645"/>
                  </a:lnTo>
                  <a:lnTo>
                    <a:pt x="151" y="697"/>
                  </a:lnTo>
                  <a:lnTo>
                    <a:pt x="156" y="726"/>
                  </a:lnTo>
                  <a:lnTo>
                    <a:pt x="199" y="720"/>
                  </a:lnTo>
                  <a:lnTo>
                    <a:pt x="220" y="756"/>
                  </a:lnTo>
                  <a:lnTo>
                    <a:pt x="273" y="772"/>
                  </a:lnTo>
                  <a:lnTo>
                    <a:pt x="321" y="747"/>
                  </a:lnTo>
                  <a:lnTo>
                    <a:pt x="342" y="726"/>
                  </a:lnTo>
                  <a:lnTo>
                    <a:pt x="349" y="637"/>
                  </a:lnTo>
                  <a:lnTo>
                    <a:pt x="416" y="579"/>
                  </a:lnTo>
                  <a:lnTo>
                    <a:pt x="445" y="579"/>
                  </a:lnTo>
                  <a:lnTo>
                    <a:pt x="464" y="564"/>
                  </a:lnTo>
                  <a:lnTo>
                    <a:pt x="464" y="526"/>
                  </a:lnTo>
                  <a:lnTo>
                    <a:pt x="493" y="535"/>
                  </a:lnTo>
                  <a:lnTo>
                    <a:pt x="514" y="526"/>
                  </a:lnTo>
                  <a:lnTo>
                    <a:pt x="505" y="497"/>
                  </a:lnTo>
                  <a:lnTo>
                    <a:pt x="539" y="489"/>
                  </a:lnTo>
                  <a:lnTo>
                    <a:pt x="560" y="458"/>
                  </a:lnTo>
                  <a:lnTo>
                    <a:pt x="581" y="452"/>
                  </a:lnTo>
                  <a:lnTo>
                    <a:pt x="608" y="468"/>
                  </a:lnTo>
                  <a:lnTo>
                    <a:pt x="636" y="452"/>
                  </a:lnTo>
                  <a:lnTo>
                    <a:pt x="668" y="468"/>
                  </a:lnTo>
                  <a:lnTo>
                    <a:pt x="710" y="468"/>
                  </a:lnTo>
                  <a:lnTo>
                    <a:pt x="751" y="481"/>
                  </a:lnTo>
                  <a:lnTo>
                    <a:pt x="785" y="535"/>
                  </a:lnTo>
                  <a:lnTo>
                    <a:pt x="811" y="564"/>
                  </a:lnTo>
                  <a:lnTo>
                    <a:pt x="827" y="564"/>
                  </a:lnTo>
                  <a:lnTo>
                    <a:pt x="834" y="489"/>
                  </a:lnTo>
                  <a:lnTo>
                    <a:pt x="894" y="518"/>
                  </a:lnTo>
                  <a:lnTo>
                    <a:pt x="909" y="481"/>
                  </a:lnTo>
                  <a:lnTo>
                    <a:pt x="894" y="437"/>
                  </a:lnTo>
                  <a:lnTo>
                    <a:pt x="903" y="406"/>
                  </a:lnTo>
                  <a:lnTo>
                    <a:pt x="894" y="349"/>
                  </a:lnTo>
                  <a:lnTo>
                    <a:pt x="873" y="312"/>
                  </a:lnTo>
                  <a:lnTo>
                    <a:pt x="880" y="274"/>
                  </a:lnTo>
                  <a:lnTo>
                    <a:pt x="827" y="237"/>
                  </a:lnTo>
                  <a:lnTo>
                    <a:pt x="733" y="112"/>
                  </a:lnTo>
                  <a:lnTo>
                    <a:pt x="710" y="97"/>
                  </a:lnTo>
                  <a:lnTo>
                    <a:pt x="677" y="118"/>
                  </a:lnTo>
                  <a:lnTo>
                    <a:pt x="668" y="147"/>
                  </a:lnTo>
                  <a:lnTo>
                    <a:pt x="622" y="147"/>
                  </a:lnTo>
                  <a:lnTo>
                    <a:pt x="539" y="177"/>
                  </a:lnTo>
                  <a:lnTo>
                    <a:pt x="471" y="141"/>
                  </a:lnTo>
                  <a:lnTo>
                    <a:pt x="445" y="97"/>
                  </a:lnTo>
                  <a:lnTo>
                    <a:pt x="395" y="81"/>
                  </a:lnTo>
                  <a:lnTo>
                    <a:pt x="411" y="45"/>
                  </a:lnTo>
                  <a:lnTo>
                    <a:pt x="383" y="29"/>
                  </a:lnTo>
                  <a:lnTo>
                    <a:pt x="342" y="14"/>
                  </a:lnTo>
                  <a:lnTo>
                    <a:pt x="315" y="22"/>
                  </a:lnTo>
                  <a:lnTo>
                    <a:pt x="280" y="0"/>
                  </a:lnTo>
                  <a:lnTo>
                    <a:pt x="137" y="8"/>
                  </a:lnTo>
                  <a:lnTo>
                    <a:pt x="76" y="35"/>
                  </a:lnTo>
                  <a:lnTo>
                    <a:pt x="0" y="133"/>
                  </a:lnTo>
                  <a:close/>
                </a:path>
              </a:pathLst>
            </a:custGeom>
            <a:solidFill>
              <a:srgbClr val="CDDAF0"/>
            </a:solidFill>
            <a:ln w="1651">
              <a:solidFill>
                <a:schemeClr val="bg1"/>
              </a:solidFill>
              <a:prstDash val="solid"/>
              <a:round/>
              <a:headEnd/>
              <a:tailEnd/>
            </a:ln>
          </p:spPr>
          <p:txBody>
            <a:bodyPr/>
            <a:lstStyle/>
            <a:p>
              <a:pPr>
                <a:defRPr/>
              </a:pPr>
              <a:endParaRPr lang="es-ES_tradnl"/>
            </a:p>
          </p:txBody>
        </p:sp>
        <p:sp>
          <p:nvSpPr>
            <p:cNvPr id="129" name="Freeform 105">
              <a:extLst>
                <a:ext uri="{FF2B5EF4-FFF2-40B4-BE49-F238E27FC236}">
                  <a16:creationId xmlns:a16="http://schemas.microsoft.com/office/drawing/2014/main" id="{12131A79-07DB-48D8-B6B8-5C1E4D88EA27}"/>
                </a:ext>
              </a:extLst>
            </p:cNvPr>
            <p:cNvSpPr>
              <a:spLocks/>
            </p:cNvSpPr>
            <p:nvPr/>
          </p:nvSpPr>
          <p:spPr bwMode="auto">
            <a:xfrm>
              <a:off x="2335239" y="4100475"/>
              <a:ext cx="575747" cy="527958"/>
            </a:xfrm>
            <a:custGeom>
              <a:avLst/>
              <a:gdLst>
                <a:gd name="T0" fmla="*/ 0 w 908"/>
                <a:gd name="T1" fmla="*/ 234697 h 929"/>
                <a:gd name="T2" fmla="*/ 6193 w 908"/>
                <a:gd name="T3" fmla="*/ 135585 h 929"/>
                <a:gd name="T4" fmla="*/ 54849 w 908"/>
                <a:gd name="T5" fmla="*/ 77704 h 929"/>
                <a:gd name="T6" fmla="*/ 181356 w 908"/>
                <a:gd name="T7" fmla="*/ 88011 h 929"/>
                <a:gd name="T8" fmla="*/ 211435 w 908"/>
                <a:gd name="T9" fmla="*/ 81668 h 929"/>
                <a:gd name="T10" fmla="*/ 297247 w 908"/>
                <a:gd name="T11" fmla="*/ 106248 h 929"/>
                <a:gd name="T12" fmla="*/ 314940 w 908"/>
                <a:gd name="T13" fmla="*/ 65017 h 929"/>
                <a:gd name="T14" fmla="*/ 386598 w 908"/>
                <a:gd name="T15" fmla="*/ 77704 h 929"/>
                <a:gd name="T16" fmla="*/ 471526 w 908"/>
                <a:gd name="T17" fmla="*/ 46781 h 929"/>
                <a:gd name="T18" fmla="*/ 561762 w 908"/>
                <a:gd name="T19" fmla="*/ 0 h 929"/>
                <a:gd name="T20" fmla="*/ 695346 w 908"/>
                <a:gd name="T21" fmla="*/ 65017 h 929"/>
                <a:gd name="T22" fmla="*/ 664383 w 908"/>
                <a:gd name="T23" fmla="*/ 176816 h 929"/>
                <a:gd name="T24" fmla="*/ 682961 w 908"/>
                <a:gd name="T25" fmla="*/ 240247 h 929"/>
                <a:gd name="T26" fmla="*/ 803275 w 908"/>
                <a:gd name="T27" fmla="*/ 259277 h 929"/>
                <a:gd name="T28" fmla="*/ 792659 w 908"/>
                <a:gd name="T29" fmla="*/ 322709 h 929"/>
                <a:gd name="T30" fmla="*/ 792659 w 908"/>
                <a:gd name="T31" fmla="*/ 400412 h 929"/>
                <a:gd name="T32" fmla="*/ 760811 w 908"/>
                <a:gd name="T33" fmla="*/ 393276 h 929"/>
                <a:gd name="T34" fmla="*/ 712155 w 908"/>
                <a:gd name="T35" fmla="*/ 358389 h 929"/>
                <a:gd name="T36" fmla="*/ 644920 w 908"/>
                <a:gd name="T37" fmla="*/ 363939 h 929"/>
                <a:gd name="T38" fmla="*/ 599802 w 908"/>
                <a:gd name="T39" fmla="*/ 436093 h 929"/>
                <a:gd name="T40" fmla="*/ 579455 w 908"/>
                <a:gd name="T41" fmla="*/ 518554 h 929"/>
                <a:gd name="T42" fmla="*/ 506913 w 908"/>
                <a:gd name="T43" fmla="*/ 588329 h 929"/>
                <a:gd name="T44" fmla="*/ 471526 w 908"/>
                <a:gd name="T45" fmla="*/ 540755 h 929"/>
                <a:gd name="T46" fmla="*/ 374213 w 908"/>
                <a:gd name="T47" fmla="*/ 598636 h 929"/>
                <a:gd name="T48" fmla="*/ 306978 w 908"/>
                <a:gd name="T49" fmla="*/ 641453 h 929"/>
                <a:gd name="T50" fmla="*/ 242398 w 908"/>
                <a:gd name="T51" fmla="*/ 699334 h 929"/>
                <a:gd name="T52" fmla="*/ 206127 w 908"/>
                <a:gd name="T53" fmla="*/ 736600 h 929"/>
                <a:gd name="T54" fmla="*/ 126507 w 908"/>
                <a:gd name="T55" fmla="*/ 693784 h 929"/>
                <a:gd name="T56" fmla="*/ 181356 w 908"/>
                <a:gd name="T57" fmla="*/ 611322 h 929"/>
                <a:gd name="T58" fmla="*/ 126507 w 908"/>
                <a:gd name="T59" fmla="*/ 540755 h 929"/>
                <a:gd name="T60" fmla="*/ 109698 w 908"/>
                <a:gd name="T61" fmla="*/ 487631 h 929"/>
                <a:gd name="T62" fmla="*/ 54849 w 908"/>
                <a:gd name="T63" fmla="*/ 487631 h 929"/>
                <a:gd name="T64" fmla="*/ 30963 w 908"/>
                <a:gd name="T65" fmla="*/ 429749 h 929"/>
                <a:gd name="T66" fmla="*/ 54849 w 908"/>
                <a:gd name="T67" fmla="*/ 423406 h 929"/>
                <a:gd name="T68" fmla="*/ 43349 w 908"/>
                <a:gd name="T69" fmla="*/ 294164 h 9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8" h="929">
                  <a:moveTo>
                    <a:pt x="0" y="348"/>
                  </a:moveTo>
                  <a:lnTo>
                    <a:pt x="0" y="296"/>
                  </a:lnTo>
                  <a:lnTo>
                    <a:pt x="28" y="253"/>
                  </a:lnTo>
                  <a:lnTo>
                    <a:pt x="7" y="171"/>
                  </a:lnTo>
                  <a:lnTo>
                    <a:pt x="35" y="111"/>
                  </a:lnTo>
                  <a:lnTo>
                    <a:pt x="62" y="98"/>
                  </a:lnTo>
                  <a:lnTo>
                    <a:pt x="172" y="75"/>
                  </a:lnTo>
                  <a:lnTo>
                    <a:pt x="205" y="111"/>
                  </a:lnTo>
                  <a:lnTo>
                    <a:pt x="225" y="119"/>
                  </a:lnTo>
                  <a:lnTo>
                    <a:pt x="239" y="103"/>
                  </a:lnTo>
                  <a:lnTo>
                    <a:pt x="260" y="103"/>
                  </a:lnTo>
                  <a:lnTo>
                    <a:pt x="336" y="134"/>
                  </a:lnTo>
                  <a:lnTo>
                    <a:pt x="356" y="127"/>
                  </a:lnTo>
                  <a:lnTo>
                    <a:pt x="356" y="82"/>
                  </a:lnTo>
                  <a:lnTo>
                    <a:pt x="389" y="103"/>
                  </a:lnTo>
                  <a:lnTo>
                    <a:pt x="437" y="98"/>
                  </a:lnTo>
                  <a:lnTo>
                    <a:pt x="490" y="103"/>
                  </a:lnTo>
                  <a:lnTo>
                    <a:pt x="533" y="59"/>
                  </a:lnTo>
                  <a:lnTo>
                    <a:pt x="593" y="38"/>
                  </a:lnTo>
                  <a:lnTo>
                    <a:pt x="635" y="0"/>
                  </a:lnTo>
                  <a:lnTo>
                    <a:pt x="678" y="51"/>
                  </a:lnTo>
                  <a:lnTo>
                    <a:pt x="786" y="82"/>
                  </a:lnTo>
                  <a:lnTo>
                    <a:pt x="772" y="171"/>
                  </a:lnTo>
                  <a:lnTo>
                    <a:pt x="751" y="223"/>
                  </a:lnTo>
                  <a:lnTo>
                    <a:pt x="758" y="275"/>
                  </a:lnTo>
                  <a:lnTo>
                    <a:pt x="772" y="303"/>
                  </a:lnTo>
                  <a:lnTo>
                    <a:pt x="880" y="311"/>
                  </a:lnTo>
                  <a:lnTo>
                    <a:pt x="908" y="327"/>
                  </a:lnTo>
                  <a:lnTo>
                    <a:pt x="908" y="402"/>
                  </a:lnTo>
                  <a:lnTo>
                    <a:pt x="896" y="407"/>
                  </a:lnTo>
                  <a:lnTo>
                    <a:pt x="908" y="467"/>
                  </a:lnTo>
                  <a:lnTo>
                    <a:pt x="896" y="505"/>
                  </a:lnTo>
                  <a:lnTo>
                    <a:pt x="873" y="513"/>
                  </a:lnTo>
                  <a:lnTo>
                    <a:pt x="860" y="496"/>
                  </a:lnTo>
                  <a:lnTo>
                    <a:pt x="839" y="467"/>
                  </a:lnTo>
                  <a:lnTo>
                    <a:pt x="805" y="452"/>
                  </a:lnTo>
                  <a:lnTo>
                    <a:pt x="772" y="467"/>
                  </a:lnTo>
                  <a:lnTo>
                    <a:pt x="729" y="459"/>
                  </a:lnTo>
                  <a:lnTo>
                    <a:pt x="683" y="496"/>
                  </a:lnTo>
                  <a:lnTo>
                    <a:pt x="678" y="550"/>
                  </a:lnTo>
                  <a:lnTo>
                    <a:pt x="655" y="557"/>
                  </a:lnTo>
                  <a:lnTo>
                    <a:pt x="655" y="654"/>
                  </a:lnTo>
                  <a:lnTo>
                    <a:pt x="635" y="711"/>
                  </a:lnTo>
                  <a:lnTo>
                    <a:pt x="573" y="742"/>
                  </a:lnTo>
                  <a:lnTo>
                    <a:pt x="559" y="698"/>
                  </a:lnTo>
                  <a:lnTo>
                    <a:pt x="533" y="682"/>
                  </a:lnTo>
                  <a:lnTo>
                    <a:pt x="464" y="750"/>
                  </a:lnTo>
                  <a:lnTo>
                    <a:pt x="423" y="755"/>
                  </a:lnTo>
                  <a:lnTo>
                    <a:pt x="396" y="742"/>
                  </a:lnTo>
                  <a:lnTo>
                    <a:pt x="347" y="809"/>
                  </a:lnTo>
                  <a:lnTo>
                    <a:pt x="287" y="854"/>
                  </a:lnTo>
                  <a:lnTo>
                    <a:pt x="274" y="882"/>
                  </a:lnTo>
                  <a:lnTo>
                    <a:pt x="246" y="904"/>
                  </a:lnTo>
                  <a:lnTo>
                    <a:pt x="233" y="929"/>
                  </a:lnTo>
                  <a:lnTo>
                    <a:pt x="193" y="911"/>
                  </a:lnTo>
                  <a:lnTo>
                    <a:pt x="143" y="875"/>
                  </a:lnTo>
                  <a:lnTo>
                    <a:pt x="193" y="817"/>
                  </a:lnTo>
                  <a:lnTo>
                    <a:pt x="205" y="771"/>
                  </a:lnTo>
                  <a:lnTo>
                    <a:pt x="177" y="690"/>
                  </a:lnTo>
                  <a:lnTo>
                    <a:pt x="143" y="682"/>
                  </a:lnTo>
                  <a:lnTo>
                    <a:pt x="124" y="669"/>
                  </a:lnTo>
                  <a:lnTo>
                    <a:pt x="124" y="615"/>
                  </a:lnTo>
                  <a:lnTo>
                    <a:pt x="110" y="600"/>
                  </a:lnTo>
                  <a:lnTo>
                    <a:pt x="62" y="615"/>
                  </a:lnTo>
                  <a:lnTo>
                    <a:pt x="40" y="607"/>
                  </a:lnTo>
                  <a:lnTo>
                    <a:pt x="35" y="542"/>
                  </a:lnTo>
                  <a:lnTo>
                    <a:pt x="40" y="513"/>
                  </a:lnTo>
                  <a:lnTo>
                    <a:pt x="62" y="534"/>
                  </a:lnTo>
                  <a:lnTo>
                    <a:pt x="90" y="467"/>
                  </a:lnTo>
                  <a:lnTo>
                    <a:pt x="49" y="371"/>
                  </a:lnTo>
                  <a:lnTo>
                    <a:pt x="0" y="348"/>
                  </a:lnTo>
                  <a:close/>
                </a:path>
              </a:pathLst>
            </a:custGeom>
            <a:solidFill>
              <a:srgbClr val="CDDAF0"/>
            </a:solidFill>
            <a:ln w="1651">
              <a:solidFill>
                <a:schemeClr val="bg1"/>
              </a:solidFill>
              <a:prstDash val="solid"/>
              <a:round/>
              <a:headEnd/>
              <a:tailEnd/>
            </a:ln>
          </p:spPr>
          <p:txBody>
            <a:bodyPr/>
            <a:lstStyle/>
            <a:p>
              <a:pPr>
                <a:defRPr/>
              </a:pPr>
              <a:endParaRPr lang="es-ES_tradnl"/>
            </a:p>
          </p:txBody>
        </p:sp>
        <p:sp>
          <p:nvSpPr>
            <p:cNvPr id="130" name="Freeform 106">
              <a:extLst>
                <a:ext uri="{FF2B5EF4-FFF2-40B4-BE49-F238E27FC236}">
                  <a16:creationId xmlns:a16="http://schemas.microsoft.com/office/drawing/2014/main" id="{56EEA465-2FC5-4139-8A56-64D33BB851B4}"/>
                </a:ext>
              </a:extLst>
            </p:cNvPr>
            <p:cNvSpPr>
              <a:spLocks/>
            </p:cNvSpPr>
            <p:nvPr/>
          </p:nvSpPr>
          <p:spPr bwMode="auto">
            <a:xfrm>
              <a:off x="1708289" y="4052685"/>
              <a:ext cx="683842" cy="444895"/>
            </a:xfrm>
            <a:custGeom>
              <a:avLst/>
              <a:gdLst>
                <a:gd name="T0" fmla="*/ 6184 w 1080"/>
                <a:gd name="T1" fmla="*/ 360824 h 781"/>
                <a:gd name="T2" fmla="*/ 36220 w 1080"/>
                <a:gd name="T3" fmla="*/ 319496 h 781"/>
                <a:gd name="T4" fmla="*/ 36220 w 1080"/>
                <a:gd name="T5" fmla="*/ 261478 h 781"/>
                <a:gd name="T6" fmla="*/ 71557 w 1080"/>
                <a:gd name="T7" fmla="*/ 212202 h 781"/>
                <a:gd name="T8" fmla="*/ 121911 w 1080"/>
                <a:gd name="T9" fmla="*/ 125573 h 781"/>
                <a:gd name="T10" fmla="*/ 187284 w 1080"/>
                <a:gd name="T11" fmla="*/ 0 h 781"/>
                <a:gd name="T12" fmla="*/ 253540 w 1080"/>
                <a:gd name="T13" fmla="*/ 24638 h 781"/>
                <a:gd name="T14" fmla="*/ 308312 w 1080"/>
                <a:gd name="T15" fmla="*/ 42917 h 781"/>
                <a:gd name="T16" fmla="*/ 333047 w 1080"/>
                <a:gd name="T17" fmla="*/ 7153 h 781"/>
                <a:gd name="T18" fmla="*/ 397537 w 1080"/>
                <a:gd name="T19" fmla="*/ 19869 h 781"/>
                <a:gd name="T20" fmla="*/ 350716 w 1080"/>
                <a:gd name="T21" fmla="*/ 53249 h 781"/>
                <a:gd name="T22" fmla="*/ 379868 w 1080"/>
                <a:gd name="T23" fmla="*/ 84245 h 781"/>
                <a:gd name="T24" fmla="*/ 434640 w 1080"/>
                <a:gd name="T25" fmla="*/ 96167 h 781"/>
                <a:gd name="T26" fmla="*/ 453192 w 1080"/>
                <a:gd name="T27" fmla="*/ 147826 h 781"/>
                <a:gd name="T28" fmla="*/ 507080 w 1080"/>
                <a:gd name="T29" fmla="*/ 143853 h 781"/>
                <a:gd name="T30" fmla="*/ 639592 w 1080"/>
                <a:gd name="T31" fmla="*/ 84245 h 781"/>
                <a:gd name="T32" fmla="*/ 688180 w 1080"/>
                <a:gd name="T33" fmla="*/ 53249 h 781"/>
                <a:gd name="T34" fmla="*/ 785356 w 1080"/>
                <a:gd name="T35" fmla="*/ 61197 h 781"/>
                <a:gd name="T36" fmla="*/ 909917 w 1080"/>
                <a:gd name="T37" fmla="*/ 100935 h 781"/>
                <a:gd name="T38" fmla="*/ 905500 w 1080"/>
                <a:gd name="T39" fmla="*/ 154185 h 781"/>
                <a:gd name="T40" fmla="*/ 899316 w 1080"/>
                <a:gd name="T41" fmla="*/ 267041 h 781"/>
                <a:gd name="T42" fmla="*/ 874581 w 1080"/>
                <a:gd name="T43" fmla="*/ 342544 h 781"/>
                <a:gd name="T44" fmla="*/ 954088 w 1080"/>
                <a:gd name="T45" fmla="*/ 437121 h 781"/>
                <a:gd name="T46" fmla="*/ 909917 w 1080"/>
                <a:gd name="T47" fmla="*/ 473680 h 781"/>
                <a:gd name="T48" fmla="*/ 909917 w 1080"/>
                <a:gd name="T49" fmla="*/ 548388 h 781"/>
                <a:gd name="T50" fmla="*/ 886948 w 1080"/>
                <a:gd name="T51" fmla="*/ 573026 h 781"/>
                <a:gd name="T52" fmla="*/ 808325 w 1080"/>
                <a:gd name="T53" fmla="*/ 585742 h 781"/>
                <a:gd name="T54" fmla="*/ 741185 w 1080"/>
                <a:gd name="T55" fmla="*/ 579384 h 781"/>
                <a:gd name="T56" fmla="*/ 658144 w 1080"/>
                <a:gd name="T57" fmla="*/ 573026 h 781"/>
                <a:gd name="T58" fmla="*/ 616624 w 1080"/>
                <a:gd name="T59" fmla="*/ 591306 h 781"/>
                <a:gd name="T60" fmla="*/ 561852 w 1080"/>
                <a:gd name="T61" fmla="*/ 602432 h 781"/>
                <a:gd name="T62" fmla="*/ 453192 w 1080"/>
                <a:gd name="T63" fmla="*/ 620712 h 781"/>
                <a:gd name="T64" fmla="*/ 314496 w 1080"/>
                <a:gd name="T65" fmla="*/ 602432 h 781"/>
                <a:gd name="T66" fmla="*/ 295944 w 1080"/>
                <a:gd name="T67" fmla="*/ 614354 h 781"/>
                <a:gd name="T68" fmla="*/ 200535 w 1080"/>
                <a:gd name="T69" fmla="*/ 579384 h 781"/>
                <a:gd name="T70" fmla="*/ 145763 w 1080"/>
                <a:gd name="T71" fmla="*/ 542825 h 781"/>
                <a:gd name="T72" fmla="*/ 18552 w 1080"/>
                <a:gd name="T73" fmla="*/ 443479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0" h="781">
                  <a:moveTo>
                    <a:pt x="0" y="506"/>
                  </a:moveTo>
                  <a:lnTo>
                    <a:pt x="7" y="454"/>
                  </a:lnTo>
                  <a:lnTo>
                    <a:pt x="41" y="410"/>
                  </a:lnTo>
                  <a:lnTo>
                    <a:pt x="41" y="402"/>
                  </a:lnTo>
                  <a:lnTo>
                    <a:pt x="14" y="329"/>
                  </a:lnTo>
                  <a:lnTo>
                    <a:pt x="41" y="329"/>
                  </a:lnTo>
                  <a:lnTo>
                    <a:pt x="48" y="306"/>
                  </a:lnTo>
                  <a:lnTo>
                    <a:pt x="81" y="267"/>
                  </a:lnTo>
                  <a:lnTo>
                    <a:pt x="143" y="246"/>
                  </a:lnTo>
                  <a:lnTo>
                    <a:pt x="138" y="158"/>
                  </a:lnTo>
                  <a:lnTo>
                    <a:pt x="165" y="67"/>
                  </a:lnTo>
                  <a:lnTo>
                    <a:pt x="212" y="0"/>
                  </a:lnTo>
                  <a:lnTo>
                    <a:pt x="280" y="0"/>
                  </a:lnTo>
                  <a:lnTo>
                    <a:pt x="287" y="31"/>
                  </a:lnTo>
                  <a:lnTo>
                    <a:pt x="313" y="25"/>
                  </a:lnTo>
                  <a:lnTo>
                    <a:pt x="349" y="54"/>
                  </a:lnTo>
                  <a:lnTo>
                    <a:pt x="370" y="38"/>
                  </a:lnTo>
                  <a:lnTo>
                    <a:pt x="377" y="9"/>
                  </a:lnTo>
                  <a:lnTo>
                    <a:pt x="437" y="17"/>
                  </a:lnTo>
                  <a:lnTo>
                    <a:pt x="450" y="25"/>
                  </a:lnTo>
                  <a:lnTo>
                    <a:pt x="437" y="38"/>
                  </a:lnTo>
                  <a:lnTo>
                    <a:pt x="397" y="67"/>
                  </a:lnTo>
                  <a:lnTo>
                    <a:pt x="397" y="90"/>
                  </a:lnTo>
                  <a:lnTo>
                    <a:pt x="430" y="106"/>
                  </a:lnTo>
                  <a:lnTo>
                    <a:pt x="480" y="106"/>
                  </a:lnTo>
                  <a:lnTo>
                    <a:pt x="492" y="121"/>
                  </a:lnTo>
                  <a:lnTo>
                    <a:pt x="499" y="165"/>
                  </a:lnTo>
                  <a:lnTo>
                    <a:pt x="513" y="186"/>
                  </a:lnTo>
                  <a:lnTo>
                    <a:pt x="554" y="173"/>
                  </a:lnTo>
                  <a:lnTo>
                    <a:pt x="574" y="181"/>
                  </a:lnTo>
                  <a:lnTo>
                    <a:pt x="690" y="142"/>
                  </a:lnTo>
                  <a:lnTo>
                    <a:pt x="724" y="106"/>
                  </a:lnTo>
                  <a:lnTo>
                    <a:pt x="752" y="106"/>
                  </a:lnTo>
                  <a:lnTo>
                    <a:pt x="779" y="67"/>
                  </a:lnTo>
                  <a:lnTo>
                    <a:pt x="846" y="61"/>
                  </a:lnTo>
                  <a:lnTo>
                    <a:pt x="889" y="77"/>
                  </a:lnTo>
                  <a:lnTo>
                    <a:pt x="963" y="77"/>
                  </a:lnTo>
                  <a:lnTo>
                    <a:pt x="1030" y="127"/>
                  </a:lnTo>
                  <a:lnTo>
                    <a:pt x="1052" y="181"/>
                  </a:lnTo>
                  <a:lnTo>
                    <a:pt x="1025" y="194"/>
                  </a:lnTo>
                  <a:lnTo>
                    <a:pt x="997" y="254"/>
                  </a:lnTo>
                  <a:lnTo>
                    <a:pt x="1018" y="336"/>
                  </a:lnTo>
                  <a:lnTo>
                    <a:pt x="990" y="379"/>
                  </a:lnTo>
                  <a:lnTo>
                    <a:pt x="990" y="431"/>
                  </a:lnTo>
                  <a:lnTo>
                    <a:pt x="1039" y="454"/>
                  </a:lnTo>
                  <a:lnTo>
                    <a:pt x="1080" y="550"/>
                  </a:lnTo>
                  <a:lnTo>
                    <a:pt x="1052" y="617"/>
                  </a:lnTo>
                  <a:lnTo>
                    <a:pt x="1030" y="596"/>
                  </a:lnTo>
                  <a:lnTo>
                    <a:pt x="1025" y="625"/>
                  </a:lnTo>
                  <a:lnTo>
                    <a:pt x="1030" y="690"/>
                  </a:lnTo>
                  <a:lnTo>
                    <a:pt x="1025" y="713"/>
                  </a:lnTo>
                  <a:lnTo>
                    <a:pt x="1004" y="721"/>
                  </a:lnTo>
                  <a:lnTo>
                    <a:pt x="963" y="713"/>
                  </a:lnTo>
                  <a:lnTo>
                    <a:pt x="915" y="737"/>
                  </a:lnTo>
                  <a:lnTo>
                    <a:pt x="882" y="713"/>
                  </a:lnTo>
                  <a:lnTo>
                    <a:pt x="839" y="729"/>
                  </a:lnTo>
                  <a:lnTo>
                    <a:pt x="793" y="706"/>
                  </a:lnTo>
                  <a:lnTo>
                    <a:pt x="745" y="721"/>
                  </a:lnTo>
                  <a:lnTo>
                    <a:pt x="731" y="752"/>
                  </a:lnTo>
                  <a:lnTo>
                    <a:pt x="698" y="744"/>
                  </a:lnTo>
                  <a:lnTo>
                    <a:pt x="655" y="713"/>
                  </a:lnTo>
                  <a:lnTo>
                    <a:pt x="636" y="758"/>
                  </a:lnTo>
                  <a:lnTo>
                    <a:pt x="567" y="744"/>
                  </a:lnTo>
                  <a:lnTo>
                    <a:pt x="513" y="781"/>
                  </a:lnTo>
                  <a:lnTo>
                    <a:pt x="411" y="773"/>
                  </a:lnTo>
                  <a:lnTo>
                    <a:pt x="356" y="758"/>
                  </a:lnTo>
                  <a:lnTo>
                    <a:pt x="342" y="758"/>
                  </a:lnTo>
                  <a:lnTo>
                    <a:pt x="335" y="773"/>
                  </a:lnTo>
                  <a:lnTo>
                    <a:pt x="287" y="765"/>
                  </a:lnTo>
                  <a:lnTo>
                    <a:pt x="227" y="729"/>
                  </a:lnTo>
                  <a:lnTo>
                    <a:pt x="212" y="698"/>
                  </a:lnTo>
                  <a:lnTo>
                    <a:pt x="165" y="683"/>
                  </a:lnTo>
                  <a:lnTo>
                    <a:pt x="124" y="633"/>
                  </a:lnTo>
                  <a:lnTo>
                    <a:pt x="21" y="558"/>
                  </a:lnTo>
                  <a:lnTo>
                    <a:pt x="0" y="506"/>
                  </a:lnTo>
                  <a:close/>
                </a:path>
              </a:pathLst>
            </a:custGeom>
            <a:solidFill>
              <a:srgbClr val="CDDAF0"/>
            </a:solidFill>
            <a:ln w="1651">
              <a:solidFill>
                <a:schemeClr val="bg1"/>
              </a:solidFill>
              <a:prstDash val="solid"/>
              <a:round/>
              <a:headEnd/>
              <a:tailEnd/>
            </a:ln>
          </p:spPr>
          <p:txBody>
            <a:bodyPr/>
            <a:lstStyle/>
            <a:p>
              <a:pPr>
                <a:defRPr/>
              </a:pPr>
              <a:endParaRPr lang="es-ES_tradnl"/>
            </a:p>
          </p:txBody>
        </p:sp>
        <p:sp>
          <p:nvSpPr>
            <p:cNvPr id="131" name="Freeform 107">
              <a:extLst>
                <a:ext uri="{FF2B5EF4-FFF2-40B4-BE49-F238E27FC236}">
                  <a16:creationId xmlns:a16="http://schemas.microsoft.com/office/drawing/2014/main" id="{DB667142-583D-4FD9-BE28-FA670A40695E}"/>
                </a:ext>
              </a:extLst>
            </p:cNvPr>
            <p:cNvSpPr>
              <a:spLocks/>
            </p:cNvSpPr>
            <p:nvPr/>
          </p:nvSpPr>
          <p:spPr bwMode="auto">
            <a:xfrm>
              <a:off x="2236247" y="3645338"/>
              <a:ext cx="605331" cy="531371"/>
            </a:xfrm>
            <a:custGeom>
              <a:avLst/>
              <a:gdLst>
                <a:gd name="T0" fmla="*/ 0 w 954"/>
                <a:gd name="T1" fmla="*/ 298924 h 935"/>
                <a:gd name="T2" fmla="*/ 4426 w 954"/>
                <a:gd name="T3" fmla="*/ 317160 h 935"/>
                <a:gd name="T4" fmla="*/ 30099 w 954"/>
                <a:gd name="T5" fmla="*/ 329847 h 935"/>
                <a:gd name="T6" fmla="*/ 30099 w 954"/>
                <a:gd name="T7" fmla="*/ 381385 h 935"/>
                <a:gd name="T8" fmla="*/ 101806 w 954"/>
                <a:gd name="T9" fmla="*/ 523314 h 935"/>
                <a:gd name="T10" fmla="*/ 114200 w 954"/>
                <a:gd name="T11" fmla="*/ 630356 h 935"/>
                <a:gd name="T12" fmla="*/ 173513 w 954"/>
                <a:gd name="T13" fmla="*/ 670001 h 935"/>
                <a:gd name="T14" fmla="*/ 192989 w 954"/>
                <a:gd name="T15" fmla="*/ 712818 h 935"/>
                <a:gd name="T16" fmla="*/ 290369 w 954"/>
                <a:gd name="T17" fmla="*/ 694581 h 935"/>
                <a:gd name="T18" fmla="*/ 319583 w 954"/>
                <a:gd name="T19" fmla="*/ 723125 h 935"/>
                <a:gd name="T20" fmla="*/ 337289 w 954"/>
                <a:gd name="T21" fmla="*/ 729468 h 935"/>
                <a:gd name="T22" fmla="*/ 349683 w 954"/>
                <a:gd name="T23" fmla="*/ 716782 h 935"/>
                <a:gd name="T24" fmla="*/ 368273 w 954"/>
                <a:gd name="T25" fmla="*/ 716782 h 935"/>
                <a:gd name="T26" fmla="*/ 435554 w 954"/>
                <a:gd name="T27" fmla="*/ 741362 h 935"/>
                <a:gd name="T28" fmla="*/ 453260 w 954"/>
                <a:gd name="T29" fmla="*/ 735812 h 935"/>
                <a:gd name="T30" fmla="*/ 453260 w 954"/>
                <a:gd name="T31" fmla="*/ 700131 h 935"/>
                <a:gd name="T32" fmla="*/ 482474 w 954"/>
                <a:gd name="T33" fmla="*/ 716782 h 935"/>
                <a:gd name="T34" fmla="*/ 524967 w 954"/>
                <a:gd name="T35" fmla="*/ 712818 h 935"/>
                <a:gd name="T36" fmla="*/ 571886 w 954"/>
                <a:gd name="T37" fmla="*/ 716782 h 935"/>
                <a:gd name="T38" fmla="*/ 609953 w 954"/>
                <a:gd name="T39" fmla="*/ 681894 h 935"/>
                <a:gd name="T40" fmla="*/ 663069 w 954"/>
                <a:gd name="T41" fmla="*/ 665244 h 935"/>
                <a:gd name="T42" fmla="*/ 700251 w 954"/>
                <a:gd name="T43" fmla="*/ 635113 h 935"/>
                <a:gd name="T44" fmla="*/ 694054 w 954"/>
                <a:gd name="T45" fmla="*/ 593883 h 935"/>
                <a:gd name="T46" fmla="*/ 748941 w 954"/>
                <a:gd name="T47" fmla="*/ 500320 h 935"/>
                <a:gd name="T48" fmla="*/ 789663 w 954"/>
                <a:gd name="T49" fmla="*/ 494770 h 935"/>
                <a:gd name="T50" fmla="*/ 809139 w 954"/>
                <a:gd name="T51" fmla="*/ 463847 h 935"/>
                <a:gd name="T52" fmla="*/ 815336 w 954"/>
                <a:gd name="T53" fmla="*/ 394072 h 935"/>
                <a:gd name="T54" fmla="*/ 844550 w 954"/>
                <a:gd name="T55" fmla="*/ 358391 h 935"/>
                <a:gd name="T56" fmla="*/ 833927 w 954"/>
                <a:gd name="T57" fmla="*/ 336190 h 935"/>
                <a:gd name="T58" fmla="*/ 766646 w 954"/>
                <a:gd name="T59" fmla="*/ 317160 h 935"/>
                <a:gd name="T60" fmla="*/ 738317 w 954"/>
                <a:gd name="T61" fmla="*/ 298924 h 935"/>
                <a:gd name="T62" fmla="*/ 724153 w 954"/>
                <a:gd name="T63" fmla="*/ 276722 h 935"/>
                <a:gd name="T64" fmla="*/ 730350 w 954"/>
                <a:gd name="T65" fmla="*/ 264036 h 935"/>
                <a:gd name="T66" fmla="*/ 567460 w 954"/>
                <a:gd name="T67" fmla="*/ 176024 h 935"/>
                <a:gd name="T68" fmla="*/ 548869 w 954"/>
                <a:gd name="T69" fmla="*/ 136379 h 935"/>
                <a:gd name="T70" fmla="*/ 543557 w 954"/>
                <a:gd name="T71" fmla="*/ 70568 h 935"/>
                <a:gd name="T72" fmla="*/ 548869 w 954"/>
                <a:gd name="T73" fmla="*/ 65811 h 935"/>
                <a:gd name="T74" fmla="*/ 518770 w 954"/>
                <a:gd name="T75" fmla="*/ 22994 h 935"/>
                <a:gd name="T76" fmla="*/ 482474 w 954"/>
                <a:gd name="T77" fmla="*/ 12686 h 935"/>
                <a:gd name="T78" fmla="*/ 445292 w 954"/>
                <a:gd name="T79" fmla="*/ 12686 h 935"/>
                <a:gd name="T80" fmla="*/ 416963 w 954"/>
                <a:gd name="T81" fmla="*/ 0 h 935"/>
                <a:gd name="T82" fmla="*/ 392176 w 954"/>
                <a:gd name="T83" fmla="*/ 12686 h 935"/>
                <a:gd name="T84" fmla="*/ 368273 w 954"/>
                <a:gd name="T85" fmla="*/ 0 h 935"/>
                <a:gd name="T86" fmla="*/ 349683 w 954"/>
                <a:gd name="T87" fmla="*/ 4757 h 935"/>
                <a:gd name="T88" fmla="*/ 331092 w 954"/>
                <a:gd name="T89" fmla="*/ 29337 h 935"/>
                <a:gd name="T90" fmla="*/ 300993 w 954"/>
                <a:gd name="T91" fmla="*/ 35681 h 935"/>
                <a:gd name="T92" fmla="*/ 308960 w 954"/>
                <a:gd name="T93" fmla="*/ 58675 h 935"/>
                <a:gd name="T94" fmla="*/ 290369 w 954"/>
                <a:gd name="T95" fmla="*/ 65811 h 935"/>
                <a:gd name="T96" fmla="*/ 264696 w 954"/>
                <a:gd name="T97" fmla="*/ 58675 h 935"/>
                <a:gd name="T98" fmla="*/ 264696 w 954"/>
                <a:gd name="T99" fmla="*/ 88805 h 935"/>
                <a:gd name="T100" fmla="*/ 247876 w 954"/>
                <a:gd name="T101" fmla="*/ 100698 h 935"/>
                <a:gd name="T102" fmla="*/ 222203 w 954"/>
                <a:gd name="T103" fmla="*/ 100698 h 935"/>
                <a:gd name="T104" fmla="*/ 162890 w 954"/>
                <a:gd name="T105" fmla="*/ 146687 h 935"/>
                <a:gd name="T106" fmla="*/ 156693 w 954"/>
                <a:gd name="T107" fmla="*/ 217255 h 935"/>
                <a:gd name="T108" fmla="*/ 138103 w 954"/>
                <a:gd name="T109" fmla="*/ 233906 h 935"/>
                <a:gd name="T110" fmla="*/ 95609 w 954"/>
                <a:gd name="T111" fmla="*/ 253728 h 935"/>
                <a:gd name="T112" fmla="*/ 48690 w 954"/>
                <a:gd name="T113" fmla="*/ 241042 h 935"/>
                <a:gd name="T114" fmla="*/ 48690 w 954"/>
                <a:gd name="T115" fmla="*/ 270379 h 935"/>
                <a:gd name="T116" fmla="*/ 36296 w 954"/>
                <a:gd name="T117" fmla="*/ 294959 h 935"/>
                <a:gd name="T118" fmla="*/ 0 w 954"/>
                <a:gd name="T119" fmla="*/ 298924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4" h="935">
                  <a:moveTo>
                    <a:pt x="0" y="377"/>
                  </a:moveTo>
                  <a:lnTo>
                    <a:pt x="5" y="400"/>
                  </a:lnTo>
                  <a:lnTo>
                    <a:pt x="34" y="416"/>
                  </a:lnTo>
                  <a:lnTo>
                    <a:pt x="34" y="481"/>
                  </a:lnTo>
                  <a:lnTo>
                    <a:pt x="115" y="660"/>
                  </a:lnTo>
                  <a:lnTo>
                    <a:pt x="129" y="795"/>
                  </a:lnTo>
                  <a:lnTo>
                    <a:pt x="196" y="845"/>
                  </a:lnTo>
                  <a:lnTo>
                    <a:pt x="218" y="899"/>
                  </a:lnTo>
                  <a:lnTo>
                    <a:pt x="328" y="876"/>
                  </a:lnTo>
                  <a:lnTo>
                    <a:pt x="361" y="912"/>
                  </a:lnTo>
                  <a:lnTo>
                    <a:pt x="381" y="920"/>
                  </a:lnTo>
                  <a:lnTo>
                    <a:pt x="395" y="904"/>
                  </a:lnTo>
                  <a:lnTo>
                    <a:pt x="416" y="904"/>
                  </a:lnTo>
                  <a:lnTo>
                    <a:pt x="492" y="935"/>
                  </a:lnTo>
                  <a:lnTo>
                    <a:pt x="512" y="928"/>
                  </a:lnTo>
                  <a:lnTo>
                    <a:pt x="512" y="883"/>
                  </a:lnTo>
                  <a:lnTo>
                    <a:pt x="545" y="904"/>
                  </a:lnTo>
                  <a:lnTo>
                    <a:pt x="593" y="899"/>
                  </a:lnTo>
                  <a:lnTo>
                    <a:pt x="646" y="904"/>
                  </a:lnTo>
                  <a:lnTo>
                    <a:pt x="689" y="860"/>
                  </a:lnTo>
                  <a:lnTo>
                    <a:pt x="749" y="839"/>
                  </a:lnTo>
                  <a:lnTo>
                    <a:pt x="791" y="801"/>
                  </a:lnTo>
                  <a:lnTo>
                    <a:pt x="784" y="749"/>
                  </a:lnTo>
                  <a:lnTo>
                    <a:pt x="846" y="631"/>
                  </a:lnTo>
                  <a:lnTo>
                    <a:pt x="892" y="624"/>
                  </a:lnTo>
                  <a:lnTo>
                    <a:pt x="914" y="585"/>
                  </a:lnTo>
                  <a:lnTo>
                    <a:pt x="921" y="497"/>
                  </a:lnTo>
                  <a:lnTo>
                    <a:pt x="954" y="452"/>
                  </a:lnTo>
                  <a:lnTo>
                    <a:pt x="942" y="424"/>
                  </a:lnTo>
                  <a:lnTo>
                    <a:pt x="866" y="400"/>
                  </a:lnTo>
                  <a:lnTo>
                    <a:pt x="834" y="377"/>
                  </a:lnTo>
                  <a:lnTo>
                    <a:pt x="818" y="349"/>
                  </a:lnTo>
                  <a:lnTo>
                    <a:pt x="825" y="333"/>
                  </a:lnTo>
                  <a:lnTo>
                    <a:pt x="641" y="222"/>
                  </a:lnTo>
                  <a:lnTo>
                    <a:pt x="620" y="172"/>
                  </a:lnTo>
                  <a:lnTo>
                    <a:pt x="614" y="89"/>
                  </a:lnTo>
                  <a:lnTo>
                    <a:pt x="620" y="83"/>
                  </a:lnTo>
                  <a:lnTo>
                    <a:pt x="586" y="29"/>
                  </a:lnTo>
                  <a:lnTo>
                    <a:pt x="545" y="16"/>
                  </a:lnTo>
                  <a:lnTo>
                    <a:pt x="503" y="16"/>
                  </a:lnTo>
                  <a:lnTo>
                    <a:pt x="471" y="0"/>
                  </a:lnTo>
                  <a:lnTo>
                    <a:pt x="443" y="16"/>
                  </a:lnTo>
                  <a:lnTo>
                    <a:pt x="416" y="0"/>
                  </a:lnTo>
                  <a:lnTo>
                    <a:pt x="395" y="6"/>
                  </a:lnTo>
                  <a:lnTo>
                    <a:pt x="374" y="37"/>
                  </a:lnTo>
                  <a:lnTo>
                    <a:pt x="340" y="45"/>
                  </a:lnTo>
                  <a:lnTo>
                    <a:pt x="349" y="74"/>
                  </a:lnTo>
                  <a:lnTo>
                    <a:pt x="328" y="83"/>
                  </a:lnTo>
                  <a:lnTo>
                    <a:pt x="299" y="74"/>
                  </a:lnTo>
                  <a:lnTo>
                    <a:pt x="299" y="112"/>
                  </a:lnTo>
                  <a:lnTo>
                    <a:pt x="280" y="127"/>
                  </a:lnTo>
                  <a:lnTo>
                    <a:pt x="251" y="127"/>
                  </a:lnTo>
                  <a:lnTo>
                    <a:pt x="184" y="185"/>
                  </a:lnTo>
                  <a:lnTo>
                    <a:pt x="177" y="274"/>
                  </a:lnTo>
                  <a:lnTo>
                    <a:pt x="156" y="295"/>
                  </a:lnTo>
                  <a:lnTo>
                    <a:pt x="108" y="320"/>
                  </a:lnTo>
                  <a:lnTo>
                    <a:pt x="55" y="304"/>
                  </a:lnTo>
                  <a:lnTo>
                    <a:pt x="55" y="341"/>
                  </a:lnTo>
                  <a:lnTo>
                    <a:pt x="41" y="372"/>
                  </a:lnTo>
                  <a:lnTo>
                    <a:pt x="0" y="377"/>
                  </a:lnTo>
                  <a:close/>
                </a:path>
              </a:pathLst>
            </a:custGeom>
            <a:solidFill>
              <a:srgbClr val="CDDAF0"/>
            </a:solidFill>
            <a:ln w="1651">
              <a:solidFill>
                <a:schemeClr val="bg1"/>
              </a:solidFill>
              <a:prstDash val="solid"/>
              <a:round/>
              <a:headEnd/>
              <a:tailEnd/>
            </a:ln>
          </p:spPr>
          <p:txBody>
            <a:bodyPr/>
            <a:lstStyle/>
            <a:p>
              <a:pPr>
                <a:defRPr/>
              </a:pPr>
              <a:endParaRPr lang="es-ES_tradnl" dirty="0"/>
            </a:p>
          </p:txBody>
        </p:sp>
        <p:sp>
          <p:nvSpPr>
            <p:cNvPr id="132" name="Freeform 108">
              <a:extLst>
                <a:ext uri="{FF2B5EF4-FFF2-40B4-BE49-F238E27FC236}">
                  <a16:creationId xmlns:a16="http://schemas.microsoft.com/office/drawing/2014/main" id="{6569057A-1181-4859-B129-7A1760D5740A}"/>
                </a:ext>
              </a:extLst>
            </p:cNvPr>
            <p:cNvSpPr>
              <a:spLocks/>
            </p:cNvSpPr>
            <p:nvPr/>
          </p:nvSpPr>
          <p:spPr bwMode="auto">
            <a:xfrm>
              <a:off x="1600195" y="3780741"/>
              <a:ext cx="719115" cy="378901"/>
            </a:xfrm>
            <a:custGeom>
              <a:avLst/>
              <a:gdLst>
                <a:gd name="T0" fmla="*/ 6199 w 1133"/>
                <a:gd name="T1" fmla="*/ 127986 h 665"/>
                <a:gd name="T2" fmla="*/ 18596 w 1133"/>
                <a:gd name="T3" fmla="*/ 217020 h 665"/>
                <a:gd name="T4" fmla="*/ 61101 w 1133"/>
                <a:gd name="T5" fmla="*/ 281410 h 665"/>
                <a:gd name="T6" fmla="*/ 71728 w 1133"/>
                <a:gd name="T7" fmla="*/ 359315 h 665"/>
                <a:gd name="T8" fmla="*/ 139913 w 1133"/>
                <a:gd name="T9" fmla="*/ 434040 h 665"/>
                <a:gd name="T10" fmla="*/ 173563 w 1133"/>
                <a:gd name="T11" fmla="*/ 458683 h 665"/>
                <a:gd name="T12" fmla="*/ 236435 w 1133"/>
                <a:gd name="T13" fmla="*/ 458683 h 665"/>
                <a:gd name="T14" fmla="*/ 296651 w 1133"/>
                <a:gd name="T15" fmla="*/ 434040 h 665"/>
                <a:gd name="T16" fmla="*/ 398486 w 1133"/>
                <a:gd name="T17" fmla="*/ 380778 h 665"/>
                <a:gd name="T18" fmla="*/ 427709 w 1133"/>
                <a:gd name="T19" fmla="*/ 400652 h 665"/>
                <a:gd name="T20" fmla="*/ 478184 w 1133"/>
                <a:gd name="T21" fmla="*/ 410986 h 665"/>
                <a:gd name="T22" fmla="*/ 537514 w 1133"/>
                <a:gd name="T23" fmla="*/ 394292 h 665"/>
                <a:gd name="T24" fmla="*/ 537514 w 1133"/>
                <a:gd name="T25" fmla="*/ 410986 h 665"/>
                <a:gd name="T26" fmla="*/ 502093 w 1133"/>
                <a:gd name="T27" fmla="*/ 452323 h 665"/>
                <a:gd name="T28" fmla="*/ 575591 w 1133"/>
                <a:gd name="T29" fmla="*/ 465042 h 665"/>
                <a:gd name="T30" fmla="*/ 592416 w 1133"/>
                <a:gd name="T31" fmla="*/ 511944 h 665"/>
                <a:gd name="T32" fmla="*/ 641120 w 1133"/>
                <a:gd name="T33" fmla="*/ 518304 h 665"/>
                <a:gd name="T34" fmla="*/ 761552 w 1133"/>
                <a:gd name="T35" fmla="*/ 493660 h 665"/>
                <a:gd name="T36" fmla="*/ 816454 w 1133"/>
                <a:gd name="T37" fmla="*/ 465042 h 665"/>
                <a:gd name="T38" fmla="*/ 899694 w 1133"/>
                <a:gd name="T39" fmla="*/ 429270 h 665"/>
                <a:gd name="T40" fmla="*/ 1003300 w 1133"/>
                <a:gd name="T41" fmla="*/ 441989 h 665"/>
                <a:gd name="T42" fmla="*/ 919175 w 1133"/>
                <a:gd name="T43" fmla="*/ 192377 h 665"/>
                <a:gd name="T44" fmla="*/ 893495 w 1133"/>
                <a:gd name="T45" fmla="*/ 127986 h 665"/>
                <a:gd name="T46" fmla="*/ 827966 w 1133"/>
                <a:gd name="T47" fmla="*/ 99368 h 665"/>
                <a:gd name="T48" fmla="*/ 736757 w 1133"/>
                <a:gd name="T49" fmla="*/ 151039 h 665"/>
                <a:gd name="T50" fmla="*/ 641120 w 1133"/>
                <a:gd name="T51" fmla="*/ 212250 h 665"/>
                <a:gd name="T52" fmla="*/ 628723 w 1133"/>
                <a:gd name="T53" fmla="*/ 188402 h 665"/>
                <a:gd name="T54" fmla="*/ 665029 w 1133"/>
                <a:gd name="T55" fmla="*/ 140705 h 665"/>
                <a:gd name="T56" fmla="*/ 700450 w 1133"/>
                <a:gd name="T57" fmla="*/ 87444 h 665"/>
                <a:gd name="T58" fmla="*/ 518918 w 1133"/>
                <a:gd name="T59" fmla="*/ 16694 h 665"/>
                <a:gd name="T60" fmla="*/ 433907 w 1133"/>
                <a:gd name="T61" fmla="*/ 39747 h 665"/>
                <a:gd name="T62" fmla="*/ 404685 w 1133"/>
                <a:gd name="T63" fmla="*/ 8744 h 665"/>
                <a:gd name="T64" fmla="*/ 319675 w 1133"/>
                <a:gd name="T65" fmla="*/ 39747 h 665"/>
                <a:gd name="T66" fmla="*/ 283368 w 1133"/>
                <a:gd name="T67" fmla="*/ 8744 h 665"/>
                <a:gd name="T68" fmla="*/ 247947 w 1133"/>
                <a:gd name="T69" fmla="*/ 4770 h 665"/>
                <a:gd name="T70" fmla="*/ 199243 w 1133"/>
                <a:gd name="T71" fmla="*/ 44517 h 665"/>
                <a:gd name="T72" fmla="*/ 146112 w 1133"/>
                <a:gd name="T73" fmla="*/ 44517 h 665"/>
                <a:gd name="T74" fmla="*/ 114233 w 1133"/>
                <a:gd name="T75" fmla="*/ 74725 h 665"/>
                <a:gd name="T76" fmla="*/ 61101 w 1133"/>
                <a:gd name="T77" fmla="*/ 74725 h 665"/>
                <a:gd name="T78" fmla="*/ 6199 w 1133"/>
                <a:gd name="T79" fmla="*/ 87444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3" h="665">
                  <a:moveTo>
                    <a:pt x="0" y="125"/>
                  </a:moveTo>
                  <a:lnTo>
                    <a:pt x="7" y="161"/>
                  </a:lnTo>
                  <a:lnTo>
                    <a:pt x="41" y="206"/>
                  </a:lnTo>
                  <a:lnTo>
                    <a:pt x="21" y="273"/>
                  </a:lnTo>
                  <a:lnTo>
                    <a:pt x="62" y="288"/>
                  </a:lnTo>
                  <a:lnTo>
                    <a:pt x="69" y="354"/>
                  </a:lnTo>
                  <a:lnTo>
                    <a:pt x="88" y="377"/>
                  </a:lnTo>
                  <a:lnTo>
                    <a:pt x="81" y="452"/>
                  </a:lnTo>
                  <a:lnTo>
                    <a:pt x="108" y="473"/>
                  </a:lnTo>
                  <a:lnTo>
                    <a:pt x="158" y="546"/>
                  </a:lnTo>
                  <a:lnTo>
                    <a:pt x="191" y="569"/>
                  </a:lnTo>
                  <a:lnTo>
                    <a:pt x="196" y="577"/>
                  </a:lnTo>
                  <a:lnTo>
                    <a:pt x="211" y="569"/>
                  </a:lnTo>
                  <a:lnTo>
                    <a:pt x="267" y="577"/>
                  </a:lnTo>
                  <a:lnTo>
                    <a:pt x="308" y="546"/>
                  </a:lnTo>
                  <a:lnTo>
                    <a:pt x="335" y="546"/>
                  </a:lnTo>
                  <a:lnTo>
                    <a:pt x="382" y="479"/>
                  </a:lnTo>
                  <a:lnTo>
                    <a:pt x="450" y="479"/>
                  </a:lnTo>
                  <a:lnTo>
                    <a:pt x="457" y="510"/>
                  </a:lnTo>
                  <a:lnTo>
                    <a:pt x="483" y="504"/>
                  </a:lnTo>
                  <a:lnTo>
                    <a:pt x="519" y="533"/>
                  </a:lnTo>
                  <a:lnTo>
                    <a:pt x="540" y="517"/>
                  </a:lnTo>
                  <a:lnTo>
                    <a:pt x="547" y="488"/>
                  </a:lnTo>
                  <a:lnTo>
                    <a:pt x="607" y="496"/>
                  </a:lnTo>
                  <a:lnTo>
                    <a:pt x="620" y="504"/>
                  </a:lnTo>
                  <a:lnTo>
                    <a:pt x="607" y="517"/>
                  </a:lnTo>
                  <a:lnTo>
                    <a:pt x="567" y="546"/>
                  </a:lnTo>
                  <a:lnTo>
                    <a:pt x="567" y="569"/>
                  </a:lnTo>
                  <a:lnTo>
                    <a:pt x="600" y="585"/>
                  </a:lnTo>
                  <a:lnTo>
                    <a:pt x="650" y="585"/>
                  </a:lnTo>
                  <a:lnTo>
                    <a:pt x="662" y="600"/>
                  </a:lnTo>
                  <a:lnTo>
                    <a:pt x="669" y="644"/>
                  </a:lnTo>
                  <a:lnTo>
                    <a:pt x="683" y="665"/>
                  </a:lnTo>
                  <a:lnTo>
                    <a:pt x="724" y="652"/>
                  </a:lnTo>
                  <a:lnTo>
                    <a:pt x="744" y="660"/>
                  </a:lnTo>
                  <a:lnTo>
                    <a:pt x="860" y="621"/>
                  </a:lnTo>
                  <a:lnTo>
                    <a:pt x="894" y="585"/>
                  </a:lnTo>
                  <a:lnTo>
                    <a:pt x="922" y="585"/>
                  </a:lnTo>
                  <a:lnTo>
                    <a:pt x="949" y="546"/>
                  </a:lnTo>
                  <a:lnTo>
                    <a:pt x="1016" y="540"/>
                  </a:lnTo>
                  <a:lnTo>
                    <a:pt x="1059" y="556"/>
                  </a:lnTo>
                  <a:lnTo>
                    <a:pt x="1133" y="556"/>
                  </a:lnTo>
                  <a:lnTo>
                    <a:pt x="1119" y="421"/>
                  </a:lnTo>
                  <a:lnTo>
                    <a:pt x="1038" y="242"/>
                  </a:lnTo>
                  <a:lnTo>
                    <a:pt x="1038" y="177"/>
                  </a:lnTo>
                  <a:lnTo>
                    <a:pt x="1009" y="161"/>
                  </a:lnTo>
                  <a:lnTo>
                    <a:pt x="1004" y="138"/>
                  </a:lnTo>
                  <a:lnTo>
                    <a:pt x="935" y="125"/>
                  </a:lnTo>
                  <a:lnTo>
                    <a:pt x="901" y="161"/>
                  </a:lnTo>
                  <a:lnTo>
                    <a:pt x="832" y="190"/>
                  </a:lnTo>
                  <a:lnTo>
                    <a:pt x="758" y="250"/>
                  </a:lnTo>
                  <a:lnTo>
                    <a:pt x="724" y="267"/>
                  </a:lnTo>
                  <a:lnTo>
                    <a:pt x="703" y="258"/>
                  </a:lnTo>
                  <a:lnTo>
                    <a:pt x="710" y="237"/>
                  </a:lnTo>
                  <a:lnTo>
                    <a:pt x="737" y="221"/>
                  </a:lnTo>
                  <a:lnTo>
                    <a:pt x="751" y="177"/>
                  </a:lnTo>
                  <a:lnTo>
                    <a:pt x="799" y="125"/>
                  </a:lnTo>
                  <a:lnTo>
                    <a:pt x="791" y="110"/>
                  </a:lnTo>
                  <a:lnTo>
                    <a:pt x="717" y="94"/>
                  </a:lnTo>
                  <a:lnTo>
                    <a:pt x="586" y="21"/>
                  </a:lnTo>
                  <a:lnTo>
                    <a:pt x="533" y="11"/>
                  </a:lnTo>
                  <a:lnTo>
                    <a:pt x="490" y="50"/>
                  </a:lnTo>
                  <a:lnTo>
                    <a:pt x="471" y="11"/>
                  </a:lnTo>
                  <a:lnTo>
                    <a:pt x="457" y="11"/>
                  </a:lnTo>
                  <a:lnTo>
                    <a:pt x="411" y="44"/>
                  </a:lnTo>
                  <a:lnTo>
                    <a:pt x="361" y="50"/>
                  </a:lnTo>
                  <a:lnTo>
                    <a:pt x="335" y="44"/>
                  </a:lnTo>
                  <a:lnTo>
                    <a:pt x="320" y="11"/>
                  </a:lnTo>
                  <a:lnTo>
                    <a:pt x="294" y="0"/>
                  </a:lnTo>
                  <a:lnTo>
                    <a:pt x="280" y="6"/>
                  </a:lnTo>
                  <a:lnTo>
                    <a:pt x="251" y="50"/>
                  </a:lnTo>
                  <a:lnTo>
                    <a:pt x="225" y="56"/>
                  </a:lnTo>
                  <a:lnTo>
                    <a:pt x="191" y="94"/>
                  </a:lnTo>
                  <a:lnTo>
                    <a:pt x="165" y="56"/>
                  </a:lnTo>
                  <a:lnTo>
                    <a:pt x="143" y="65"/>
                  </a:lnTo>
                  <a:lnTo>
                    <a:pt x="129" y="94"/>
                  </a:lnTo>
                  <a:lnTo>
                    <a:pt x="108" y="102"/>
                  </a:lnTo>
                  <a:lnTo>
                    <a:pt x="69" y="94"/>
                  </a:lnTo>
                  <a:lnTo>
                    <a:pt x="21" y="117"/>
                  </a:lnTo>
                  <a:lnTo>
                    <a:pt x="7" y="110"/>
                  </a:lnTo>
                  <a:lnTo>
                    <a:pt x="0" y="125"/>
                  </a:lnTo>
                  <a:close/>
                </a:path>
              </a:pathLst>
            </a:custGeom>
            <a:solidFill>
              <a:srgbClr val="CDDAF0"/>
            </a:solidFill>
            <a:ln w="1651">
              <a:solidFill>
                <a:schemeClr val="bg1"/>
              </a:solidFill>
              <a:prstDash val="solid"/>
              <a:round/>
              <a:headEnd/>
              <a:tailEnd/>
            </a:ln>
          </p:spPr>
          <p:txBody>
            <a:bodyPr/>
            <a:lstStyle/>
            <a:p>
              <a:pPr>
                <a:defRPr/>
              </a:pPr>
              <a:endParaRPr lang="es-ES_tradnl"/>
            </a:p>
          </p:txBody>
        </p:sp>
        <p:sp>
          <p:nvSpPr>
            <p:cNvPr id="133" name="Freeform 114">
              <a:extLst>
                <a:ext uri="{FF2B5EF4-FFF2-40B4-BE49-F238E27FC236}">
                  <a16:creationId xmlns:a16="http://schemas.microsoft.com/office/drawing/2014/main" id="{B864A574-9C2B-41A1-B197-99D6C2C63B20}"/>
                </a:ext>
              </a:extLst>
            </p:cNvPr>
            <p:cNvSpPr>
              <a:spLocks/>
            </p:cNvSpPr>
            <p:nvPr/>
          </p:nvSpPr>
          <p:spPr bwMode="auto">
            <a:xfrm>
              <a:off x="2484296" y="4357627"/>
              <a:ext cx="514304" cy="506339"/>
            </a:xfrm>
            <a:custGeom>
              <a:avLst/>
              <a:gdLst>
                <a:gd name="T0" fmla="*/ 0 w 813"/>
                <a:gd name="T1" fmla="*/ 378618 h 890"/>
                <a:gd name="T2" fmla="*/ 11474 w 813"/>
                <a:gd name="T3" fmla="*/ 358775 h 890"/>
                <a:gd name="T4" fmla="*/ 36186 w 813"/>
                <a:gd name="T5" fmla="*/ 341312 h 890"/>
                <a:gd name="T6" fmla="*/ 47660 w 813"/>
                <a:gd name="T7" fmla="*/ 319087 h 890"/>
                <a:gd name="T8" fmla="*/ 100616 w 813"/>
                <a:gd name="T9" fmla="*/ 283369 h 890"/>
                <a:gd name="T10" fmla="*/ 143863 w 813"/>
                <a:gd name="T11" fmla="*/ 230187 h 890"/>
                <a:gd name="T12" fmla="*/ 167693 w 813"/>
                <a:gd name="T13" fmla="*/ 240506 h 890"/>
                <a:gd name="T14" fmla="*/ 203880 w 813"/>
                <a:gd name="T15" fmla="*/ 236537 h 890"/>
                <a:gd name="T16" fmla="*/ 264779 w 813"/>
                <a:gd name="T17" fmla="*/ 182562 h 890"/>
                <a:gd name="T18" fmla="*/ 287726 w 813"/>
                <a:gd name="T19" fmla="*/ 195262 h 890"/>
                <a:gd name="T20" fmla="*/ 300082 w 813"/>
                <a:gd name="T21" fmla="*/ 230187 h 890"/>
                <a:gd name="T22" fmla="*/ 354803 w 813"/>
                <a:gd name="T23" fmla="*/ 205581 h 890"/>
                <a:gd name="T24" fmla="*/ 372455 w 813"/>
                <a:gd name="T25" fmla="*/ 160337 h 890"/>
                <a:gd name="T26" fmla="*/ 372455 w 813"/>
                <a:gd name="T27" fmla="*/ 83344 h 890"/>
                <a:gd name="T28" fmla="*/ 392755 w 813"/>
                <a:gd name="T29" fmla="*/ 77787 h 890"/>
                <a:gd name="T30" fmla="*/ 397168 w 813"/>
                <a:gd name="T31" fmla="*/ 34925 h 890"/>
                <a:gd name="T32" fmla="*/ 437767 w 813"/>
                <a:gd name="T33" fmla="*/ 5556 h 890"/>
                <a:gd name="T34" fmla="*/ 475719 w 813"/>
                <a:gd name="T35" fmla="*/ 11906 h 890"/>
                <a:gd name="T36" fmla="*/ 504845 w 813"/>
                <a:gd name="T37" fmla="*/ 0 h 890"/>
                <a:gd name="T38" fmla="*/ 534853 w 813"/>
                <a:gd name="T39" fmla="*/ 11906 h 890"/>
                <a:gd name="T40" fmla="*/ 553387 w 813"/>
                <a:gd name="T41" fmla="*/ 34925 h 890"/>
                <a:gd name="T42" fmla="*/ 547209 w 813"/>
                <a:gd name="T43" fmla="*/ 77787 h 890"/>
                <a:gd name="T44" fmla="*/ 564861 w 813"/>
                <a:gd name="T45" fmla="*/ 83344 h 890"/>
                <a:gd name="T46" fmla="*/ 564861 w 813"/>
                <a:gd name="T47" fmla="*/ 112712 h 890"/>
                <a:gd name="T48" fmla="*/ 534853 w 813"/>
                <a:gd name="T49" fmla="*/ 141287 h 890"/>
                <a:gd name="T50" fmla="*/ 530440 w 813"/>
                <a:gd name="T51" fmla="*/ 172244 h 890"/>
                <a:gd name="T52" fmla="*/ 534853 w 813"/>
                <a:gd name="T53" fmla="*/ 188912 h 890"/>
                <a:gd name="T54" fmla="*/ 585161 w 813"/>
                <a:gd name="T55" fmla="*/ 223837 h 890"/>
                <a:gd name="T56" fmla="*/ 591339 w 813"/>
                <a:gd name="T57" fmla="*/ 240506 h 890"/>
                <a:gd name="T58" fmla="*/ 564861 w 813"/>
                <a:gd name="T59" fmla="*/ 289719 h 890"/>
                <a:gd name="T60" fmla="*/ 578983 w 813"/>
                <a:gd name="T61" fmla="*/ 324644 h 890"/>
                <a:gd name="T62" fmla="*/ 620465 w 813"/>
                <a:gd name="T63" fmla="*/ 388937 h 890"/>
                <a:gd name="T64" fmla="*/ 631938 w 813"/>
                <a:gd name="T65" fmla="*/ 423862 h 890"/>
                <a:gd name="T66" fmla="*/ 674303 w 813"/>
                <a:gd name="T67" fmla="*/ 448468 h 890"/>
                <a:gd name="T68" fmla="*/ 674303 w 813"/>
                <a:gd name="T69" fmla="*/ 500062 h 890"/>
                <a:gd name="T70" fmla="*/ 692837 w 813"/>
                <a:gd name="T71" fmla="*/ 541337 h 890"/>
                <a:gd name="T72" fmla="*/ 717550 w 813"/>
                <a:gd name="T73" fmla="*/ 564356 h 890"/>
                <a:gd name="T74" fmla="*/ 711372 w 813"/>
                <a:gd name="T75" fmla="*/ 582612 h 890"/>
                <a:gd name="T76" fmla="*/ 625760 w 813"/>
                <a:gd name="T77" fmla="*/ 611981 h 890"/>
                <a:gd name="T78" fmla="*/ 553387 w 813"/>
                <a:gd name="T79" fmla="*/ 607218 h 890"/>
                <a:gd name="T80" fmla="*/ 534853 w 813"/>
                <a:gd name="T81" fmla="*/ 623887 h 890"/>
                <a:gd name="T82" fmla="*/ 488075 w 813"/>
                <a:gd name="T83" fmla="*/ 607218 h 890"/>
                <a:gd name="T84" fmla="*/ 437767 w 813"/>
                <a:gd name="T85" fmla="*/ 618331 h 890"/>
                <a:gd name="T86" fmla="*/ 378633 w 813"/>
                <a:gd name="T87" fmla="*/ 669925 h 890"/>
                <a:gd name="T88" fmla="*/ 392755 w 813"/>
                <a:gd name="T89" fmla="*/ 683418 h 890"/>
                <a:gd name="T90" fmla="*/ 378633 w 813"/>
                <a:gd name="T91" fmla="*/ 694531 h 890"/>
                <a:gd name="T92" fmla="*/ 330091 w 813"/>
                <a:gd name="T93" fmla="*/ 706437 h 890"/>
                <a:gd name="T94" fmla="*/ 308026 w 813"/>
                <a:gd name="T95" fmla="*/ 665162 h 890"/>
                <a:gd name="T96" fmla="*/ 203880 w 813"/>
                <a:gd name="T97" fmla="*/ 636587 h 890"/>
                <a:gd name="T98" fmla="*/ 161515 w 813"/>
                <a:gd name="T99" fmla="*/ 582612 h 890"/>
                <a:gd name="T100" fmla="*/ 150041 w 813"/>
                <a:gd name="T101" fmla="*/ 554037 h 890"/>
                <a:gd name="T102" fmla="*/ 167693 w 813"/>
                <a:gd name="T103" fmla="*/ 477837 h 890"/>
                <a:gd name="T104" fmla="*/ 150041 w 813"/>
                <a:gd name="T105" fmla="*/ 453231 h 890"/>
                <a:gd name="T106" fmla="*/ 47660 w 813"/>
                <a:gd name="T107" fmla="*/ 448468 h 890"/>
                <a:gd name="T108" fmla="*/ 41482 w 813"/>
                <a:gd name="T109" fmla="*/ 418306 h 890"/>
                <a:gd name="T110" fmla="*/ 0 w 813"/>
                <a:gd name="T111" fmla="*/ 378618 h 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3" h="890">
                  <a:moveTo>
                    <a:pt x="0" y="477"/>
                  </a:moveTo>
                  <a:lnTo>
                    <a:pt x="13" y="452"/>
                  </a:lnTo>
                  <a:lnTo>
                    <a:pt x="41" y="430"/>
                  </a:lnTo>
                  <a:lnTo>
                    <a:pt x="54" y="402"/>
                  </a:lnTo>
                  <a:lnTo>
                    <a:pt x="114" y="357"/>
                  </a:lnTo>
                  <a:lnTo>
                    <a:pt x="163" y="290"/>
                  </a:lnTo>
                  <a:lnTo>
                    <a:pt x="190" y="303"/>
                  </a:lnTo>
                  <a:lnTo>
                    <a:pt x="231" y="298"/>
                  </a:lnTo>
                  <a:lnTo>
                    <a:pt x="300" y="230"/>
                  </a:lnTo>
                  <a:lnTo>
                    <a:pt x="326" y="246"/>
                  </a:lnTo>
                  <a:lnTo>
                    <a:pt x="340" y="290"/>
                  </a:lnTo>
                  <a:lnTo>
                    <a:pt x="402" y="259"/>
                  </a:lnTo>
                  <a:lnTo>
                    <a:pt x="422" y="202"/>
                  </a:lnTo>
                  <a:lnTo>
                    <a:pt x="422" y="105"/>
                  </a:lnTo>
                  <a:lnTo>
                    <a:pt x="445" y="98"/>
                  </a:lnTo>
                  <a:lnTo>
                    <a:pt x="450" y="44"/>
                  </a:lnTo>
                  <a:lnTo>
                    <a:pt x="496" y="7"/>
                  </a:lnTo>
                  <a:lnTo>
                    <a:pt x="539" y="15"/>
                  </a:lnTo>
                  <a:lnTo>
                    <a:pt x="572" y="0"/>
                  </a:lnTo>
                  <a:lnTo>
                    <a:pt x="606" y="15"/>
                  </a:lnTo>
                  <a:lnTo>
                    <a:pt x="627" y="44"/>
                  </a:lnTo>
                  <a:lnTo>
                    <a:pt x="620" y="98"/>
                  </a:lnTo>
                  <a:lnTo>
                    <a:pt x="640" y="105"/>
                  </a:lnTo>
                  <a:lnTo>
                    <a:pt x="640" y="142"/>
                  </a:lnTo>
                  <a:lnTo>
                    <a:pt x="606" y="178"/>
                  </a:lnTo>
                  <a:lnTo>
                    <a:pt x="601" y="217"/>
                  </a:lnTo>
                  <a:lnTo>
                    <a:pt x="606" y="238"/>
                  </a:lnTo>
                  <a:lnTo>
                    <a:pt x="663" y="282"/>
                  </a:lnTo>
                  <a:lnTo>
                    <a:pt x="670" y="303"/>
                  </a:lnTo>
                  <a:lnTo>
                    <a:pt x="640" y="365"/>
                  </a:lnTo>
                  <a:lnTo>
                    <a:pt x="656" y="409"/>
                  </a:lnTo>
                  <a:lnTo>
                    <a:pt x="703" y="490"/>
                  </a:lnTo>
                  <a:lnTo>
                    <a:pt x="716" y="534"/>
                  </a:lnTo>
                  <a:lnTo>
                    <a:pt x="764" y="565"/>
                  </a:lnTo>
                  <a:lnTo>
                    <a:pt x="764" y="630"/>
                  </a:lnTo>
                  <a:lnTo>
                    <a:pt x="785" y="682"/>
                  </a:lnTo>
                  <a:lnTo>
                    <a:pt x="813" y="711"/>
                  </a:lnTo>
                  <a:lnTo>
                    <a:pt x="806" y="734"/>
                  </a:lnTo>
                  <a:lnTo>
                    <a:pt x="709" y="771"/>
                  </a:lnTo>
                  <a:lnTo>
                    <a:pt x="627" y="765"/>
                  </a:lnTo>
                  <a:lnTo>
                    <a:pt x="606" y="786"/>
                  </a:lnTo>
                  <a:lnTo>
                    <a:pt x="553" y="765"/>
                  </a:lnTo>
                  <a:lnTo>
                    <a:pt x="496" y="779"/>
                  </a:lnTo>
                  <a:lnTo>
                    <a:pt x="429" y="844"/>
                  </a:lnTo>
                  <a:lnTo>
                    <a:pt x="445" y="861"/>
                  </a:lnTo>
                  <a:lnTo>
                    <a:pt x="429" y="875"/>
                  </a:lnTo>
                  <a:lnTo>
                    <a:pt x="374" y="890"/>
                  </a:lnTo>
                  <a:lnTo>
                    <a:pt x="349" y="838"/>
                  </a:lnTo>
                  <a:lnTo>
                    <a:pt x="231" y="802"/>
                  </a:lnTo>
                  <a:lnTo>
                    <a:pt x="183" y="734"/>
                  </a:lnTo>
                  <a:lnTo>
                    <a:pt x="170" y="698"/>
                  </a:lnTo>
                  <a:lnTo>
                    <a:pt x="190" y="602"/>
                  </a:lnTo>
                  <a:lnTo>
                    <a:pt x="170" y="571"/>
                  </a:lnTo>
                  <a:lnTo>
                    <a:pt x="54" y="565"/>
                  </a:lnTo>
                  <a:lnTo>
                    <a:pt x="47" y="527"/>
                  </a:lnTo>
                  <a:lnTo>
                    <a:pt x="0" y="477"/>
                  </a:lnTo>
                  <a:close/>
                </a:path>
              </a:pathLst>
            </a:custGeom>
            <a:solidFill>
              <a:srgbClr val="B8B8B8"/>
            </a:solidFill>
            <a:ln w="1651">
              <a:solidFill>
                <a:schemeClr val="bg1">
                  <a:lumMod val="50000"/>
                </a:schemeClr>
              </a:solidFill>
              <a:prstDash val="solid"/>
              <a:round/>
              <a:headEnd/>
              <a:tailEnd/>
            </a:ln>
          </p:spPr>
          <p:txBody>
            <a:bodyPr/>
            <a:lstStyle/>
            <a:p>
              <a:pPr>
                <a:defRPr/>
              </a:pPr>
              <a:endParaRPr lang="es-ES_tradnl"/>
            </a:p>
          </p:txBody>
        </p:sp>
        <p:sp>
          <p:nvSpPr>
            <p:cNvPr id="134" name="Freeform 117">
              <a:extLst>
                <a:ext uri="{FF2B5EF4-FFF2-40B4-BE49-F238E27FC236}">
                  <a16:creationId xmlns:a16="http://schemas.microsoft.com/office/drawing/2014/main" id="{A1A637AD-CD37-4F2D-A055-8F93FF7F5BD3}"/>
                </a:ext>
              </a:extLst>
            </p:cNvPr>
            <p:cNvSpPr>
              <a:spLocks/>
            </p:cNvSpPr>
            <p:nvPr/>
          </p:nvSpPr>
          <p:spPr bwMode="auto">
            <a:xfrm>
              <a:off x="2864335" y="4285942"/>
              <a:ext cx="384590" cy="393693"/>
            </a:xfrm>
            <a:custGeom>
              <a:avLst/>
              <a:gdLst>
                <a:gd name="T0" fmla="*/ 0 w 607"/>
                <a:gd name="T1" fmla="*/ 272249 h 690"/>
                <a:gd name="T2" fmla="*/ 4420 w 607"/>
                <a:gd name="T3" fmla="*/ 288966 h 690"/>
                <a:gd name="T4" fmla="*/ 54807 w 607"/>
                <a:gd name="T5" fmla="*/ 323993 h 690"/>
                <a:gd name="T6" fmla="*/ 60995 w 607"/>
                <a:gd name="T7" fmla="*/ 340710 h 690"/>
                <a:gd name="T8" fmla="*/ 34475 w 607"/>
                <a:gd name="T9" fmla="*/ 390065 h 690"/>
                <a:gd name="T10" fmla="*/ 48619 w 607"/>
                <a:gd name="T11" fmla="*/ 425091 h 690"/>
                <a:gd name="T12" fmla="*/ 90166 w 607"/>
                <a:gd name="T13" fmla="*/ 489571 h 690"/>
                <a:gd name="T14" fmla="*/ 101658 w 607"/>
                <a:gd name="T15" fmla="*/ 524597 h 690"/>
                <a:gd name="T16" fmla="*/ 144089 w 607"/>
                <a:gd name="T17" fmla="*/ 549275 h 690"/>
                <a:gd name="T18" fmla="*/ 144089 w 607"/>
                <a:gd name="T19" fmla="*/ 524597 h 690"/>
                <a:gd name="T20" fmla="*/ 168840 w 607"/>
                <a:gd name="T21" fmla="*/ 519025 h 690"/>
                <a:gd name="T22" fmla="*/ 168840 w 607"/>
                <a:gd name="T23" fmla="*/ 501512 h 690"/>
                <a:gd name="T24" fmla="*/ 192707 w 607"/>
                <a:gd name="T25" fmla="*/ 471262 h 690"/>
                <a:gd name="T26" fmla="*/ 181216 w 607"/>
                <a:gd name="T27" fmla="*/ 436236 h 690"/>
                <a:gd name="T28" fmla="*/ 192707 w 607"/>
                <a:gd name="T29" fmla="*/ 394841 h 690"/>
                <a:gd name="T30" fmla="*/ 205083 w 607"/>
                <a:gd name="T31" fmla="*/ 378124 h 690"/>
                <a:gd name="T32" fmla="*/ 223647 w 607"/>
                <a:gd name="T33" fmla="*/ 378124 h 690"/>
                <a:gd name="T34" fmla="*/ 234254 w 607"/>
                <a:gd name="T35" fmla="*/ 359815 h 690"/>
                <a:gd name="T36" fmla="*/ 228066 w 607"/>
                <a:gd name="T37" fmla="*/ 336729 h 690"/>
                <a:gd name="T38" fmla="*/ 247514 w 607"/>
                <a:gd name="T39" fmla="*/ 288966 h 690"/>
                <a:gd name="T40" fmla="*/ 266078 w 607"/>
                <a:gd name="T41" fmla="*/ 288966 h 690"/>
                <a:gd name="T42" fmla="*/ 278453 w 607"/>
                <a:gd name="T43" fmla="*/ 277026 h 690"/>
                <a:gd name="T44" fmla="*/ 278453 w 607"/>
                <a:gd name="T45" fmla="*/ 260309 h 690"/>
                <a:gd name="T46" fmla="*/ 378343 w 607"/>
                <a:gd name="T47" fmla="*/ 183092 h 690"/>
                <a:gd name="T48" fmla="*/ 410166 w 607"/>
                <a:gd name="T49" fmla="*/ 177519 h 690"/>
                <a:gd name="T50" fmla="*/ 422542 w 607"/>
                <a:gd name="T51" fmla="*/ 148065 h 690"/>
                <a:gd name="T52" fmla="*/ 458785 w 607"/>
                <a:gd name="T53" fmla="*/ 128164 h 690"/>
                <a:gd name="T54" fmla="*/ 475580 w 607"/>
                <a:gd name="T55" fmla="*/ 134533 h 690"/>
                <a:gd name="T56" fmla="*/ 494144 w 607"/>
                <a:gd name="T57" fmla="*/ 105079 h 690"/>
                <a:gd name="T58" fmla="*/ 505636 w 607"/>
                <a:gd name="T59" fmla="*/ 111447 h 690"/>
                <a:gd name="T60" fmla="*/ 519779 w 607"/>
                <a:gd name="T61" fmla="*/ 93138 h 690"/>
                <a:gd name="T62" fmla="*/ 536575 w 607"/>
                <a:gd name="T63" fmla="*/ 88362 h 690"/>
                <a:gd name="T64" fmla="*/ 519779 w 607"/>
                <a:gd name="T65" fmla="*/ 59704 h 690"/>
                <a:gd name="T66" fmla="*/ 513592 w 607"/>
                <a:gd name="T67" fmla="*/ 28658 h 690"/>
                <a:gd name="T68" fmla="*/ 481768 w 607"/>
                <a:gd name="T69" fmla="*/ 28658 h 690"/>
                <a:gd name="T70" fmla="*/ 422542 w 607"/>
                <a:gd name="T71" fmla="*/ 10349 h 690"/>
                <a:gd name="T72" fmla="*/ 397790 w 607"/>
                <a:gd name="T73" fmla="*/ 16717 h 690"/>
                <a:gd name="T74" fmla="*/ 355359 w 607"/>
                <a:gd name="T75" fmla="*/ 0 h 690"/>
                <a:gd name="T76" fmla="*/ 331492 w 607"/>
                <a:gd name="T77" fmla="*/ 16717 h 690"/>
                <a:gd name="T78" fmla="*/ 205083 w 607"/>
                <a:gd name="T79" fmla="*/ 46967 h 690"/>
                <a:gd name="T80" fmla="*/ 198895 w 607"/>
                <a:gd name="T81" fmla="*/ 59704 h 690"/>
                <a:gd name="T82" fmla="*/ 217459 w 607"/>
                <a:gd name="T83" fmla="*/ 88362 h 690"/>
                <a:gd name="T84" fmla="*/ 205083 w 607"/>
                <a:gd name="T85" fmla="*/ 99506 h 690"/>
                <a:gd name="T86" fmla="*/ 162652 w 607"/>
                <a:gd name="T87" fmla="*/ 111447 h 690"/>
                <a:gd name="T88" fmla="*/ 150276 w 607"/>
                <a:gd name="T89" fmla="*/ 105079 h 690"/>
                <a:gd name="T90" fmla="*/ 144089 w 607"/>
                <a:gd name="T91" fmla="*/ 70052 h 690"/>
                <a:gd name="T92" fmla="*/ 114033 w 607"/>
                <a:gd name="T93" fmla="*/ 76421 h 690"/>
                <a:gd name="T94" fmla="*/ 65414 w 607"/>
                <a:gd name="T95" fmla="*/ 59704 h 690"/>
                <a:gd name="T96" fmla="*/ 54807 w 607"/>
                <a:gd name="T97" fmla="*/ 63684 h 690"/>
                <a:gd name="T98" fmla="*/ 65414 w 607"/>
                <a:gd name="T99" fmla="*/ 111447 h 690"/>
                <a:gd name="T100" fmla="*/ 54807 w 607"/>
                <a:gd name="T101" fmla="*/ 141697 h 690"/>
                <a:gd name="T102" fmla="*/ 34475 w 607"/>
                <a:gd name="T103" fmla="*/ 148065 h 690"/>
                <a:gd name="T104" fmla="*/ 22983 w 607"/>
                <a:gd name="T105" fmla="*/ 134533 h 690"/>
                <a:gd name="T106" fmla="*/ 16796 w 607"/>
                <a:gd name="T107" fmla="*/ 177519 h 690"/>
                <a:gd name="T108" fmla="*/ 34475 w 607"/>
                <a:gd name="T109" fmla="*/ 183092 h 690"/>
                <a:gd name="T110" fmla="*/ 34475 w 607"/>
                <a:gd name="T111" fmla="*/ 212546 h 690"/>
                <a:gd name="T112" fmla="*/ 4420 w 607"/>
                <a:gd name="T113" fmla="*/ 241203 h 690"/>
                <a:gd name="T114" fmla="*/ 0 w 607"/>
                <a:gd name="T115" fmla="*/ 272249 h 6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7" h="690">
                  <a:moveTo>
                    <a:pt x="0" y="342"/>
                  </a:moveTo>
                  <a:lnTo>
                    <a:pt x="5" y="363"/>
                  </a:lnTo>
                  <a:lnTo>
                    <a:pt x="62" y="407"/>
                  </a:lnTo>
                  <a:lnTo>
                    <a:pt x="69" y="428"/>
                  </a:lnTo>
                  <a:lnTo>
                    <a:pt x="39" y="490"/>
                  </a:lnTo>
                  <a:lnTo>
                    <a:pt x="55" y="534"/>
                  </a:lnTo>
                  <a:lnTo>
                    <a:pt x="102" y="615"/>
                  </a:lnTo>
                  <a:lnTo>
                    <a:pt x="115" y="659"/>
                  </a:lnTo>
                  <a:lnTo>
                    <a:pt x="163" y="690"/>
                  </a:lnTo>
                  <a:lnTo>
                    <a:pt x="163" y="659"/>
                  </a:lnTo>
                  <a:lnTo>
                    <a:pt x="191" y="652"/>
                  </a:lnTo>
                  <a:lnTo>
                    <a:pt x="191" y="630"/>
                  </a:lnTo>
                  <a:lnTo>
                    <a:pt x="218" y="592"/>
                  </a:lnTo>
                  <a:lnTo>
                    <a:pt x="205" y="548"/>
                  </a:lnTo>
                  <a:lnTo>
                    <a:pt x="218" y="496"/>
                  </a:lnTo>
                  <a:lnTo>
                    <a:pt x="232" y="475"/>
                  </a:lnTo>
                  <a:lnTo>
                    <a:pt x="253" y="475"/>
                  </a:lnTo>
                  <a:lnTo>
                    <a:pt x="265" y="452"/>
                  </a:lnTo>
                  <a:lnTo>
                    <a:pt x="258" y="423"/>
                  </a:lnTo>
                  <a:lnTo>
                    <a:pt x="280" y="363"/>
                  </a:lnTo>
                  <a:lnTo>
                    <a:pt x="301" y="363"/>
                  </a:lnTo>
                  <a:lnTo>
                    <a:pt x="315" y="348"/>
                  </a:lnTo>
                  <a:lnTo>
                    <a:pt x="315" y="327"/>
                  </a:lnTo>
                  <a:lnTo>
                    <a:pt x="428" y="230"/>
                  </a:lnTo>
                  <a:lnTo>
                    <a:pt x="464" y="223"/>
                  </a:lnTo>
                  <a:lnTo>
                    <a:pt x="478" y="186"/>
                  </a:lnTo>
                  <a:lnTo>
                    <a:pt x="519" y="161"/>
                  </a:lnTo>
                  <a:lnTo>
                    <a:pt x="538" y="169"/>
                  </a:lnTo>
                  <a:lnTo>
                    <a:pt x="559" y="132"/>
                  </a:lnTo>
                  <a:lnTo>
                    <a:pt x="572" y="140"/>
                  </a:lnTo>
                  <a:lnTo>
                    <a:pt x="588" y="117"/>
                  </a:lnTo>
                  <a:lnTo>
                    <a:pt x="607" y="111"/>
                  </a:lnTo>
                  <a:lnTo>
                    <a:pt x="588" y="75"/>
                  </a:lnTo>
                  <a:lnTo>
                    <a:pt x="581" y="36"/>
                  </a:lnTo>
                  <a:lnTo>
                    <a:pt x="545" y="36"/>
                  </a:lnTo>
                  <a:lnTo>
                    <a:pt x="478" y="13"/>
                  </a:lnTo>
                  <a:lnTo>
                    <a:pt x="450" y="21"/>
                  </a:lnTo>
                  <a:lnTo>
                    <a:pt x="402" y="0"/>
                  </a:lnTo>
                  <a:lnTo>
                    <a:pt x="375" y="21"/>
                  </a:lnTo>
                  <a:lnTo>
                    <a:pt x="232" y="59"/>
                  </a:lnTo>
                  <a:lnTo>
                    <a:pt x="225" y="75"/>
                  </a:lnTo>
                  <a:lnTo>
                    <a:pt x="246" y="111"/>
                  </a:lnTo>
                  <a:lnTo>
                    <a:pt x="232" y="125"/>
                  </a:lnTo>
                  <a:lnTo>
                    <a:pt x="184" y="140"/>
                  </a:lnTo>
                  <a:lnTo>
                    <a:pt x="170" y="132"/>
                  </a:lnTo>
                  <a:lnTo>
                    <a:pt x="163" y="88"/>
                  </a:lnTo>
                  <a:lnTo>
                    <a:pt x="129" y="96"/>
                  </a:lnTo>
                  <a:lnTo>
                    <a:pt x="74" y="75"/>
                  </a:lnTo>
                  <a:lnTo>
                    <a:pt x="62" y="80"/>
                  </a:lnTo>
                  <a:lnTo>
                    <a:pt x="74" y="140"/>
                  </a:lnTo>
                  <a:lnTo>
                    <a:pt x="62" y="178"/>
                  </a:lnTo>
                  <a:lnTo>
                    <a:pt x="39" y="186"/>
                  </a:lnTo>
                  <a:lnTo>
                    <a:pt x="26" y="169"/>
                  </a:lnTo>
                  <a:lnTo>
                    <a:pt x="19" y="223"/>
                  </a:lnTo>
                  <a:lnTo>
                    <a:pt x="39" y="230"/>
                  </a:lnTo>
                  <a:lnTo>
                    <a:pt x="39" y="267"/>
                  </a:lnTo>
                  <a:lnTo>
                    <a:pt x="5" y="303"/>
                  </a:lnTo>
                  <a:lnTo>
                    <a:pt x="0" y="342"/>
                  </a:lnTo>
                  <a:close/>
                </a:path>
              </a:pathLst>
            </a:custGeom>
            <a:solidFill>
              <a:srgbClr val="93AEDD"/>
            </a:solidFill>
            <a:ln w="1651">
              <a:solidFill>
                <a:schemeClr val="bg1">
                  <a:lumMod val="50000"/>
                </a:schemeClr>
              </a:solidFill>
              <a:prstDash val="solid"/>
              <a:round/>
              <a:headEnd/>
              <a:tailEnd/>
            </a:ln>
          </p:spPr>
          <p:txBody>
            <a:bodyPr/>
            <a:lstStyle/>
            <a:p>
              <a:pPr>
                <a:defRPr/>
              </a:pPr>
              <a:endParaRPr lang="es-ES_tradnl"/>
            </a:p>
          </p:txBody>
        </p:sp>
        <p:sp>
          <p:nvSpPr>
            <p:cNvPr id="135" name="Freeform 118">
              <a:extLst>
                <a:ext uri="{FF2B5EF4-FFF2-40B4-BE49-F238E27FC236}">
                  <a16:creationId xmlns:a16="http://schemas.microsoft.com/office/drawing/2014/main" id="{0C4D3CE1-F37C-47C9-AF93-3D343E29D72E}"/>
                </a:ext>
              </a:extLst>
            </p:cNvPr>
            <p:cNvSpPr>
              <a:spLocks/>
            </p:cNvSpPr>
            <p:nvPr/>
          </p:nvSpPr>
          <p:spPr bwMode="auto">
            <a:xfrm>
              <a:off x="2910987" y="3603238"/>
              <a:ext cx="380039" cy="374350"/>
            </a:xfrm>
            <a:custGeom>
              <a:avLst/>
              <a:gdLst>
                <a:gd name="T0" fmla="*/ 0 w 600"/>
                <a:gd name="T1" fmla="*/ 423069 h 658"/>
                <a:gd name="T2" fmla="*/ 0 w 600"/>
                <a:gd name="T3" fmla="*/ 394494 h 658"/>
                <a:gd name="T4" fmla="*/ 18558 w 600"/>
                <a:gd name="T5" fmla="*/ 363538 h 658"/>
                <a:gd name="T6" fmla="*/ 48604 w 600"/>
                <a:gd name="T7" fmla="*/ 363538 h 658"/>
                <a:gd name="T8" fmla="*/ 78650 w 600"/>
                <a:gd name="T9" fmla="*/ 305594 h 658"/>
                <a:gd name="T10" fmla="*/ 78650 w 600"/>
                <a:gd name="T11" fmla="*/ 264319 h 658"/>
                <a:gd name="T12" fmla="*/ 121952 w 600"/>
                <a:gd name="T13" fmla="*/ 270669 h 658"/>
                <a:gd name="T14" fmla="*/ 212974 w 600"/>
                <a:gd name="T15" fmla="*/ 211138 h 658"/>
                <a:gd name="T16" fmla="*/ 200602 w 600"/>
                <a:gd name="T17" fmla="*/ 168275 h 658"/>
                <a:gd name="T18" fmla="*/ 229764 w 600"/>
                <a:gd name="T19" fmla="*/ 110331 h 658"/>
                <a:gd name="T20" fmla="*/ 253624 w 600"/>
                <a:gd name="T21" fmla="*/ 87313 h 658"/>
                <a:gd name="T22" fmla="*/ 236834 w 600"/>
                <a:gd name="T23" fmla="*/ 70644 h 658"/>
                <a:gd name="T24" fmla="*/ 217392 w 600"/>
                <a:gd name="T25" fmla="*/ 80963 h 658"/>
                <a:gd name="T26" fmla="*/ 200602 w 600"/>
                <a:gd name="T27" fmla="*/ 70644 h 658"/>
                <a:gd name="T28" fmla="*/ 200602 w 600"/>
                <a:gd name="T29" fmla="*/ 46038 h 658"/>
                <a:gd name="T30" fmla="*/ 253624 w 600"/>
                <a:gd name="T31" fmla="*/ 41275 h 658"/>
                <a:gd name="T32" fmla="*/ 272182 w 600"/>
                <a:gd name="T33" fmla="*/ 0 h 658"/>
                <a:gd name="T34" fmla="*/ 312833 w 600"/>
                <a:gd name="T35" fmla="*/ 4763 h 658"/>
                <a:gd name="T36" fmla="*/ 332274 w 600"/>
                <a:gd name="T37" fmla="*/ 16669 h 658"/>
                <a:gd name="T38" fmla="*/ 379995 w 600"/>
                <a:gd name="T39" fmla="*/ 11113 h 658"/>
                <a:gd name="T40" fmla="*/ 416227 w 600"/>
                <a:gd name="T41" fmla="*/ 27781 h 658"/>
                <a:gd name="T42" fmla="*/ 428599 w 600"/>
                <a:gd name="T43" fmla="*/ 46038 h 658"/>
                <a:gd name="T44" fmla="*/ 434785 w 600"/>
                <a:gd name="T45" fmla="*/ 87313 h 658"/>
                <a:gd name="T46" fmla="*/ 454226 w 600"/>
                <a:gd name="T47" fmla="*/ 93663 h 658"/>
                <a:gd name="T48" fmla="*/ 495760 w 600"/>
                <a:gd name="T49" fmla="*/ 87313 h 658"/>
                <a:gd name="T50" fmla="*/ 530225 w 600"/>
                <a:gd name="T51" fmla="*/ 123825 h 658"/>
                <a:gd name="T52" fmla="*/ 434785 w 600"/>
                <a:gd name="T53" fmla="*/ 275432 h 658"/>
                <a:gd name="T54" fmla="*/ 350832 w 600"/>
                <a:gd name="T55" fmla="*/ 357188 h 658"/>
                <a:gd name="T56" fmla="*/ 344646 w 600"/>
                <a:gd name="T57" fmla="*/ 404813 h 658"/>
                <a:gd name="T58" fmla="*/ 284554 w 600"/>
                <a:gd name="T59" fmla="*/ 522288 h 658"/>
                <a:gd name="T60" fmla="*/ 236834 w 600"/>
                <a:gd name="T61" fmla="*/ 487363 h 658"/>
                <a:gd name="T62" fmla="*/ 200602 w 600"/>
                <a:gd name="T63" fmla="*/ 487363 h 658"/>
                <a:gd name="T64" fmla="*/ 158184 w 600"/>
                <a:gd name="T65" fmla="*/ 504032 h 658"/>
                <a:gd name="T66" fmla="*/ 92789 w 600"/>
                <a:gd name="T67" fmla="*/ 511969 h 658"/>
                <a:gd name="T68" fmla="*/ 78650 w 600"/>
                <a:gd name="T69" fmla="*/ 504032 h 658"/>
                <a:gd name="T70" fmla="*/ 65394 w 600"/>
                <a:gd name="T71" fmla="*/ 476250 h 658"/>
                <a:gd name="T72" fmla="*/ 18558 w 600"/>
                <a:gd name="T73" fmla="*/ 446088 h 658"/>
                <a:gd name="T74" fmla="*/ 0 w 600"/>
                <a:gd name="T75" fmla="*/ 423069 h 6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0" h="658">
                  <a:moveTo>
                    <a:pt x="0" y="533"/>
                  </a:moveTo>
                  <a:lnTo>
                    <a:pt x="0" y="497"/>
                  </a:lnTo>
                  <a:lnTo>
                    <a:pt x="21" y="458"/>
                  </a:lnTo>
                  <a:lnTo>
                    <a:pt x="55" y="458"/>
                  </a:lnTo>
                  <a:lnTo>
                    <a:pt x="89" y="385"/>
                  </a:lnTo>
                  <a:lnTo>
                    <a:pt x="89" y="333"/>
                  </a:lnTo>
                  <a:lnTo>
                    <a:pt x="138" y="341"/>
                  </a:lnTo>
                  <a:lnTo>
                    <a:pt x="241" y="266"/>
                  </a:lnTo>
                  <a:lnTo>
                    <a:pt x="227" y="212"/>
                  </a:lnTo>
                  <a:lnTo>
                    <a:pt x="260" y="139"/>
                  </a:lnTo>
                  <a:lnTo>
                    <a:pt x="287" y="110"/>
                  </a:lnTo>
                  <a:lnTo>
                    <a:pt x="268" y="89"/>
                  </a:lnTo>
                  <a:lnTo>
                    <a:pt x="246" y="102"/>
                  </a:lnTo>
                  <a:lnTo>
                    <a:pt x="227" y="89"/>
                  </a:lnTo>
                  <a:lnTo>
                    <a:pt x="227" y="58"/>
                  </a:lnTo>
                  <a:lnTo>
                    <a:pt x="287" y="52"/>
                  </a:lnTo>
                  <a:lnTo>
                    <a:pt x="308" y="0"/>
                  </a:lnTo>
                  <a:lnTo>
                    <a:pt x="354" y="6"/>
                  </a:lnTo>
                  <a:lnTo>
                    <a:pt x="376" y="21"/>
                  </a:lnTo>
                  <a:lnTo>
                    <a:pt x="430" y="14"/>
                  </a:lnTo>
                  <a:lnTo>
                    <a:pt x="471" y="35"/>
                  </a:lnTo>
                  <a:lnTo>
                    <a:pt x="485" y="58"/>
                  </a:lnTo>
                  <a:lnTo>
                    <a:pt x="492" y="110"/>
                  </a:lnTo>
                  <a:lnTo>
                    <a:pt x="514" y="118"/>
                  </a:lnTo>
                  <a:lnTo>
                    <a:pt x="561" y="110"/>
                  </a:lnTo>
                  <a:lnTo>
                    <a:pt x="600" y="156"/>
                  </a:lnTo>
                  <a:lnTo>
                    <a:pt x="492" y="347"/>
                  </a:lnTo>
                  <a:lnTo>
                    <a:pt x="397" y="450"/>
                  </a:lnTo>
                  <a:lnTo>
                    <a:pt x="390" y="510"/>
                  </a:lnTo>
                  <a:lnTo>
                    <a:pt x="322" y="658"/>
                  </a:lnTo>
                  <a:lnTo>
                    <a:pt x="268" y="614"/>
                  </a:lnTo>
                  <a:lnTo>
                    <a:pt x="227" y="614"/>
                  </a:lnTo>
                  <a:lnTo>
                    <a:pt x="179" y="635"/>
                  </a:lnTo>
                  <a:lnTo>
                    <a:pt x="105" y="645"/>
                  </a:lnTo>
                  <a:lnTo>
                    <a:pt x="89" y="635"/>
                  </a:lnTo>
                  <a:lnTo>
                    <a:pt x="74" y="600"/>
                  </a:lnTo>
                  <a:lnTo>
                    <a:pt x="21" y="562"/>
                  </a:lnTo>
                  <a:lnTo>
                    <a:pt x="0" y="533"/>
                  </a:lnTo>
                  <a:close/>
                </a:path>
              </a:pathLst>
            </a:custGeom>
            <a:solidFill>
              <a:srgbClr val="93AEDD"/>
            </a:solidFill>
            <a:ln w="1651">
              <a:solidFill>
                <a:schemeClr val="bg1">
                  <a:lumMod val="50000"/>
                </a:schemeClr>
              </a:solidFill>
              <a:prstDash val="solid"/>
              <a:round/>
              <a:headEnd/>
              <a:tailEnd/>
            </a:ln>
          </p:spPr>
          <p:txBody>
            <a:bodyPr/>
            <a:lstStyle/>
            <a:p>
              <a:pPr>
                <a:defRPr/>
              </a:pPr>
              <a:endParaRPr lang="es-ES_tradnl"/>
            </a:p>
          </p:txBody>
        </p:sp>
        <p:sp>
          <p:nvSpPr>
            <p:cNvPr id="136" name="Freeform 119">
              <a:extLst>
                <a:ext uri="{FF2B5EF4-FFF2-40B4-BE49-F238E27FC236}">
                  <a16:creationId xmlns:a16="http://schemas.microsoft.com/office/drawing/2014/main" id="{271EEBB0-7CBE-4779-A936-C06AA8D537FC}"/>
                </a:ext>
              </a:extLst>
            </p:cNvPr>
            <p:cNvSpPr>
              <a:spLocks/>
            </p:cNvSpPr>
            <p:nvPr/>
          </p:nvSpPr>
          <p:spPr bwMode="auto">
            <a:xfrm>
              <a:off x="2733483" y="3900215"/>
              <a:ext cx="433517" cy="472203"/>
            </a:xfrm>
            <a:custGeom>
              <a:avLst/>
              <a:gdLst>
                <a:gd name="T0" fmla="*/ 0 w 684"/>
                <a:gd name="T1" fmla="*/ 196099237 h 831"/>
                <a:gd name="T2" fmla="*/ 5473598 w 684"/>
                <a:gd name="T3" fmla="*/ 228782179 h 831"/>
                <a:gd name="T4" fmla="*/ 39095992 w 684"/>
                <a:gd name="T5" fmla="*/ 260837228 h 831"/>
                <a:gd name="T6" fmla="*/ 123544147 w 684"/>
                <a:gd name="T7" fmla="*/ 280320938 h 831"/>
                <a:gd name="T8" fmla="*/ 112596951 w 684"/>
                <a:gd name="T9" fmla="*/ 336259706 h 831"/>
                <a:gd name="T10" fmla="*/ 96177041 w 684"/>
                <a:gd name="T11" fmla="*/ 368942648 h 831"/>
                <a:gd name="T12" fmla="*/ 101649755 w 684"/>
                <a:gd name="T13" fmla="*/ 401626383 h 831"/>
                <a:gd name="T14" fmla="*/ 112596951 w 684"/>
                <a:gd name="T15" fmla="*/ 419224829 h 831"/>
                <a:gd name="T16" fmla="*/ 197045107 w 684"/>
                <a:gd name="T17" fmla="*/ 424252730 h 831"/>
                <a:gd name="T18" fmla="*/ 218938614 w 684"/>
                <a:gd name="T19" fmla="*/ 434309324 h 831"/>
                <a:gd name="T20" fmla="*/ 218938614 w 684"/>
                <a:gd name="T21" fmla="*/ 481448076 h 831"/>
                <a:gd name="T22" fmla="*/ 261944824 w 684"/>
                <a:gd name="T23" fmla="*/ 494647307 h 831"/>
                <a:gd name="T24" fmla="*/ 288530240 w 684"/>
                <a:gd name="T25" fmla="*/ 489619406 h 831"/>
                <a:gd name="T26" fmla="*/ 294002954 w 684"/>
                <a:gd name="T27" fmla="*/ 517274447 h 831"/>
                <a:gd name="T28" fmla="*/ 304950150 w 684"/>
                <a:gd name="T29" fmla="*/ 522302348 h 831"/>
                <a:gd name="T30" fmla="*/ 342482761 w 684"/>
                <a:gd name="T31" fmla="*/ 512874439 h 831"/>
                <a:gd name="T32" fmla="*/ 353429957 w 684"/>
                <a:gd name="T33" fmla="*/ 504075216 h 831"/>
                <a:gd name="T34" fmla="*/ 337009163 w 684"/>
                <a:gd name="T35" fmla="*/ 481448076 h 831"/>
                <a:gd name="T36" fmla="*/ 342482761 w 684"/>
                <a:gd name="T37" fmla="*/ 471392274 h 831"/>
                <a:gd name="T38" fmla="*/ 454298023 w 684"/>
                <a:gd name="T39" fmla="*/ 447507763 h 831"/>
                <a:gd name="T40" fmla="*/ 475409840 w 684"/>
                <a:gd name="T41" fmla="*/ 434309324 h 831"/>
                <a:gd name="T42" fmla="*/ 512942452 w 684"/>
                <a:gd name="T43" fmla="*/ 447507763 h 831"/>
                <a:gd name="T44" fmla="*/ 534835960 w 684"/>
                <a:gd name="T45" fmla="*/ 442479862 h 831"/>
                <a:gd name="T46" fmla="*/ 502776946 w 684"/>
                <a:gd name="T47" fmla="*/ 414824821 h 831"/>
                <a:gd name="T48" fmla="*/ 470717932 w 684"/>
                <a:gd name="T49" fmla="*/ 368942648 h 831"/>
                <a:gd name="T50" fmla="*/ 459771621 w 684"/>
                <a:gd name="T51" fmla="*/ 344430243 h 831"/>
                <a:gd name="T52" fmla="*/ 454298023 w 684"/>
                <a:gd name="T53" fmla="*/ 290377533 h 831"/>
                <a:gd name="T54" fmla="*/ 422239009 w 684"/>
                <a:gd name="T55" fmla="*/ 233182187 h 831"/>
                <a:gd name="T56" fmla="*/ 422239009 w 684"/>
                <a:gd name="T57" fmla="*/ 200498452 h 831"/>
                <a:gd name="T58" fmla="*/ 459771621 w 684"/>
                <a:gd name="T59" fmla="*/ 130732560 h 831"/>
                <a:gd name="T60" fmla="*/ 470717932 w 684"/>
                <a:gd name="T61" fmla="*/ 93021717 h 831"/>
                <a:gd name="T62" fmla="*/ 428494297 w 684"/>
                <a:gd name="T63" fmla="*/ 65366677 h 831"/>
                <a:gd name="T64" fmla="*/ 396435283 w 684"/>
                <a:gd name="T65" fmla="*/ 65366677 h 831"/>
                <a:gd name="T66" fmla="*/ 358902671 w 684"/>
                <a:gd name="T67" fmla="*/ 78565115 h 831"/>
                <a:gd name="T68" fmla="*/ 301040816 w 684"/>
                <a:gd name="T69" fmla="*/ 84850387 h 831"/>
                <a:gd name="T70" fmla="*/ 288530240 w 684"/>
                <a:gd name="T71" fmla="*/ 78565115 h 831"/>
                <a:gd name="T72" fmla="*/ 276801354 w 684"/>
                <a:gd name="T73" fmla="*/ 56566661 h 831"/>
                <a:gd name="T74" fmla="*/ 235359408 w 684"/>
                <a:gd name="T75" fmla="*/ 32682942 h 831"/>
                <a:gd name="T76" fmla="*/ 209555682 w 684"/>
                <a:gd name="T77" fmla="*/ 43368222 h 831"/>
                <a:gd name="T78" fmla="*/ 181406003 w 684"/>
                <a:gd name="T79" fmla="*/ 5027901 h 831"/>
                <a:gd name="T80" fmla="*/ 155603161 w 684"/>
                <a:gd name="T81" fmla="*/ 0 h 831"/>
                <a:gd name="T82" fmla="*/ 132927079 w 684"/>
                <a:gd name="T83" fmla="*/ 9427909 h 831"/>
                <a:gd name="T84" fmla="*/ 107123353 w 684"/>
                <a:gd name="T85" fmla="*/ 37711636 h 831"/>
                <a:gd name="T86" fmla="*/ 101649755 w 684"/>
                <a:gd name="T87" fmla="*/ 93021717 h 831"/>
                <a:gd name="T88" fmla="*/ 84448155 w 684"/>
                <a:gd name="T89" fmla="*/ 117534122 h 831"/>
                <a:gd name="T90" fmla="*/ 48478924 w 684"/>
                <a:gd name="T91" fmla="*/ 121933337 h 831"/>
                <a:gd name="T92" fmla="*/ 0 w 684"/>
                <a:gd name="T93" fmla="*/ 196099237 h 8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4" h="831">
                  <a:moveTo>
                    <a:pt x="0" y="312"/>
                  </a:moveTo>
                  <a:lnTo>
                    <a:pt x="7" y="364"/>
                  </a:lnTo>
                  <a:lnTo>
                    <a:pt x="50" y="415"/>
                  </a:lnTo>
                  <a:lnTo>
                    <a:pt x="158" y="446"/>
                  </a:lnTo>
                  <a:lnTo>
                    <a:pt x="144" y="535"/>
                  </a:lnTo>
                  <a:lnTo>
                    <a:pt x="123" y="587"/>
                  </a:lnTo>
                  <a:lnTo>
                    <a:pt x="130" y="639"/>
                  </a:lnTo>
                  <a:lnTo>
                    <a:pt x="144" y="667"/>
                  </a:lnTo>
                  <a:lnTo>
                    <a:pt x="252" y="675"/>
                  </a:lnTo>
                  <a:lnTo>
                    <a:pt x="280" y="691"/>
                  </a:lnTo>
                  <a:lnTo>
                    <a:pt x="280" y="766"/>
                  </a:lnTo>
                  <a:lnTo>
                    <a:pt x="335" y="787"/>
                  </a:lnTo>
                  <a:lnTo>
                    <a:pt x="369" y="779"/>
                  </a:lnTo>
                  <a:lnTo>
                    <a:pt x="376" y="823"/>
                  </a:lnTo>
                  <a:lnTo>
                    <a:pt x="390" y="831"/>
                  </a:lnTo>
                  <a:lnTo>
                    <a:pt x="438" y="816"/>
                  </a:lnTo>
                  <a:lnTo>
                    <a:pt x="452" y="802"/>
                  </a:lnTo>
                  <a:lnTo>
                    <a:pt x="431" y="766"/>
                  </a:lnTo>
                  <a:lnTo>
                    <a:pt x="438" y="750"/>
                  </a:lnTo>
                  <a:lnTo>
                    <a:pt x="581" y="712"/>
                  </a:lnTo>
                  <a:lnTo>
                    <a:pt x="608" y="691"/>
                  </a:lnTo>
                  <a:lnTo>
                    <a:pt x="656" y="712"/>
                  </a:lnTo>
                  <a:lnTo>
                    <a:pt x="684" y="704"/>
                  </a:lnTo>
                  <a:lnTo>
                    <a:pt x="643" y="660"/>
                  </a:lnTo>
                  <a:lnTo>
                    <a:pt x="602" y="587"/>
                  </a:lnTo>
                  <a:lnTo>
                    <a:pt x="588" y="548"/>
                  </a:lnTo>
                  <a:lnTo>
                    <a:pt x="581" y="462"/>
                  </a:lnTo>
                  <a:lnTo>
                    <a:pt x="540" y="371"/>
                  </a:lnTo>
                  <a:lnTo>
                    <a:pt x="540" y="319"/>
                  </a:lnTo>
                  <a:lnTo>
                    <a:pt x="588" y="208"/>
                  </a:lnTo>
                  <a:lnTo>
                    <a:pt x="602" y="148"/>
                  </a:lnTo>
                  <a:lnTo>
                    <a:pt x="548" y="104"/>
                  </a:lnTo>
                  <a:lnTo>
                    <a:pt x="507" y="104"/>
                  </a:lnTo>
                  <a:lnTo>
                    <a:pt x="459" y="125"/>
                  </a:lnTo>
                  <a:lnTo>
                    <a:pt x="385" y="135"/>
                  </a:lnTo>
                  <a:lnTo>
                    <a:pt x="369" y="125"/>
                  </a:lnTo>
                  <a:lnTo>
                    <a:pt x="354" y="90"/>
                  </a:lnTo>
                  <a:lnTo>
                    <a:pt x="301" y="52"/>
                  </a:lnTo>
                  <a:lnTo>
                    <a:pt x="268" y="69"/>
                  </a:lnTo>
                  <a:lnTo>
                    <a:pt x="232" y="8"/>
                  </a:lnTo>
                  <a:lnTo>
                    <a:pt x="199" y="0"/>
                  </a:lnTo>
                  <a:lnTo>
                    <a:pt x="170" y="15"/>
                  </a:lnTo>
                  <a:lnTo>
                    <a:pt x="137" y="60"/>
                  </a:lnTo>
                  <a:lnTo>
                    <a:pt x="130" y="148"/>
                  </a:lnTo>
                  <a:lnTo>
                    <a:pt x="108" y="187"/>
                  </a:lnTo>
                  <a:lnTo>
                    <a:pt x="62" y="194"/>
                  </a:lnTo>
                  <a:lnTo>
                    <a:pt x="0" y="312"/>
                  </a:lnTo>
                  <a:close/>
                </a:path>
              </a:pathLst>
            </a:custGeom>
            <a:solidFill>
              <a:srgbClr val="93AEDD"/>
            </a:solidFill>
            <a:ln w="1651">
              <a:solidFill>
                <a:schemeClr val="bg1">
                  <a:lumMod val="50000"/>
                </a:schemeClr>
              </a:solidFill>
              <a:prstDash val="solid"/>
              <a:round/>
              <a:headEnd/>
              <a:tailEnd/>
            </a:ln>
          </p:spPr>
          <p:txBody>
            <a:bodyPr/>
            <a:lstStyle/>
            <a:p>
              <a:endParaRPr lang="es-ES"/>
            </a:p>
          </p:txBody>
        </p:sp>
        <p:sp>
          <p:nvSpPr>
            <p:cNvPr id="137" name="Freeform 34">
              <a:extLst>
                <a:ext uri="{FF2B5EF4-FFF2-40B4-BE49-F238E27FC236}">
                  <a16:creationId xmlns:a16="http://schemas.microsoft.com/office/drawing/2014/main" id="{71C3B1AD-B659-463D-93A7-B8551881FF8B}"/>
                </a:ext>
              </a:extLst>
            </p:cNvPr>
            <p:cNvSpPr>
              <a:spLocks/>
            </p:cNvSpPr>
            <p:nvPr/>
          </p:nvSpPr>
          <p:spPr bwMode="auto">
            <a:xfrm>
              <a:off x="2328411" y="2833508"/>
              <a:ext cx="95579" cy="59168"/>
            </a:xfrm>
            <a:custGeom>
              <a:avLst/>
              <a:gdLst>
                <a:gd name="T0" fmla="*/ 0 w 151"/>
                <a:gd name="T1" fmla="*/ 16669 h 104"/>
                <a:gd name="T2" fmla="*/ 16779 w 151"/>
                <a:gd name="T3" fmla="*/ 53181 h 104"/>
                <a:gd name="T4" fmla="*/ 115688 w 151"/>
                <a:gd name="T5" fmla="*/ 82550 h 104"/>
                <a:gd name="T6" fmla="*/ 133350 w 151"/>
                <a:gd name="T7" fmla="*/ 76200 h 104"/>
                <a:gd name="T8" fmla="*/ 107740 w 151"/>
                <a:gd name="T9" fmla="*/ 53181 h 104"/>
                <a:gd name="T10" fmla="*/ 101558 w 151"/>
                <a:gd name="T11" fmla="*/ 6350 h 104"/>
                <a:gd name="T12" fmla="*/ 79480 w 151"/>
                <a:gd name="T13" fmla="*/ 10319 h 104"/>
                <a:gd name="T14" fmla="*/ 54753 w 151"/>
                <a:gd name="T15" fmla="*/ 0 h 104"/>
                <a:gd name="T16" fmla="*/ 16779 w 151"/>
                <a:gd name="T17" fmla="*/ 0 h 104"/>
                <a:gd name="T18" fmla="*/ 0 w 151"/>
                <a:gd name="T19" fmla="*/ 16669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4">
                  <a:moveTo>
                    <a:pt x="0" y="21"/>
                  </a:moveTo>
                  <a:lnTo>
                    <a:pt x="19" y="67"/>
                  </a:lnTo>
                  <a:lnTo>
                    <a:pt x="131" y="104"/>
                  </a:lnTo>
                  <a:lnTo>
                    <a:pt x="151" y="96"/>
                  </a:lnTo>
                  <a:lnTo>
                    <a:pt x="122" y="67"/>
                  </a:lnTo>
                  <a:lnTo>
                    <a:pt x="115" y="8"/>
                  </a:lnTo>
                  <a:lnTo>
                    <a:pt x="90" y="13"/>
                  </a:lnTo>
                  <a:lnTo>
                    <a:pt x="62" y="0"/>
                  </a:lnTo>
                  <a:lnTo>
                    <a:pt x="19" y="0"/>
                  </a:lnTo>
                  <a:lnTo>
                    <a:pt x="0" y="21"/>
                  </a:lnTo>
                  <a:close/>
                </a:path>
              </a:pathLst>
            </a:custGeom>
            <a:solidFill>
              <a:srgbClr val="F1F5FB"/>
            </a:solidFill>
            <a:ln w="1651">
              <a:solidFill>
                <a:schemeClr val="bg1">
                  <a:lumMod val="50000"/>
                </a:schemeClr>
              </a:solidFill>
              <a:prstDash val="solid"/>
              <a:round/>
              <a:headEnd/>
              <a:tailEnd/>
            </a:ln>
          </p:spPr>
          <p:txBody>
            <a:bodyPr/>
            <a:lstStyle/>
            <a:p>
              <a:pPr>
                <a:defRPr/>
              </a:pPr>
              <a:endParaRPr lang="es-ES_tradnl"/>
            </a:p>
          </p:txBody>
        </p:sp>
        <p:sp>
          <p:nvSpPr>
            <p:cNvPr id="125" name="Freeform 91">
              <a:extLst>
                <a:ext uri="{FF2B5EF4-FFF2-40B4-BE49-F238E27FC236}">
                  <a16:creationId xmlns:a16="http://schemas.microsoft.com/office/drawing/2014/main" id="{D3F28EE6-44ED-482C-A7BB-C3040EB2AF5D}"/>
                </a:ext>
              </a:extLst>
            </p:cNvPr>
            <p:cNvSpPr>
              <a:spLocks/>
            </p:cNvSpPr>
            <p:nvPr/>
          </p:nvSpPr>
          <p:spPr bwMode="auto">
            <a:xfrm>
              <a:off x="1894895" y="4441827"/>
              <a:ext cx="571196" cy="417587"/>
            </a:xfrm>
            <a:custGeom>
              <a:avLst/>
              <a:gdLst>
                <a:gd name="T0" fmla="*/ 0 w 901"/>
                <a:gd name="T1" fmla="*/ 246856 h 734"/>
                <a:gd name="T2" fmla="*/ 6191 w 901"/>
                <a:gd name="T3" fmla="*/ 218281 h 734"/>
                <a:gd name="T4" fmla="*/ 42455 w 901"/>
                <a:gd name="T5" fmla="*/ 195262 h 734"/>
                <a:gd name="T6" fmla="*/ 67221 w 901"/>
                <a:gd name="T7" fmla="*/ 142081 h 734"/>
                <a:gd name="T8" fmla="*/ 36264 w 901"/>
                <a:gd name="T9" fmla="*/ 71437 h 734"/>
                <a:gd name="T10" fmla="*/ 42455 w 901"/>
                <a:gd name="T11" fmla="*/ 59531 h 734"/>
                <a:gd name="T12" fmla="*/ 54838 w 901"/>
                <a:gd name="T13" fmla="*/ 59531 h 734"/>
                <a:gd name="T14" fmla="*/ 103485 w 901"/>
                <a:gd name="T15" fmla="*/ 71437 h 734"/>
                <a:gd name="T16" fmla="*/ 193703 w 901"/>
                <a:gd name="T17" fmla="*/ 77787 h 734"/>
                <a:gd name="T18" fmla="*/ 241466 w 901"/>
                <a:gd name="T19" fmla="*/ 48419 h 734"/>
                <a:gd name="T20" fmla="*/ 302495 w 901"/>
                <a:gd name="T21" fmla="*/ 59531 h 734"/>
                <a:gd name="T22" fmla="*/ 319301 w 901"/>
                <a:gd name="T23" fmla="*/ 23812 h 734"/>
                <a:gd name="T24" fmla="*/ 357334 w 901"/>
                <a:gd name="T25" fmla="*/ 48419 h 734"/>
                <a:gd name="T26" fmla="*/ 386522 w 901"/>
                <a:gd name="T27" fmla="*/ 54769 h 734"/>
                <a:gd name="T28" fmla="*/ 398905 w 901"/>
                <a:gd name="T29" fmla="*/ 30162 h 734"/>
                <a:gd name="T30" fmla="*/ 441360 w 901"/>
                <a:gd name="T31" fmla="*/ 18256 h 734"/>
                <a:gd name="T32" fmla="*/ 482047 w 901"/>
                <a:gd name="T33" fmla="*/ 36512 h 734"/>
                <a:gd name="T34" fmla="*/ 520080 w 901"/>
                <a:gd name="T35" fmla="*/ 23812 h 734"/>
                <a:gd name="T36" fmla="*/ 549268 w 901"/>
                <a:gd name="T37" fmla="*/ 42862 h 734"/>
                <a:gd name="T38" fmla="*/ 591723 w 901"/>
                <a:gd name="T39" fmla="*/ 23812 h 734"/>
                <a:gd name="T40" fmla="*/ 627988 w 901"/>
                <a:gd name="T41" fmla="*/ 30162 h 734"/>
                <a:gd name="T42" fmla="*/ 646562 w 901"/>
                <a:gd name="T43" fmla="*/ 23812 h 734"/>
                <a:gd name="T44" fmla="*/ 650984 w 901"/>
                <a:gd name="T45" fmla="*/ 5556 h 734"/>
                <a:gd name="T46" fmla="*/ 670443 w 901"/>
                <a:gd name="T47" fmla="*/ 11906 h 734"/>
                <a:gd name="T48" fmla="*/ 712899 w 901"/>
                <a:gd name="T49" fmla="*/ 0 h 734"/>
                <a:gd name="T50" fmla="*/ 725281 w 901"/>
                <a:gd name="T51" fmla="*/ 11906 h 734"/>
                <a:gd name="T52" fmla="*/ 725281 w 901"/>
                <a:gd name="T53" fmla="*/ 54769 h 734"/>
                <a:gd name="T54" fmla="*/ 742087 w 901"/>
                <a:gd name="T55" fmla="*/ 65087 h 734"/>
                <a:gd name="T56" fmla="*/ 772159 w 901"/>
                <a:gd name="T57" fmla="*/ 71437 h 734"/>
                <a:gd name="T58" fmla="*/ 796925 w 901"/>
                <a:gd name="T59" fmla="*/ 135731 h 734"/>
                <a:gd name="T60" fmla="*/ 786311 w 901"/>
                <a:gd name="T61" fmla="*/ 172244 h 734"/>
                <a:gd name="T62" fmla="*/ 742087 w 901"/>
                <a:gd name="T63" fmla="*/ 218281 h 734"/>
                <a:gd name="T64" fmla="*/ 719090 w 901"/>
                <a:gd name="T65" fmla="*/ 223837 h 734"/>
                <a:gd name="T66" fmla="*/ 712899 w 901"/>
                <a:gd name="T67" fmla="*/ 261144 h 734"/>
                <a:gd name="T68" fmla="*/ 658945 w 901"/>
                <a:gd name="T69" fmla="*/ 300831 h 734"/>
                <a:gd name="T70" fmla="*/ 621796 w 901"/>
                <a:gd name="T71" fmla="*/ 372268 h 734"/>
                <a:gd name="T72" fmla="*/ 610298 w 901"/>
                <a:gd name="T73" fmla="*/ 430212 h 734"/>
                <a:gd name="T74" fmla="*/ 591723 w 901"/>
                <a:gd name="T75" fmla="*/ 446881 h 734"/>
                <a:gd name="T76" fmla="*/ 560766 w 901"/>
                <a:gd name="T77" fmla="*/ 454818 h 734"/>
                <a:gd name="T78" fmla="*/ 477624 w 901"/>
                <a:gd name="T79" fmla="*/ 446881 h 734"/>
                <a:gd name="T80" fmla="*/ 410403 w 901"/>
                <a:gd name="T81" fmla="*/ 477837 h 734"/>
                <a:gd name="T82" fmla="*/ 386522 w 901"/>
                <a:gd name="T83" fmla="*/ 459581 h 734"/>
                <a:gd name="T84" fmla="*/ 361756 w 901"/>
                <a:gd name="T85" fmla="*/ 459581 h 734"/>
                <a:gd name="T86" fmla="*/ 289228 w 901"/>
                <a:gd name="T87" fmla="*/ 529431 h 734"/>
                <a:gd name="T88" fmla="*/ 241466 w 901"/>
                <a:gd name="T89" fmla="*/ 542925 h 734"/>
                <a:gd name="T90" fmla="*/ 229967 w 901"/>
                <a:gd name="T91" fmla="*/ 565943 h 734"/>
                <a:gd name="T92" fmla="*/ 175129 w 901"/>
                <a:gd name="T93" fmla="*/ 582612 h 734"/>
                <a:gd name="T94" fmla="*/ 120291 w 901"/>
                <a:gd name="T95" fmla="*/ 577056 h 734"/>
                <a:gd name="T96" fmla="*/ 120291 w 901"/>
                <a:gd name="T97" fmla="*/ 529431 h 734"/>
                <a:gd name="T98" fmla="*/ 107908 w 901"/>
                <a:gd name="T99" fmla="*/ 512762 h 734"/>
                <a:gd name="T100" fmla="*/ 91102 w 901"/>
                <a:gd name="T101" fmla="*/ 506412 h 734"/>
                <a:gd name="T102" fmla="*/ 67221 w 901"/>
                <a:gd name="T103" fmla="*/ 465137 h 734"/>
                <a:gd name="T104" fmla="*/ 36264 w 901"/>
                <a:gd name="T105" fmla="*/ 436562 h 734"/>
                <a:gd name="T106" fmla="*/ 61030 w 901"/>
                <a:gd name="T107" fmla="*/ 411956 h 734"/>
                <a:gd name="T108" fmla="*/ 42455 w 901"/>
                <a:gd name="T109" fmla="*/ 372268 h 734"/>
                <a:gd name="T110" fmla="*/ 48647 w 901"/>
                <a:gd name="T111" fmla="*/ 372268 h 734"/>
                <a:gd name="T112" fmla="*/ 42455 w 901"/>
                <a:gd name="T113" fmla="*/ 354012 h 734"/>
                <a:gd name="T114" fmla="*/ 22997 w 901"/>
                <a:gd name="T115" fmla="*/ 342106 h 734"/>
                <a:gd name="T116" fmla="*/ 16805 w 901"/>
                <a:gd name="T117" fmla="*/ 289719 h 734"/>
                <a:gd name="T118" fmla="*/ 0 w 901"/>
                <a:gd name="T119" fmla="*/ 246856 h 7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734">
                  <a:moveTo>
                    <a:pt x="0" y="311"/>
                  </a:moveTo>
                  <a:lnTo>
                    <a:pt x="7" y="275"/>
                  </a:lnTo>
                  <a:lnTo>
                    <a:pt x="48" y="246"/>
                  </a:lnTo>
                  <a:lnTo>
                    <a:pt x="76" y="179"/>
                  </a:lnTo>
                  <a:lnTo>
                    <a:pt x="41" y="90"/>
                  </a:lnTo>
                  <a:lnTo>
                    <a:pt x="48" y="75"/>
                  </a:lnTo>
                  <a:lnTo>
                    <a:pt x="62" y="75"/>
                  </a:lnTo>
                  <a:lnTo>
                    <a:pt x="117" y="90"/>
                  </a:lnTo>
                  <a:lnTo>
                    <a:pt x="219" y="98"/>
                  </a:lnTo>
                  <a:lnTo>
                    <a:pt x="273" y="61"/>
                  </a:lnTo>
                  <a:lnTo>
                    <a:pt x="342" y="75"/>
                  </a:lnTo>
                  <a:lnTo>
                    <a:pt x="361" y="30"/>
                  </a:lnTo>
                  <a:lnTo>
                    <a:pt x="404" y="61"/>
                  </a:lnTo>
                  <a:lnTo>
                    <a:pt x="437" y="69"/>
                  </a:lnTo>
                  <a:lnTo>
                    <a:pt x="451" y="38"/>
                  </a:lnTo>
                  <a:lnTo>
                    <a:pt x="499" y="23"/>
                  </a:lnTo>
                  <a:lnTo>
                    <a:pt x="545" y="46"/>
                  </a:lnTo>
                  <a:lnTo>
                    <a:pt x="588" y="30"/>
                  </a:lnTo>
                  <a:lnTo>
                    <a:pt x="621" y="54"/>
                  </a:lnTo>
                  <a:lnTo>
                    <a:pt x="669" y="30"/>
                  </a:lnTo>
                  <a:lnTo>
                    <a:pt x="710" y="38"/>
                  </a:lnTo>
                  <a:lnTo>
                    <a:pt x="731" y="30"/>
                  </a:lnTo>
                  <a:lnTo>
                    <a:pt x="736" y="7"/>
                  </a:lnTo>
                  <a:lnTo>
                    <a:pt x="758" y="15"/>
                  </a:lnTo>
                  <a:lnTo>
                    <a:pt x="806" y="0"/>
                  </a:lnTo>
                  <a:lnTo>
                    <a:pt x="820" y="15"/>
                  </a:lnTo>
                  <a:lnTo>
                    <a:pt x="820" y="69"/>
                  </a:lnTo>
                  <a:lnTo>
                    <a:pt x="839" y="82"/>
                  </a:lnTo>
                  <a:lnTo>
                    <a:pt x="873" y="90"/>
                  </a:lnTo>
                  <a:lnTo>
                    <a:pt x="901" y="171"/>
                  </a:lnTo>
                  <a:lnTo>
                    <a:pt x="889" y="217"/>
                  </a:lnTo>
                  <a:lnTo>
                    <a:pt x="839" y="275"/>
                  </a:lnTo>
                  <a:lnTo>
                    <a:pt x="813" y="282"/>
                  </a:lnTo>
                  <a:lnTo>
                    <a:pt x="806" y="329"/>
                  </a:lnTo>
                  <a:lnTo>
                    <a:pt x="745" y="379"/>
                  </a:lnTo>
                  <a:lnTo>
                    <a:pt x="703" y="469"/>
                  </a:lnTo>
                  <a:lnTo>
                    <a:pt x="690" y="542"/>
                  </a:lnTo>
                  <a:lnTo>
                    <a:pt x="669" y="563"/>
                  </a:lnTo>
                  <a:lnTo>
                    <a:pt x="634" y="573"/>
                  </a:lnTo>
                  <a:lnTo>
                    <a:pt x="540" y="563"/>
                  </a:lnTo>
                  <a:lnTo>
                    <a:pt x="464" y="602"/>
                  </a:lnTo>
                  <a:lnTo>
                    <a:pt x="437" y="579"/>
                  </a:lnTo>
                  <a:lnTo>
                    <a:pt x="409" y="579"/>
                  </a:lnTo>
                  <a:lnTo>
                    <a:pt x="327" y="667"/>
                  </a:lnTo>
                  <a:lnTo>
                    <a:pt x="273" y="684"/>
                  </a:lnTo>
                  <a:lnTo>
                    <a:pt x="260" y="713"/>
                  </a:lnTo>
                  <a:lnTo>
                    <a:pt x="198" y="734"/>
                  </a:lnTo>
                  <a:lnTo>
                    <a:pt x="136" y="727"/>
                  </a:lnTo>
                  <a:lnTo>
                    <a:pt x="136" y="667"/>
                  </a:lnTo>
                  <a:lnTo>
                    <a:pt x="122" y="646"/>
                  </a:lnTo>
                  <a:lnTo>
                    <a:pt x="103" y="638"/>
                  </a:lnTo>
                  <a:lnTo>
                    <a:pt x="76" y="586"/>
                  </a:lnTo>
                  <a:lnTo>
                    <a:pt x="41" y="550"/>
                  </a:lnTo>
                  <a:lnTo>
                    <a:pt x="69" y="519"/>
                  </a:lnTo>
                  <a:lnTo>
                    <a:pt x="48" y="469"/>
                  </a:lnTo>
                  <a:lnTo>
                    <a:pt x="55" y="469"/>
                  </a:lnTo>
                  <a:lnTo>
                    <a:pt x="48" y="446"/>
                  </a:lnTo>
                  <a:lnTo>
                    <a:pt x="26" y="431"/>
                  </a:lnTo>
                  <a:lnTo>
                    <a:pt x="19" y="365"/>
                  </a:lnTo>
                  <a:lnTo>
                    <a:pt x="0" y="311"/>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sp>
          <p:nvSpPr>
            <p:cNvPr id="122" name="Freeform 88">
              <a:extLst>
                <a:ext uri="{FF2B5EF4-FFF2-40B4-BE49-F238E27FC236}">
                  <a16:creationId xmlns:a16="http://schemas.microsoft.com/office/drawing/2014/main" id="{8A25A0B3-C194-4EAE-A70F-983EAC641EA8}"/>
                </a:ext>
              </a:extLst>
            </p:cNvPr>
            <p:cNvSpPr>
              <a:spLocks/>
            </p:cNvSpPr>
            <p:nvPr/>
          </p:nvSpPr>
          <p:spPr bwMode="auto">
            <a:xfrm>
              <a:off x="1500065" y="4349661"/>
              <a:ext cx="480169" cy="570058"/>
            </a:xfrm>
            <a:custGeom>
              <a:avLst/>
              <a:gdLst>
                <a:gd name="T0" fmla="*/ 31817 w 758"/>
                <a:gd name="T1" fmla="*/ 288925 h 1002"/>
                <a:gd name="T2" fmla="*/ 25630 w 758"/>
                <a:gd name="T3" fmla="*/ 193675 h 1002"/>
                <a:gd name="T4" fmla="*/ 103405 w 758"/>
                <a:gd name="T5" fmla="*/ 128588 h 1002"/>
                <a:gd name="T6" fmla="*/ 182064 w 758"/>
                <a:gd name="T7" fmla="*/ 53181 h 1002"/>
                <a:gd name="T8" fmla="*/ 211230 w 758"/>
                <a:gd name="T9" fmla="*/ 29369 h 1002"/>
                <a:gd name="T10" fmla="*/ 224487 w 758"/>
                <a:gd name="T11" fmla="*/ 0 h 1002"/>
                <a:gd name="T12" fmla="*/ 296075 w 758"/>
                <a:gd name="T13" fmla="*/ 34925 h 1002"/>
                <a:gd name="T14" fmla="*/ 399480 w 758"/>
                <a:gd name="T15" fmla="*/ 88900 h 1002"/>
                <a:gd name="T16" fmla="*/ 477255 w 758"/>
                <a:gd name="T17" fmla="*/ 140494 h 1002"/>
                <a:gd name="T18" fmla="*/ 543541 w 758"/>
                <a:gd name="T19" fmla="*/ 193675 h 1002"/>
                <a:gd name="T20" fmla="*/ 616897 w 758"/>
                <a:gd name="T21" fmla="*/ 270669 h 1002"/>
                <a:gd name="T22" fmla="*/ 555914 w 758"/>
                <a:gd name="T23" fmla="*/ 346869 h 1002"/>
                <a:gd name="T24" fmla="*/ 566520 w 758"/>
                <a:gd name="T25" fmla="*/ 418307 h 1002"/>
                <a:gd name="T26" fmla="*/ 592150 w 758"/>
                <a:gd name="T27" fmla="*/ 482600 h 1002"/>
                <a:gd name="T28" fmla="*/ 592150 w 758"/>
                <a:gd name="T29" fmla="*/ 500857 h 1002"/>
                <a:gd name="T30" fmla="*/ 585963 w 758"/>
                <a:gd name="T31" fmla="*/ 565150 h 1002"/>
                <a:gd name="T32" fmla="*/ 640759 w 758"/>
                <a:gd name="T33" fmla="*/ 635000 h 1002"/>
                <a:gd name="T34" fmla="*/ 669925 w 758"/>
                <a:gd name="T35" fmla="*/ 658019 h 1002"/>
                <a:gd name="T36" fmla="*/ 640759 w 758"/>
                <a:gd name="T37" fmla="*/ 699294 h 1002"/>
                <a:gd name="T38" fmla="*/ 585963 w 758"/>
                <a:gd name="T39" fmla="*/ 717550 h 1002"/>
                <a:gd name="T40" fmla="*/ 555914 w 758"/>
                <a:gd name="T41" fmla="*/ 795338 h 1002"/>
                <a:gd name="T42" fmla="*/ 507305 w 758"/>
                <a:gd name="T43" fmla="*/ 769144 h 1002"/>
                <a:gd name="T44" fmla="*/ 416273 w 758"/>
                <a:gd name="T45" fmla="*/ 758825 h 1002"/>
                <a:gd name="T46" fmla="*/ 344684 w 758"/>
                <a:gd name="T47" fmla="*/ 717550 h 1002"/>
                <a:gd name="T48" fmla="*/ 296075 w 758"/>
                <a:gd name="T49" fmla="*/ 611982 h 1002"/>
                <a:gd name="T50" fmla="*/ 279283 w 758"/>
                <a:gd name="T51" fmla="*/ 534194 h 1002"/>
                <a:gd name="T52" fmla="*/ 247466 w 758"/>
                <a:gd name="T53" fmla="*/ 534194 h 1002"/>
                <a:gd name="T54" fmla="*/ 253652 w 758"/>
                <a:gd name="T55" fmla="*/ 583407 h 1002"/>
                <a:gd name="T56" fmla="*/ 235092 w 758"/>
                <a:gd name="T57" fmla="*/ 583407 h 1002"/>
                <a:gd name="T58" fmla="*/ 200624 w 758"/>
                <a:gd name="T59" fmla="*/ 540544 h 1002"/>
                <a:gd name="T60" fmla="*/ 139641 w 758"/>
                <a:gd name="T61" fmla="*/ 588169 h 1002"/>
                <a:gd name="T62" fmla="*/ 103405 w 758"/>
                <a:gd name="T63" fmla="*/ 588169 h 1002"/>
                <a:gd name="T64" fmla="*/ 95451 w 758"/>
                <a:gd name="T65" fmla="*/ 540544 h 1002"/>
                <a:gd name="T66" fmla="*/ 95451 w 758"/>
                <a:gd name="T67" fmla="*/ 429419 h 1002"/>
                <a:gd name="T68" fmla="*/ 0 w 758"/>
                <a:gd name="T69" fmla="*/ 323850 h 10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8" h="1002">
                  <a:moveTo>
                    <a:pt x="0" y="408"/>
                  </a:moveTo>
                  <a:lnTo>
                    <a:pt x="36" y="364"/>
                  </a:lnTo>
                  <a:lnTo>
                    <a:pt x="48" y="325"/>
                  </a:lnTo>
                  <a:lnTo>
                    <a:pt x="29" y="244"/>
                  </a:lnTo>
                  <a:lnTo>
                    <a:pt x="62" y="177"/>
                  </a:lnTo>
                  <a:lnTo>
                    <a:pt x="117" y="162"/>
                  </a:lnTo>
                  <a:lnTo>
                    <a:pt x="184" y="104"/>
                  </a:lnTo>
                  <a:lnTo>
                    <a:pt x="206" y="67"/>
                  </a:lnTo>
                  <a:lnTo>
                    <a:pt x="232" y="50"/>
                  </a:lnTo>
                  <a:lnTo>
                    <a:pt x="239" y="37"/>
                  </a:lnTo>
                  <a:lnTo>
                    <a:pt x="232" y="0"/>
                  </a:lnTo>
                  <a:lnTo>
                    <a:pt x="254" y="0"/>
                  </a:lnTo>
                  <a:lnTo>
                    <a:pt x="308" y="37"/>
                  </a:lnTo>
                  <a:lnTo>
                    <a:pt x="335" y="44"/>
                  </a:lnTo>
                  <a:lnTo>
                    <a:pt x="349" y="37"/>
                  </a:lnTo>
                  <a:lnTo>
                    <a:pt x="452" y="112"/>
                  </a:lnTo>
                  <a:lnTo>
                    <a:pt x="493" y="162"/>
                  </a:lnTo>
                  <a:lnTo>
                    <a:pt x="540" y="177"/>
                  </a:lnTo>
                  <a:lnTo>
                    <a:pt x="555" y="208"/>
                  </a:lnTo>
                  <a:lnTo>
                    <a:pt x="615" y="244"/>
                  </a:lnTo>
                  <a:lnTo>
                    <a:pt x="663" y="252"/>
                  </a:lnTo>
                  <a:lnTo>
                    <a:pt x="698" y="341"/>
                  </a:lnTo>
                  <a:lnTo>
                    <a:pt x="670" y="408"/>
                  </a:lnTo>
                  <a:lnTo>
                    <a:pt x="629" y="437"/>
                  </a:lnTo>
                  <a:lnTo>
                    <a:pt x="622" y="473"/>
                  </a:lnTo>
                  <a:lnTo>
                    <a:pt x="641" y="527"/>
                  </a:lnTo>
                  <a:lnTo>
                    <a:pt x="648" y="593"/>
                  </a:lnTo>
                  <a:lnTo>
                    <a:pt x="670" y="608"/>
                  </a:lnTo>
                  <a:lnTo>
                    <a:pt x="677" y="631"/>
                  </a:lnTo>
                  <a:lnTo>
                    <a:pt x="670" y="631"/>
                  </a:lnTo>
                  <a:lnTo>
                    <a:pt x="691" y="681"/>
                  </a:lnTo>
                  <a:lnTo>
                    <a:pt x="663" y="712"/>
                  </a:lnTo>
                  <a:lnTo>
                    <a:pt x="698" y="748"/>
                  </a:lnTo>
                  <a:lnTo>
                    <a:pt x="725" y="800"/>
                  </a:lnTo>
                  <a:lnTo>
                    <a:pt x="744" y="808"/>
                  </a:lnTo>
                  <a:lnTo>
                    <a:pt x="758" y="829"/>
                  </a:lnTo>
                  <a:lnTo>
                    <a:pt x="758" y="889"/>
                  </a:lnTo>
                  <a:lnTo>
                    <a:pt x="725" y="881"/>
                  </a:lnTo>
                  <a:lnTo>
                    <a:pt x="677" y="889"/>
                  </a:lnTo>
                  <a:lnTo>
                    <a:pt x="663" y="904"/>
                  </a:lnTo>
                  <a:lnTo>
                    <a:pt x="648" y="979"/>
                  </a:lnTo>
                  <a:lnTo>
                    <a:pt x="629" y="1002"/>
                  </a:lnTo>
                  <a:lnTo>
                    <a:pt x="588" y="993"/>
                  </a:lnTo>
                  <a:lnTo>
                    <a:pt x="574" y="969"/>
                  </a:lnTo>
                  <a:lnTo>
                    <a:pt x="519" y="979"/>
                  </a:lnTo>
                  <a:lnTo>
                    <a:pt x="471" y="956"/>
                  </a:lnTo>
                  <a:lnTo>
                    <a:pt x="418" y="904"/>
                  </a:lnTo>
                  <a:lnTo>
                    <a:pt x="390" y="904"/>
                  </a:lnTo>
                  <a:lnTo>
                    <a:pt x="376" y="889"/>
                  </a:lnTo>
                  <a:lnTo>
                    <a:pt x="335" y="771"/>
                  </a:lnTo>
                  <a:lnTo>
                    <a:pt x="328" y="696"/>
                  </a:lnTo>
                  <a:lnTo>
                    <a:pt x="316" y="673"/>
                  </a:lnTo>
                  <a:lnTo>
                    <a:pt x="294" y="668"/>
                  </a:lnTo>
                  <a:lnTo>
                    <a:pt x="280" y="673"/>
                  </a:lnTo>
                  <a:lnTo>
                    <a:pt x="273" y="696"/>
                  </a:lnTo>
                  <a:lnTo>
                    <a:pt x="287" y="735"/>
                  </a:lnTo>
                  <a:lnTo>
                    <a:pt x="280" y="741"/>
                  </a:lnTo>
                  <a:lnTo>
                    <a:pt x="266" y="735"/>
                  </a:lnTo>
                  <a:lnTo>
                    <a:pt x="246" y="696"/>
                  </a:lnTo>
                  <a:lnTo>
                    <a:pt x="227" y="681"/>
                  </a:lnTo>
                  <a:lnTo>
                    <a:pt x="206" y="681"/>
                  </a:lnTo>
                  <a:lnTo>
                    <a:pt x="158" y="741"/>
                  </a:lnTo>
                  <a:lnTo>
                    <a:pt x="124" y="748"/>
                  </a:lnTo>
                  <a:lnTo>
                    <a:pt x="117" y="741"/>
                  </a:lnTo>
                  <a:lnTo>
                    <a:pt x="96" y="704"/>
                  </a:lnTo>
                  <a:lnTo>
                    <a:pt x="108" y="681"/>
                  </a:lnTo>
                  <a:lnTo>
                    <a:pt x="144" y="673"/>
                  </a:lnTo>
                  <a:lnTo>
                    <a:pt x="108" y="541"/>
                  </a:lnTo>
                  <a:lnTo>
                    <a:pt x="84" y="481"/>
                  </a:lnTo>
                  <a:lnTo>
                    <a:pt x="0" y="408"/>
                  </a:lnTo>
                  <a:close/>
                </a:path>
              </a:pathLst>
            </a:custGeom>
            <a:solidFill>
              <a:srgbClr val="FFFFFF"/>
            </a:solidFill>
            <a:ln w="1651">
              <a:solidFill>
                <a:schemeClr val="tx1">
                  <a:lumMod val="50000"/>
                  <a:lumOff val="50000"/>
                </a:schemeClr>
              </a:solidFill>
              <a:prstDash val="solid"/>
              <a:round/>
              <a:headEnd/>
              <a:tailEnd/>
            </a:ln>
          </p:spPr>
          <p:txBody>
            <a:bodyPr/>
            <a:lstStyle/>
            <a:p>
              <a:pPr>
                <a:defRPr/>
              </a:pPr>
              <a:endParaRPr lang="es-ES_tradnl"/>
            </a:p>
          </p:txBody>
        </p:sp>
      </p:grpSp>
      <p:sp>
        <p:nvSpPr>
          <p:cNvPr id="143" name="Rectangle 24">
            <a:extLst>
              <a:ext uri="{FF2B5EF4-FFF2-40B4-BE49-F238E27FC236}">
                <a16:creationId xmlns:a16="http://schemas.microsoft.com/office/drawing/2014/main" id="{723B7D06-2C67-486B-8A81-410EB5086EDB}"/>
              </a:ext>
            </a:extLst>
          </p:cNvPr>
          <p:cNvSpPr>
            <a:spLocks noChangeArrowheads="1"/>
          </p:cNvSpPr>
          <p:nvPr/>
        </p:nvSpPr>
        <p:spPr bwMode="auto">
          <a:xfrm>
            <a:off x="262858" y="156757"/>
            <a:ext cx="10745544" cy="750736"/>
          </a:xfrm>
          <a:prstGeom prst="rect">
            <a:avLst/>
          </a:prstGeom>
          <a:noFill/>
          <a:ln w="12700" cap="flat" cmpd="sng" algn="ctr">
            <a:noFill/>
            <a:prstDash val="solid"/>
            <a:miter lim="800000"/>
          </a:ln>
          <a:effectLst/>
        </p:spPr>
        <p:txBody>
          <a:bodyPr rtlCol="0" anchor="ctr"/>
          <a:lstStyle/>
          <a:p>
            <a:pPr marL="285750" indent="-285750" algn="just">
              <a:lnSpc>
                <a:spcPct val="110000"/>
              </a:lnSpc>
              <a:spcBef>
                <a:spcPct val="20000"/>
              </a:spcBef>
              <a:buFont typeface="Wingdings" panose="05000000000000000000" pitchFamily="2" charset="2"/>
              <a:buChar char="§"/>
            </a:pPr>
            <a:r>
              <a:rPr lang="es-ES" sz="1100" dirty="0">
                <a:ea typeface="Verdana" panose="020B0604030504040204" pitchFamily="34" charset="0"/>
                <a:cs typeface="Verdana" panose="020B0604030504040204" pitchFamily="34" charset="0"/>
              </a:rPr>
              <a:t>El 31,9% de la población ha comprado libros de texto en 2020.</a:t>
            </a:r>
          </a:p>
          <a:p>
            <a:pPr marL="285750" indent="-285750" algn="just">
              <a:lnSpc>
                <a:spcPct val="110000"/>
              </a:lnSpc>
              <a:spcBef>
                <a:spcPct val="20000"/>
              </a:spcBef>
              <a:buFont typeface="Wingdings" panose="05000000000000000000" pitchFamily="2" charset="2"/>
              <a:buChar char="§"/>
            </a:pPr>
            <a:r>
              <a:rPr lang="es-ES" sz="1100" dirty="0">
                <a:ea typeface="Verdana" panose="020B0604030504040204" pitchFamily="34" charset="0"/>
                <a:cs typeface="Verdana" panose="020B0604030504040204" pitchFamily="34" charset="0"/>
              </a:rPr>
              <a:t>Castilla y León y Baleares destacan por contar tanto con altos porcentajes de compradores como por compras por encima de la media nacional.</a:t>
            </a:r>
          </a:p>
          <a:p>
            <a:pPr marL="285750" indent="-285750" algn="just">
              <a:lnSpc>
                <a:spcPct val="110000"/>
              </a:lnSpc>
              <a:spcBef>
                <a:spcPct val="20000"/>
              </a:spcBef>
              <a:buFont typeface="Wingdings" panose="05000000000000000000" pitchFamily="2" charset="2"/>
              <a:buChar char="§"/>
            </a:pPr>
            <a:r>
              <a:rPr lang="es-ES" sz="1100" dirty="0">
                <a:ea typeface="Verdana" panose="020B0604030504040204" pitchFamily="34" charset="0"/>
                <a:cs typeface="Verdana" panose="020B0604030504040204" pitchFamily="34" charset="0"/>
              </a:rPr>
              <a:t>Cantabria y Canarias destacan por ser Comunidades con bajos porcentajes de compradores y por tener una media inferior a la nacional.</a:t>
            </a:r>
          </a:p>
        </p:txBody>
      </p:sp>
      <p:sp>
        <p:nvSpPr>
          <p:cNvPr id="79" name="Rectangle 3">
            <a:extLst>
              <a:ext uri="{FF2B5EF4-FFF2-40B4-BE49-F238E27FC236}">
                <a16:creationId xmlns:a16="http://schemas.microsoft.com/office/drawing/2014/main" id="{72A66F5D-6DC9-4599-8174-03B4386C04DD}"/>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80" name="Rectangle 3">
            <a:extLst>
              <a:ext uri="{FF2B5EF4-FFF2-40B4-BE49-F238E27FC236}">
                <a16:creationId xmlns:a16="http://schemas.microsoft.com/office/drawing/2014/main" id="{B167EA63-1261-4E4B-A678-A13EEAB46B4A}"/>
              </a:ext>
            </a:extLst>
          </p:cNvPr>
          <p:cNvSpPr>
            <a:spLocks noChangeArrowheads="1"/>
          </p:cNvSpPr>
          <p:nvPr/>
        </p:nvSpPr>
        <p:spPr bwMode="auto">
          <a:xfrm>
            <a:off x="270008" y="1334675"/>
            <a:ext cx="3416423"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Compra en el último año</a:t>
            </a:r>
          </a:p>
        </p:txBody>
      </p:sp>
      <p:pic>
        <p:nvPicPr>
          <p:cNvPr id="81" name="Picture 2" descr="https://d30y9cdsu7xlg0.cloudfront.net/png/671603-200.png">
            <a:extLst>
              <a:ext uri="{FF2B5EF4-FFF2-40B4-BE49-F238E27FC236}">
                <a16:creationId xmlns:a16="http://schemas.microsoft.com/office/drawing/2014/main" id="{A6B4294A-5523-4E75-9000-75255E88B94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302" y="1265620"/>
            <a:ext cx="399013" cy="399013"/>
          </a:xfrm>
          <a:prstGeom prst="rect">
            <a:avLst/>
          </a:prstGeom>
          <a:noFill/>
          <a:extLst>
            <a:ext uri="{909E8E84-426E-40DD-AFC4-6F175D3DCCD1}">
              <a14:hiddenFill xmlns:a14="http://schemas.microsoft.com/office/drawing/2010/main">
                <a:solidFill>
                  <a:srgbClr val="FFFFFF"/>
                </a:solidFill>
              </a14:hiddenFill>
            </a:ext>
          </a:extLst>
        </p:spPr>
      </p:pic>
      <p:sp>
        <p:nvSpPr>
          <p:cNvPr id="82" name="CuadroTexto 81">
            <a:extLst>
              <a:ext uri="{FF2B5EF4-FFF2-40B4-BE49-F238E27FC236}">
                <a16:creationId xmlns:a16="http://schemas.microsoft.com/office/drawing/2014/main" id="{D8A5E679-1820-4CEF-9E38-2A656CFB821E}"/>
              </a:ext>
            </a:extLst>
          </p:cNvPr>
          <p:cNvSpPr txBox="1"/>
          <p:nvPr/>
        </p:nvSpPr>
        <p:spPr>
          <a:xfrm>
            <a:off x="9130995" y="1158587"/>
            <a:ext cx="3061005"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spTree>
    <p:extLst>
      <p:ext uri="{BB962C8B-B14F-4D97-AF65-F5344CB8AC3E}">
        <p14:creationId xmlns:p14="http://schemas.microsoft.com/office/powerpoint/2010/main" val="1547996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adroTexto 76">
            <a:extLst>
              <a:ext uri="{FF2B5EF4-FFF2-40B4-BE49-F238E27FC236}">
                <a16:creationId xmlns:a16="http://schemas.microsoft.com/office/drawing/2014/main" id="{44784CCB-6973-41A7-AAAC-9BF283E2DD59}"/>
              </a:ext>
            </a:extLst>
          </p:cNvPr>
          <p:cNvSpPr txBox="1"/>
          <p:nvPr/>
        </p:nvSpPr>
        <p:spPr>
          <a:xfrm>
            <a:off x="8847349" y="1209322"/>
            <a:ext cx="2737480" cy="400110"/>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compradores de libros </a:t>
            </a:r>
            <a:r>
              <a:rPr lang="es-ES" sz="1000" u="sng" dirty="0">
                <a:solidFill>
                  <a:srgbClr val="002060"/>
                </a:solidFill>
                <a:ea typeface="Roboto" pitchFamily="2" charset="0"/>
              </a:rPr>
              <a:t>de texto</a:t>
            </a:r>
            <a:r>
              <a:rPr lang="es-ES" sz="1000" dirty="0">
                <a:solidFill>
                  <a:srgbClr val="002060"/>
                </a:solidFill>
                <a:ea typeface="Roboto" pitchFamily="2" charset="0"/>
              </a:rPr>
              <a:t> (771)</a:t>
            </a:r>
          </a:p>
        </p:txBody>
      </p:sp>
      <p:sp>
        <p:nvSpPr>
          <p:cNvPr id="24" name="Rectángulo 23">
            <a:extLst>
              <a:ext uri="{FF2B5EF4-FFF2-40B4-BE49-F238E27FC236}">
                <a16:creationId xmlns:a16="http://schemas.microsoft.com/office/drawing/2014/main" id="{427493DC-C31D-4F8D-B756-57A2491115CE}"/>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66C31ADA-E0C6-44D6-AC2D-1E3669A65094}"/>
              </a:ext>
            </a:extLst>
          </p:cNvPr>
          <p:cNvSpPr>
            <a:spLocks noGrp="1"/>
          </p:cNvSpPr>
          <p:nvPr>
            <p:ph type="sldNum" sz="quarter" idx="12"/>
          </p:nvPr>
        </p:nvSpPr>
        <p:spPr/>
        <p:txBody>
          <a:bodyPr/>
          <a:lstStyle/>
          <a:p>
            <a:fld id="{1A85DD5C-56C3-43D9-A91F-D75BD50A17B5}" type="slidenum">
              <a:rPr lang="es-ES_tradnl" smtClean="0"/>
              <a:pPr/>
              <a:t>78</a:t>
            </a:fld>
            <a:endParaRPr lang="es-ES_tradnl" dirty="0"/>
          </a:p>
        </p:txBody>
      </p:sp>
      <p:sp>
        <p:nvSpPr>
          <p:cNvPr id="78" name="Rectangle 6">
            <a:extLst>
              <a:ext uri="{FF2B5EF4-FFF2-40B4-BE49-F238E27FC236}">
                <a16:creationId xmlns:a16="http://schemas.microsoft.com/office/drawing/2014/main" id="{4DDA3EE5-D62D-42D4-A61A-B6C4E37960D9}"/>
              </a:ext>
            </a:extLst>
          </p:cNvPr>
          <p:cNvSpPr>
            <a:spLocks noChangeArrowheads="1"/>
          </p:cNvSpPr>
          <p:nvPr/>
        </p:nvSpPr>
        <p:spPr bwMode="auto">
          <a:xfrm>
            <a:off x="262858" y="152215"/>
            <a:ext cx="11540452" cy="826466"/>
          </a:xfrm>
          <a:prstGeom prst="rect">
            <a:avLst/>
          </a:prstGeom>
          <a:noFill/>
          <a:ln w="12700" cap="flat" cmpd="sng" algn="ctr">
            <a:noFill/>
            <a:prstDash val="solid"/>
            <a:miter lim="800000"/>
          </a:ln>
          <a:effectLst/>
        </p:spPr>
        <p:txBody>
          <a:bodyPr rtlCol="0" anchor="ctr"/>
          <a:lstStyle/>
          <a:p>
            <a:pPr marL="285750" indent="-285750" algn="just">
              <a:lnSpc>
                <a:spcPct val="110000"/>
              </a:lnSpc>
              <a:spcBef>
                <a:spcPct val="20000"/>
              </a:spcBef>
              <a:buFont typeface="Wingdings" panose="05000000000000000000" pitchFamily="2" charset="2"/>
              <a:buChar char="§"/>
            </a:pPr>
            <a:r>
              <a:rPr lang="es-ES" sz="1400" dirty="0">
                <a:ea typeface="Verdana" panose="020B0604030504040204" pitchFamily="34" charset="0"/>
                <a:cs typeface="Verdana" panose="020B0604030504040204" pitchFamily="34" charset="0"/>
              </a:rPr>
              <a:t>Las </a:t>
            </a:r>
            <a:r>
              <a:rPr lang="es-ES" sz="1400" b="1" dirty="0">
                <a:ea typeface="Verdana" panose="020B0604030504040204" pitchFamily="34" charset="0"/>
                <a:cs typeface="Verdana" panose="020B0604030504040204" pitchFamily="34" charset="0"/>
              </a:rPr>
              <a:t>librerías se mantienen como el canal más utilizado para comprar los libros de texto </a:t>
            </a:r>
            <a:r>
              <a:rPr lang="es-ES" sz="1400" dirty="0">
                <a:ea typeface="Verdana" panose="020B0604030504040204" pitchFamily="34" charset="0"/>
                <a:cs typeface="Verdana" panose="020B0604030504040204" pitchFamily="34" charset="0"/>
              </a:rPr>
              <a:t>(55,5%).</a:t>
            </a:r>
          </a:p>
          <a:p>
            <a:pPr marL="285750" indent="-285750" algn="just">
              <a:lnSpc>
                <a:spcPct val="110000"/>
              </a:lnSpc>
              <a:spcBef>
                <a:spcPct val="20000"/>
              </a:spcBef>
              <a:buFont typeface="Wingdings" panose="05000000000000000000" pitchFamily="2" charset="2"/>
              <a:buChar char="§"/>
            </a:pPr>
            <a:r>
              <a:rPr lang="es-ES" sz="1400" dirty="0">
                <a:ea typeface="Verdana" panose="020B0604030504040204" pitchFamily="34" charset="0"/>
                <a:cs typeface="Verdana" panose="020B0604030504040204" pitchFamily="34" charset="0"/>
              </a:rPr>
              <a:t>Los que hacen la </a:t>
            </a:r>
            <a:r>
              <a:rPr lang="es-ES" sz="1400" b="1" dirty="0">
                <a:ea typeface="Verdana" panose="020B0604030504040204" pitchFamily="34" charset="0"/>
                <a:cs typeface="Verdana" panose="020B0604030504040204" pitchFamily="34" charset="0"/>
              </a:rPr>
              <a:t>compra de libros de texto por internet</a:t>
            </a:r>
            <a:r>
              <a:rPr lang="es-ES" sz="1400" dirty="0">
                <a:ea typeface="Verdana" panose="020B0604030504040204" pitchFamily="34" charset="0"/>
                <a:cs typeface="Verdana" panose="020B0604030504040204" pitchFamily="34" charset="0"/>
              </a:rPr>
              <a:t>, optan en mayor medida por Amazon.</a:t>
            </a:r>
          </a:p>
        </p:txBody>
      </p:sp>
      <p:graphicFrame>
        <p:nvGraphicFramePr>
          <p:cNvPr id="79" name="Object 5">
            <a:extLst>
              <a:ext uri="{FF2B5EF4-FFF2-40B4-BE49-F238E27FC236}">
                <a16:creationId xmlns:a16="http://schemas.microsoft.com/office/drawing/2014/main" id="{F8399916-DDA3-4D32-9A6B-C0D372879767}"/>
              </a:ext>
            </a:extLst>
          </p:cNvPr>
          <p:cNvGraphicFramePr>
            <a:graphicFrameLocks noChangeAspect="1"/>
          </p:cNvGraphicFramePr>
          <p:nvPr>
            <p:extLst>
              <p:ext uri="{D42A27DB-BD31-4B8C-83A1-F6EECF244321}">
                <p14:modId xmlns:p14="http://schemas.microsoft.com/office/powerpoint/2010/main" val="45436643"/>
              </p:ext>
            </p:extLst>
          </p:nvPr>
        </p:nvGraphicFramePr>
        <p:xfrm>
          <a:off x="1393063" y="2220451"/>
          <a:ext cx="7480370" cy="4421048"/>
        </p:xfrm>
        <a:graphic>
          <a:graphicData uri="http://schemas.openxmlformats.org/drawingml/2006/chart">
            <c:chart xmlns:c="http://schemas.openxmlformats.org/drawingml/2006/chart" xmlns:r="http://schemas.openxmlformats.org/officeDocument/2006/relationships" r:id="rId2"/>
          </a:graphicData>
        </a:graphic>
      </p:graphicFrame>
      <p:sp>
        <p:nvSpPr>
          <p:cNvPr id="80" name="Rectangle 2">
            <a:extLst>
              <a:ext uri="{FF2B5EF4-FFF2-40B4-BE49-F238E27FC236}">
                <a16:creationId xmlns:a16="http://schemas.microsoft.com/office/drawing/2014/main" id="{AD68EEA4-F97C-40B2-BBD4-CDEC78174840}"/>
              </a:ext>
            </a:extLst>
          </p:cNvPr>
          <p:cNvSpPr>
            <a:spLocks noChangeArrowheads="1"/>
          </p:cNvSpPr>
          <p:nvPr/>
        </p:nvSpPr>
        <p:spPr bwMode="auto">
          <a:xfrm>
            <a:off x="3427642" y="1716921"/>
            <a:ext cx="5165851" cy="355600"/>
          </a:xfrm>
          <a:prstGeom prst="rect">
            <a:avLst/>
          </a:prstGeom>
          <a:noFill/>
          <a:ln w="9525">
            <a:noFill/>
            <a:miter lim="800000"/>
            <a:headEnd/>
            <a:tailEnd/>
          </a:ln>
          <a:effectLst/>
        </p:spPr>
        <p:txBody>
          <a:bodyPr anchor="ctr"/>
          <a:lstStyle/>
          <a:p>
            <a:pPr algn="ctr"/>
            <a:r>
              <a:rPr lang="es-ES" b="1" dirty="0">
                <a:solidFill>
                  <a:schemeClr val="accent4"/>
                </a:solidFill>
                <a:ea typeface="Verdana" panose="020B0604030504040204" pitchFamily="34" charset="0"/>
                <a:cs typeface="Verdana" panose="020B0604030504040204" pitchFamily="34" charset="0"/>
              </a:rPr>
              <a:t>¿Dónde compró los libros de texto? </a:t>
            </a:r>
          </a:p>
        </p:txBody>
      </p:sp>
      <p:graphicFrame>
        <p:nvGraphicFramePr>
          <p:cNvPr id="83" name="Object 18">
            <a:extLst>
              <a:ext uri="{FF2B5EF4-FFF2-40B4-BE49-F238E27FC236}">
                <a16:creationId xmlns:a16="http://schemas.microsoft.com/office/drawing/2014/main" id="{1B96E482-A605-43FD-9D5D-E036D4391F30}"/>
              </a:ext>
            </a:extLst>
          </p:cNvPr>
          <p:cNvGraphicFramePr>
            <a:graphicFrameLocks noChangeAspect="1"/>
          </p:cNvGraphicFramePr>
          <p:nvPr>
            <p:extLst>
              <p:ext uri="{D42A27DB-BD31-4B8C-83A1-F6EECF244321}">
                <p14:modId xmlns:p14="http://schemas.microsoft.com/office/powerpoint/2010/main" val="1437546946"/>
              </p:ext>
            </p:extLst>
          </p:nvPr>
        </p:nvGraphicFramePr>
        <p:xfrm>
          <a:off x="6884014" y="4328620"/>
          <a:ext cx="4507886" cy="2450761"/>
        </p:xfrm>
        <a:graphic>
          <a:graphicData uri="http://schemas.openxmlformats.org/drawingml/2006/chart">
            <c:chart xmlns:c="http://schemas.openxmlformats.org/drawingml/2006/chart" xmlns:r="http://schemas.openxmlformats.org/officeDocument/2006/relationships" r:id="rId3"/>
          </a:graphicData>
        </a:graphic>
      </p:graphicFrame>
      <p:sp>
        <p:nvSpPr>
          <p:cNvPr id="138" name="CuadroTexto 137">
            <a:extLst>
              <a:ext uri="{FF2B5EF4-FFF2-40B4-BE49-F238E27FC236}">
                <a16:creationId xmlns:a16="http://schemas.microsoft.com/office/drawing/2014/main" id="{14501CC9-9201-4722-8A75-D23B97E04B69}"/>
              </a:ext>
            </a:extLst>
          </p:cNvPr>
          <p:cNvSpPr txBox="1"/>
          <p:nvPr/>
        </p:nvSpPr>
        <p:spPr>
          <a:xfrm>
            <a:off x="9000431" y="4031502"/>
            <a:ext cx="2737480" cy="338554"/>
          </a:xfrm>
          <a:prstGeom prst="rect">
            <a:avLst/>
          </a:prstGeom>
          <a:noFill/>
        </p:spPr>
        <p:txBody>
          <a:bodyPr wrap="square" rtlCol="0">
            <a:spAutoFit/>
          </a:bodyPr>
          <a:lstStyle/>
          <a:p>
            <a:r>
              <a:rPr lang="es-ES" sz="800" b="1" dirty="0">
                <a:solidFill>
                  <a:srgbClr val="002060"/>
                </a:solidFill>
                <a:latin typeface="+mj-lt"/>
                <a:ea typeface="Roboto" pitchFamily="2" charset="0"/>
              </a:rPr>
              <a:t>Base: </a:t>
            </a:r>
            <a:r>
              <a:rPr lang="es-ES" sz="800" dirty="0">
                <a:solidFill>
                  <a:srgbClr val="002060"/>
                </a:solidFill>
                <a:ea typeface="Roboto" pitchFamily="2" charset="0"/>
              </a:rPr>
              <a:t>Población de 14 o más años compradores de libros </a:t>
            </a:r>
            <a:r>
              <a:rPr lang="es-ES" sz="800" u="sng" dirty="0">
                <a:solidFill>
                  <a:srgbClr val="002060"/>
                </a:solidFill>
                <a:ea typeface="Roboto" pitchFamily="2" charset="0"/>
              </a:rPr>
              <a:t>de texto a través de Internet</a:t>
            </a:r>
            <a:r>
              <a:rPr lang="es-ES" sz="800" dirty="0">
                <a:solidFill>
                  <a:srgbClr val="002060"/>
                </a:solidFill>
                <a:ea typeface="Roboto" pitchFamily="2" charset="0"/>
              </a:rPr>
              <a:t> (105)</a:t>
            </a:r>
          </a:p>
        </p:txBody>
      </p:sp>
      <p:sp>
        <p:nvSpPr>
          <p:cNvPr id="19" name="Rectangle 2">
            <a:extLst>
              <a:ext uri="{FF2B5EF4-FFF2-40B4-BE49-F238E27FC236}">
                <a16:creationId xmlns:a16="http://schemas.microsoft.com/office/drawing/2014/main" id="{C2B5D0E7-5723-42E6-B3A4-3B7DE16A6869}"/>
              </a:ext>
            </a:extLst>
          </p:cNvPr>
          <p:cNvSpPr>
            <a:spLocks noChangeArrowheads="1"/>
          </p:cNvSpPr>
          <p:nvPr/>
        </p:nvSpPr>
        <p:spPr bwMode="auto">
          <a:xfrm>
            <a:off x="6938914" y="3594329"/>
            <a:ext cx="2879071" cy="530470"/>
          </a:xfrm>
          <a:prstGeom prst="rect">
            <a:avLst/>
          </a:prstGeom>
          <a:noFill/>
          <a:ln w="9525">
            <a:noFill/>
            <a:miter lim="800000"/>
            <a:headEnd/>
            <a:tailEnd/>
          </a:ln>
          <a:effectLst/>
        </p:spPr>
        <p:txBody>
          <a:bodyPr anchor="ctr"/>
          <a:lstStyle/>
          <a:p>
            <a:pPr algn="ctr"/>
            <a:r>
              <a:rPr lang="es-ES" sz="1200" b="1" dirty="0">
                <a:solidFill>
                  <a:schemeClr val="accent4"/>
                </a:solidFill>
                <a:ea typeface="Verdana" panose="020B0604030504040204" pitchFamily="34" charset="0"/>
                <a:cs typeface="Verdana" panose="020B0604030504040204" pitchFamily="34" charset="0"/>
              </a:rPr>
              <a:t>¿Dónde suele realizar la compra de libros por </a:t>
            </a:r>
            <a:r>
              <a:rPr lang="es-ES" sz="1200" b="1" u="sng" dirty="0">
                <a:solidFill>
                  <a:schemeClr val="accent4"/>
                </a:solidFill>
                <a:ea typeface="Verdana" panose="020B0604030504040204" pitchFamily="34" charset="0"/>
                <a:cs typeface="Verdana" panose="020B0604030504040204" pitchFamily="34" charset="0"/>
              </a:rPr>
              <a:t>Internet</a:t>
            </a:r>
            <a:r>
              <a:rPr lang="es-ES" sz="1200" b="1" dirty="0">
                <a:solidFill>
                  <a:schemeClr val="accent4"/>
                </a:solidFill>
                <a:ea typeface="Verdana" panose="020B0604030504040204" pitchFamily="34" charset="0"/>
                <a:cs typeface="Verdana" panose="020B0604030504040204" pitchFamily="34" charset="0"/>
              </a:rPr>
              <a:t>?</a:t>
            </a:r>
          </a:p>
        </p:txBody>
      </p:sp>
      <p:sp>
        <p:nvSpPr>
          <p:cNvPr id="21" name="Rectangle 14">
            <a:extLst>
              <a:ext uri="{FF2B5EF4-FFF2-40B4-BE49-F238E27FC236}">
                <a16:creationId xmlns:a16="http://schemas.microsoft.com/office/drawing/2014/main" id="{C6235EA8-6E85-4DD7-B2CA-8F80AD3088C4}"/>
              </a:ext>
            </a:extLst>
          </p:cNvPr>
          <p:cNvSpPr>
            <a:spLocks noChangeArrowheads="1"/>
          </p:cNvSpPr>
          <p:nvPr/>
        </p:nvSpPr>
        <p:spPr bwMode="auto">
          <a:xfrm>
            <a:off x="6884015" y="4032464"/>
            <a:ext cx="1354236" cy="230832"/>
          </a:xfrm>
          <a:prstGeom prst="rect">
            <a:avLst/>
          </a:prstGeom>
          <a:noFill/>
        </p:spPr>
        <p:txBody>
          <a:bodyPr wrap="square" rtlCol="0">
            <a:spAutoFit/>
          </a:bodyPr>
          <a:lstStyle/>
          <a:p>
            <a:pPr algn="r"/>
            <a:r>
              <a:rPr lang="es-ES" sz="900" dirty="0">
                <a:solidFill>
                  <a:srgbClr val="002060"/>
                </a:solidFill>
                <a:latin typeface="+mj-lt"/>
                <a:ea typeface="Roboto" pitchFamily="2" charset="0"/>
              </a:rPr>
              <a:t>Respuesta múltiple</a:t>
            </a:r>
          </a:p>
        </p:txBody>
      </p:sp>
      <p:sp>
        <p:nvSpPr>
          <p:cNvPr id="22" name="Forma libre: forma 21">
            <a:extLst>
              <a:ext uri="{FF2B5EF4-FFF2-40B4-BE49-F238E27FC236}">
                <a16:creationId xmlns:a16="http://schemas.microsoft.com/office/drawing/2014/main" id="{AD791984-C338-4F45-B24A-F08D0A0EB663}"/>
              </a:ext>
            </a:extLst>
          </p:cNvPr>
          <p:cNvSpPr/>
          <p:nvPr/>
        </p:nvSpPr>
        <p:spPr>
          <a:xfrm>
            <a:off x="5784980" y="3739636"/>
            <a:ext cx="1225117" cy="230833"/>
          </a:xfrm>
          <a:custGeom>
            <a:avLst/>
            <a:gdLst>
              <a:gd name="connsiteX0" fmla="*/ 0 w 1483567"/>
              <a:gd name="connsiteY0" fmla="*/ 0 h 546620"/>
              <a:gd name="connsiteX1" fmla="*/ 345233 w 1483567"/>
              <a:gd name="connsiteY1" fmla="*/ 503853 h 546620"/>
              <a:gd name="connsiteX2" fmla="*/ 1483567 w 1483567"/>
              <a:gd name="connsiteY2" fmla="*/ 485192 h 546620"/>
            </a:gdLst>
            <a:ahLst/>
            <a:cxnLst>
              <a:cxn ang="0">
                <a:pos x="connsiteX0" y="connsiteY0"/>
              </a:cxn>
              <a:cxn ang="0">
                <a:pos x="connsiteX1" y="connsiteY1"/>
              </a:cxn>
              <a:cxn ang="0">
                <a:pos x="connsiteX2" y="connsiteY2"/>
              </a:cxn>
            </a:cxnLst>
            <a:rect l="l" t="t" r="r" b="b"/>
            <a:pathLst>
              <a:path w="1483567" h="546620">
                <a:moveTo>
                  <a:pt x="0" y="0"/>
                </a:moveTo>
                <a:cubicBezTo>
                  <a:pt x="48986" y="211494"/>
                  <a:pt x="97972" y="422988"/>
                  <a:pt x="345233" y="503853"/>
                </a:cubicBezTo>
                <a:cubicBezTo>
                  <a:pt x="592494" y="584718"/>
                  <a:pt x="1038030" y="534955"/>
                  <a:pt x="1483567" y="485192"/>
                </a:cubicBezTo>
              </a:path>
            </a:pathLst>
          </a:custGeom>
          <a:noFill/>
          <a:ln w="28575">
            <a:solidFill>
              <a:srgbClr val="308A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3">
            <a:extLst>
              <a:ext uri="{FF2B5EF4-FFF2-40B4-BE49-F238E27FC236}">
                <a16:creationId xmlns:a16="http://schemas.microsoft.com/office/drawing/2014/main" id="{D4363FF0-6D56-4079-976B-9064727028CE}"/>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Compra de libros </a:t>
            </a:r>
            <a:r>
              <a:rPr lang="es-ES" sz="1400" u="sng"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DE TEXTO</a:t>
            </a: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 </a:t>
            </a:r>
          </a:p>
        </p:txBody>
      </p:sp>
      <p:sp>
        <p:nvSpPr>
          <p:cNvPr id="28" name="Rectangle 3">
            <a:extLst>
              <a:ext uri="{FF2B5EF4-FFF2-40B4-BE49-F238E27FC236}">
                <a16:creationId xmlns:a16="http://schemas.microsoft.com/office/drawing/2014/main" id="{4FFB5000-4A2B-4999-9124-44AA349417C8}"/>
              </a:ext>
            </a:extLst>
          </p:cNvPr>
          <p:cNvSpPr>
            <a:spLocks noChangeArrowheads="1"/>
          </p:cNvSpPr>
          <p:nvPr/>
        </p:nvSpPr>
        <p:spPr bwMode="auto">
          <a:xfrm>
            <a:off x="270008" y="1334675"/>
            <a:ext cx="3416423"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Lugar de compra</a:t>
            </a:r>
          </a:p>
        </p:txBody>
      </p:sp>
      <p:pic>
        <p:nvPicPr>
          <p:cNvPr id="29" name="Picture 2" descr="https://d30y9cdsu7xlg0.cloudfront.net/png/671603-200.png">
            <a:extLst>
              <a:ext uri="{FF2B5EF4-FFF2-40B4-BE49-F238E27FC236}">
                <a16:creationId xmlns:a16="http://schemas.microsoft.com/office/drawing/2014/main" id="{44BCF3B0-B9B8-4433-BF5A-E6C00D5D793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302" y="1265620"/>
            <a:ext cx="399013" cy="399013"/>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a:extLst>
              <a:ext uri="{FF2B5EF4-FFF2-40B4-BE49-F238E27FC236}">
                <a16:creationId xmlns:a16="http://schemas.microsoft.com/office/drawing/2014/main" id="{C4CC8F30-1FA4-42C5-AAB2-75B249C28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472" b="18611"/>
          <a:stretch/>
        </p:blipFill>
        <p:spPr>
          <a:xfrm>
            <a:off x="1505845" y="2072521"/>
            <a:ext cx="519113" cy="326609"/>
          </a:xfrm>
          <a:prstGeom prst="rect">
            <a:avLst/>
          </a:prstGeom>
        </p:spPr>
      </p:pic>
      <p:sp>
        <p:nvSpPr>
          <p:cNvPr id="31" name="Rectángulo 30">
            <a:extLst>
              <a:ext uri="{FF2B5EF4-FFF2-40B4-BE49-F238E27FC236}">
                <a16:creationId xmlns:a16="http://schemas.microsoft.com/office/drawing/2014/main" id="{BF3E544E-E202-415D-A608-E302947DA4FD}"/>
              </a:ext>
            </a:extLst>
          </p:cNvPr>
          <p:cNvSpPr/>
          <p:nvPr/>
        </p:nvSpPr>
        <p:spPr>
          <a:xfrm>
            <a:off x="2097934" y="2087124"/>
            <a:ext cx="1466361" cy="323165"/>
          </a:xfrm>
          <a:prstGeom prst="rect">
            <a:avLst/>
          </a:prstGeom>
        </p:spPr>
        <p:txBody>
          <a:bodyPr wrap="square">
            <a:spAutoFit/>
          </a:bodyPr>
          <a:lstStyle/>
          <a:p>
            <a:pPr lvl="0"/>
            <a:r>
              <a:rPr lang="es-ES" sz="1500" b="1" dirty="0">
                <a:solidFill>
                  <a:srgbClr val="002060"/>
                </a:solidFill>
                <a:latin typeface="Verdana" panose="020B0604030504040204" pitchFamily="34" charset="0"/>
                <a:ea typeface="Verdana" panose="020B0604030504040204" pitchFamily="34" charset="0"/>
                <a:cs typeface="Verdana" panose="020B0604030504040204" pitchFamily="34" charset="0"/>
              </a:rPr>
              <a:t>EVOLUCIÓN</a:t>
            </a:r>
            <a:endParaRPr lang="es-ES" sz="1400" b="1" dirty="0">
              <a:solidFill>
                <a:srgbClr val="002060"/>
              </a:solidFill>
            </a:endParaRPr>
          </a:p>
        </p:txBody>
      </p:sp>
      <p:pic>
        <p:nvPicPr>
          <p:cNvPr id="26" name="Imagen 25">
            <a:extLst>
              <a:ext uri="{FF2B5EF4-FFF2-40B4-BE49-F238E27FC236}">
                <a16:creationId xmlns:a16="http://schemas.microsoft.com/office/drawing/2014/main" id="{300B440E-4923-4079-94C6-EC5F754FE6BC}"/>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730497" y="4426418"/>
            <a:ext cx="718553" cy="338554"/>
          </a:xfrm>
          <a:prstGeom prst="rect">
            <a:avLst/>
          </a:prstGeom>
          <a:ln>
            <a:noFill/>
          </a:ln>
        </p:spPr>
      </p:pic>
    </p:spTree>
    <p:extLst>
      <p:ext uri="{BB962C8B-B14F-4D97-AF65-F5344CB8AC3E}">
        <p14:creationId xmlns:p14="http://schemas.microsoft.com/office/powerpoint/2010/main" val="4042737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0" y="2686242"/>
            <a:ext cx="7670800" cy="1871282"/>
          </a:xfrm>
          <a:prstGeom prst="rect">
            <a:avLst/>
          </a:prstGeom>
          <a:solidFill>
            <a:srgbClr val="3A1953">
              <a:alpha val="80000"/>
            </a:srgbClr>
          </a:solidFill>
        </p:spPr>
        <p:txBody>
          <a:bodyPr wrap="square">
            <a:spAutoFit/>
          </a:bodyPr>
          <a:lstStyle/>
          <a:p>
            <a:pPr lvl="0" algn="r" fontAlgn="base">
              <a:lnSpc>
                <a:spcPct val="120000"/>
              </a:lnSpc>
              <a:spcBef>
                <a:spcPct val="20000"/>
              </a:spcBef>
              <a:spcAft>
                <a:spcPct val="0"/>
              </a:spcAft>
              <a:defRPr/>
            </a:pPr>
            <a:r>
              <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rPr>
              <a:t>Resultados 2020</a:t>
            </a:r>
            <a:endParaRPr lang="es-ES" sz="2400" kern="0" dirty="0">
              <a:solidFill>
                <a:schemeClr val="bg1"/>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kumimoji="0" lang="es-ES" sz="4400" b="1" i="0" u="none" strike="noStrike" kern="0" cap="none" spc="0" normalizeH="0" baseline="0" noProof="0" dirty="0">
                <a:ln>
                  <a:noFill/>
                </a:ln>
                <a:solidFill>
                  <a:schemeClr val="bg1"/>
                </a:solidFill>
                <a:effectLst/>
                <a:uLnTx/>
                <a:uFillTx/>
                <a:ea typeface="+mn-ea"/>
                <a:cs typeface="+mn-cs"/>
              </a:rPr>
              <a:t>Bibliotecas</a:t>
            </a:r>
          </a:p>
          <a:p>
            <a:pPr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lang="es-ES" sz="2000" kern="0" dirty="0">
                <a:solidFill>
                  <a:schemeClr val="bg1"/>
                </a:solidFill>
                <a:sym typeface="Wingdings" pitchFamily="2" charset="2"/>
              </a:rPr>
              <a:t>(Población de 14 o más)</a:t>
            </a:r>
            <a:endParaRPr kumimoji="0" lang="es-ES" sz="2000" i="0" u="none" strike="noStrike" kern="0" cap="none" spc="0" normalizeH="0" baseline="0" noProof="0" dirty="0">
              <a:ln>
                <a:noFill/>
              </a:ln>
              <a:solidFill>
                <a:schemeClr val="bg1"/>
              </a:solidFill>
              <a:effectLst/>
              <a:uLnTx/>
              <a:uFillTx/>
              <a:ea typeface="+mn-ea"/>
              <a:cs typeface="+mn-cs"/>
              <a:sym typeface="Wingdings" pitchFamily="2" charset="2"/>
            </a:endParaRPr>
          </a:p>
        </p:txBody>
      </p:sp>
    </p:spTree>
    <p:extLst>
      <p:ext uri="{BB962C8B-B14F-4D97-AF65-F5344CB8AC3E}">
        <p14:creationId xmlns:p14="http://schemas.microsoft.com/office/powerpoint/2010/main" val="46335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8</a:t>
            </a:fld>
            <a:endParaRPr lang="es-ES_tradnl"/>
          </a:p>
        </p:txBody>
      </p:sp>
      <p:sp>
        <p:nvSpPr>
          <p:cNvPr id="16" name="CuadroTexto 15"/>
          <p:cNvSpPr txBox="1"/>
          <p:nvPr/>
        </p:nvSpPr>
        <p:spPr>
          <a:xfrm>
            <a:off x="193302" y="121891"/>
            <a:ext cx="6974116" cy="815608"/>
          </a:xfrm>
          <a:prstGeom prst="rect">
            <a:avLst/>
          </a:prstGeom>
          <a:noFill/>
        </p:spPr>
        <p:txBody>
          <a:bodyPr wrap="square" rtlCol="0" anchor="ctr">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METODOLOGÍA</a:t>
            </a:r>
            <a:endParaRPr lang="es-ES"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s-ES" sz="2800" dirty="0">
                <a:latin typeface="Verdana" panose="020B0604030504040204" pitchFamily="34" charset="0"/>
                <a:ea typeface="Verdana" panose="020B0604030504040204" pitchFamily="34" charset="0"/>
                <a:cs typeface="Verdana" panose="020B0604030504040204" pitchFamily="34" charset="0"/>
              </a:rPr>
              <a:t>¿Cómo lo hemos hecho? (I)</a:t>
            </a:r>
          </a:p>
        </p:txBody>
      </p:sp>
      <p:sp>
        <p:nvSpPr>
          <p:cNvPr id="21" name="CuadroTexto 20"/>
          <p:cNvSpPr txBox="1"/>
          <p:nvPr/>
        </p:nvSpPr>
        <p:spPr>
          <a:xfrm>
            <a:off x="820852" y="1455317"/>
            <a:ext cx="4405743" cy="3077766"/>
          </a:xfrm>
          <a:prstGeom prst="rect">
            <a:avLst/>
          </a:prstGeom>
          <a:noFill/>
        </p:spPr>
        <p:txBody>
          <a:bodyPr wrap="square" rtlCol="0">
            <a:spAutoFit/>
          </a:bodyPr>
          <a:lstStyle/>
          <a:p>
            <a:pPr algn="just">
              <a:spcBef>
                <a:spcPts val="600"/>
              </a:spcBef>
              <a:defRPr/>
            </a:pPr>
            <a:r>
              <a:rPr lang="es-ES" sz="2000" b="1" dirty="0">
                <a:solidFill>
                  <a:schemeClr val="accent5">
                    <a:lumMod val="75000"/>
                  </a:schemeClr>
                </a:solidFill>
                <a:latin typeface="+mj-lt"/>
                <a:ea typeface="Verdana" panose="020B0604030504040204" pitchFamily="34" charset="0"/>
                <a:cs typeface="Verdana" panose="020B0604030504040204" pitchFamily="34" charset="0"/>
              </a:rPr>
              <a:t>Universo: </a:t>
            </a:r>
            <a:r>
              <a:rPr lang="es-ES" sz="1600" dirty="0">
                <a:ea typeface="Verdana" panose="020B0604030504040204" pitchFamily="34" charset="0"/>
                <a:cs typeface="Verdana" panose="020B0604030504040204" pitchFamily="34" charset="0"/>
              </a:rPr>
              <a:t>Individuos de más de 10 años residentes en la España peninsular, Islas Baleares e Islas Canarias.</a:t>
            </a:r>
          </a:p>
          <a:p>
            <a:pPr marL="285750" indent="-285750" algn="just">
              <a:spcBef>
                <a:spcPts val="600"/>
              </a:spcBef>
              <a:buFont typeface="Arial" panose="020B0604020202020204" pitchFamily="34" charset="0"/>
              <a:buChar char="•"/>
              <a:defRPr/>
            </a:pPr>
            <a:r>
              <a:rPr lang="es-ES" sz="1600" dirty="0">
                <a:ea typeface="Verdana" panose="020B0604030504040204" pitchFamily="34" charset="0"/>
                <a:cs typeface="Verdana" panose="020B0604030504040204" pitchFamily="34" charset="0"/>
              </a:rPr>
              <a:t>Las entrevistas a menores de edad se realizan previa autorización de los padres o tutores.</a:t>
            </a:r>
          </a:p>
          <a:p>
            <a:pPr marL="285750" indent="-285750" algn="just">
              <a:spcBef>
                <a:spcPts val="600"/>
              </a:spcBef>
              <a:buFont typeface="Arial" panose="020B0604020202020204" pitchFamily="34" charset="0"/>
              <a:buChar char="•"/>
              <a:defRPr/>
            </a:pPr>
            <a:r>
              <a:rPr lang="es-ES" sz="1600" dirty="0">
                <a:ea typeface="Verdana" panose="020B0604030504040204" pitchFamily="34" charset="0"/>
                <a:cs typeface="Verdana" panose="020B0604030504040204" pitchFamily="34" charset="0"/>
              </a:rPr>
              <a:t>La información sobre lectura de menores de 10 años se realiza a partir de la información suministrada por los padres o tutores del menor.</a:t>
            </a:r>
            <a:endParaRPr lang="es-ES_tradnl" sz="1600" dirty="0">
              <a:ea typeface="Verdana" panose="020B0604030504040204" pitchFamily="34" charset="0"/>
              <a:cs typeface="Verdana" panose="020B0604030504040204" pitchFamily="34" charset="0"/>
            </a:endParaRPr>
          </a:p>
          <a:p>
            <a:pPr algn="just">
              <a:spcAft>
                <a:spcPts val="600"/>
              </a:spcAft>
              <a:buClr>
                <a:srgbClr val="EC9F13"/>
              </a:buClr>
            </a:pPr>
            <a:endParaRPr lang="es-ES" sz="2000" b="1" dirty="0">
              <a:solidFill>
                <a:schemeClr val="accent5">
                  <a:lumMod val="75000"/>
                </a:schemeClr>
              </a:solidFill>
              <a:latin typeface="+mj-lt"/>
              <a:ea typeface="Verdana" panose="020B0604030504040204" pitchFamily="34" charset="0"/>
              <a:cs typeface="Verdana" panose="020B0604030504040204" pitchFamily="34" charset="0"/>
            </a:endParaRPr>
          </a:p>
        </p:txBody>
      </p:sp>
      <p:pic>
        <p:nvPicPr>
          <p:cNvPr id="32" name="Imagen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6857" y="1455317"/>
            <a:ext cx="439143" cy="439143"/>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3765" y="4533083"/>
            <a:ext cx="439143" cy="439143"/>
          </a:xfrm>
          <a:prstGeom prst="rect">
            <a:avLst/>
          </a:prstGeom>
        </p:spPr>
      </p:pic>
      <p:sp>
        <p:nvSpPr>
          <p:cNvPr id="17" name="CuadroTexto 16">
            <a:extLst>
              <a:ext uri="{FF2B5EF4-FFF2-40B4-BE49-F238E27FC236}">
                <a16:creationId xmlns:a16="http://schemas.microsoft.com/office/drawing/2014/main" id="{6D96A7B7-0BF0-4299-991A-DC44E5C2690D}"/>
              </a:ext>
            </a:extLst>
          </p:cNvPr>
          <p:cNvSpPr txBox="1"/>
          <p:nvPr/>
        </p:nvSpPr>
        <p:spPr>
          <a:xfrm>
            <a:off x="820852" y="4514401"/>
            <a:ext cx="4405743" cy="892552"/>
          </a:xfrm>
          <a:prstGeom prst="rect">
            <a:avLst/>
          </a:prstGeom>
          <a:noFill/>
        </p:spPr>
        <p:txBody>
          <a:bodyPr wrap="square" rtlCol="0">
            <a:spAutoFit/>
          </a:bodyPr>
          <a:lstStyle/>
          <a:p>
            <a:pPr algn="just">
              <a:defRPr/>
            </a:pPr>
            <a:r>
              <a:rPr lang="es-ES" sz="2000" b="1" dirty="0">
                <a:solidFill>
                  <a:schemeClr val="accent5">
                    <a:lumMod val="75000"/>
                  </a:schemeClr>
                </a:solidFill>
                <a:latin typeface="+mj-lt"/>
                <a:ea typeface="Verdana" panose="020B0604030504040204" pitchFamily="34" charset="0"/>
                <a:cs typeface="Verdana" panose="020B0604030504040204" pitchFamily="34" charset="0"/>
              </a:rPr>
              <a:t>Ámbito: </a:t>
            </a:r>
            <a:r>
              <a:rPr lang="es-ES" sz="1600" dirty="0">
                <a:ea typeface="Verdana" panose="020B0604030504040204" pitchFamily="34" charset="0"/>
                <a:cs typeface="Verdana" panose="020B0604030504040204" pitchFamily="34" charset="0"/>
              </a:rPr>
              <a:t>Nacional, con representación de todas las regiones y tamaños de hábitat</a:t>
            </a:r>
          </a:p>
        </p:txBody>
      </p:sp>
      <p:sp>
        <p:nvSpPr>
          <p:cNvPr id="9" name="CuadroTexto 8">
            <a:extLst>
              <a:ext uri="{FF2B5EF4-FFF2-40B4-BE49-F238E27FC236}">
                <a16:creationId xmlns:a16="http://schemas.microsoft.com/office/drawing/2014/main" id="{293F642C-6497-4747-8399-410CCD4DF9C4}"/>
              </a:ext>
            </a:extLst>
          </p:cNvPr>
          <p:cNvSpPr txBox="1"/>
          <p:nvPr/>
        </p:nvSpPr>
        <p:spPr>
          <a:xfrm>
            <a:off x="6096000" y="1455317"/>
            <a:ext cx="5413829" cy="4293483"/>
          </a:xfrm>
          <a:prstGeom prst="rect">
            <a:avLst/>
          </a:prstGeom>
          <a:noFill/>
        </p:spPr>
        <p:txBody>
          <a:bodyPr wrap="square" rtlCol="0">
            <a:spAutoFit/>
          </a:bodyPr>
          <a:lstStyle/>
          <a:p>
            <a:pPr algn="just">
              <a:spcAft>
                <a:spcPts val="600"/>
              </a:spcAft>
              <a:buClr>
                <a:srgbClr val="EC9F13"/>
              </a:buClr>
            </a:pPr>
            <a:r>
              <a:rPr lang="es-ES" sz="2000" b="1" dirty="0">
                <a:solidFill>
                  <a:schemeClr val="accent5">
                    <a:lumMod val="75000"/>
                  </a:schemeClr>
                </a:solidFill>
                <a:latin typeface="+mj-lt"/>
                <a:ea typeface="Verdana" panose="020B0604030504040204" pitchFamily="34" charset="0"/>
                <a:cs typeface="Verdana" panose="020B0604030504040204" pitchFamily="34" charset="0"/>
              </a:rPr>
              <a:t>Metodología</a:t>
            </a:r>
            <a:r>
              <a:rPr lang="es-ES" sz="1600" b="1" dirty="0">
                <a:solidFill>
                  <a:schemeClr val="accent5">
                    <a:lumMod val="75000"/>
                  </a:schemeClr>
                </a:solidFill>
                <a:latin typeface="+mj-lt"/>
                <a:ea typeface="Verdana" panose="020B0604030504040204" pitchFamily="34" charset="0"/>
                <a:cs typeface="Verdana" panose="020B0604030504040204" pitchFamily="34" charset="0"/>
              </a:rPr>
              <a:t>:</a:t>
            </a:r>
            <a:r>
              <a:rPr lang="es-ES" sz="1600" dirty="0">
                <a:solidFill>
                  <a:schemeClr val="accent5">
                    <a:lumMod val="75000"/>
                  </a:schemeClr>
                </a:solidFill>
                <a:latin typeface="+mj-lt"/>
                <a:ea typeface="Verdana" panose="020B0604030504040204" pitchFamily="34" charset="0"/>
                <a:cs typeface="Verdana" panose="020B0604030504040204" pitchFamily="34" charset="0"/>
              </a:rPr>
              <a:t> </a:t>
            </a:r>
            <a:r>
              <a:rPr lang="es-ES" sz="1400" dirty="0">
                <a:ea typeface="Verdana" panose="020B0604030504040204" pitchFamily="34" charset="0"/>
                <a:cs typeface="Verdana" panose="020B0604030504040204" pitchFamily="34" charset="0"/>
              </a:rPr>
              <a:t>Entrevista telefónica asistida por ordenador (CATI), a una muestra mixta de teléfonos fijos y teléfonos móviles.</a:t>
            </a:r>
          </a:p>
          <a:p>
            <a:pPr marL="285750" indent="-285750" algn="just">
              <a:spcAft>
                <a:spcPts val="600"/>
              </a:spcAft>
              <a:buClr>
                <a:srgbClr val="3DB582"/>
              </a:buClr>
              <a:buFont typeface="Arial" panose="020B0604020202020204" pitchFamily="34" charset="0"/>
              <a:buChar char="•"/>
            </a:pPr>
            <a:r>
              <a:rPr lang="es-ES" sz="1400" dirty="0">
                <a:ea typeface="Verdana" panose="020B0604030504040204" pitchFamily="34" charset="0"/>
                <a:cs typeface="Verdana" panose="020B0604030504040204" pitchFamily="34" charset="0"/>
              </a:rPr>
              <a:t>Según datos del I.N.E. (Encuesta sobre Equipamiento y Uso de Tecnologías de la Información y Comunicación en los hogares 2020), el 71,1% de las viviendas principales cuentan con teléfono fijo. Un 28,9% de las viviendas cuentan con teléfono móvil únicamente. </a:t>
            </a:r>
          </a:p>
          <a:p>
            <a:pPr marL="285750" indent="-285750" algn="just">
              <a:spcAft>
                <a:spcPts val="600"/>
              </a:spcAft>
              <a:buClr>
                <a:srgbClr val="3DB582"/>
              </a:buClr>
              <a:buFont typeface="Arial" panose="020B0604020202020204" pitchFamily="34" charset="0"/>
              <a:buChar char="•"/>
            </a:pPr>
            <a:r>
              <a:rPr lang="es-ES" sz="1400" dirty="0">
                <a:ea typeface="Verdana" panose="020B0604030504040204" pitchFamily="34" charset="0"/>
                <a:cs typeface="Verdana" panose="020B0604030504040204" pitchFamily="34" charset="0"/>
              </a:rPr>
              <a:t>Por lo tanto, un 25% de las entrevistas se han realizado a individuos que no poseen teléfono fijo en su hogar. Estas entrevistas a móviles se han realizado a partir de una extracción de números de teléfonos móviles aleatoriamente.</a:t>
            </a:r>
          </a:p>
          <a:p>
            <a:pPr marL="285750" indent="-285750" algn="just">
              <a:spcAft>
                <a:spcPts val="600"/>
              </a:spcAft>
              <a:buClr>
                <a:srgbClr val="3DB582"/>
              </a:buClr>
              <a:buFont typeface="Arial" panose="020B0604020202020204" pitchFamily="34" charset="0"/>
              <a:buChar char="•"/>
            </a:pPr>
            <a:r>
              <a:rPr lang="es-ES" sz="1400" dirty="0">
                <a:ea typeface="Verdana" panose="020B0604030504040204" pitchFamily="34" charset="0"/>
                <a:cs typeface="Verdana" panose="020B0604030504040204" pitchFamily="34" charset="0"/>
              </a:rPr>
              <a:t>Las entrevistas se han realizado tanto en horario de mañana como de tarde con el fin de entrevistar a todo tipo de individuos independientemente de su relación con la actividad económica.</a:t>
            </a:r>
          </a:p>
        </p:txBody>
      </p:sp>
      <p:pic>
        <p:nvPicPr>
          <p:cNvPr id="10" name="Imagen 9">
            <a:extLst>
              <a:ext uri="{FF2B5EF4-FFF2-40B4-BE49-F238E27FC236}">
                <a16:creationId xmlns:a16="http://schemas.microsoft.com/office/drawing/2014/main" id="{612B30E5-BF24-4010-B673-2CAFBC1641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652" y="1455288"/>
            <a:ext cx="439200" cy="439200"/>
          </a:xfrm>
          <a:prstGeom prst="rect">
            <a:avLst/>
          </a:prstGeom>
        </p:spPr>
      </p:pic>
    </p:spTree>
    <p:extLst>
      <p:ext uri="{BB962C8B-B14F-4D97-AF65-F5344CB8AC3E}">
        <p14:creationId xmlns:p14="http://schemas.microsoft.com/office/powerpoint/2010/main" val="3916634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342BCB3-9C97-46CF-914C-32FCA6B967E8}"/>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4 Tabla"/>
          <p:cNvGraphicFramePr>
            <a:graphicFrameLocks noGrp="1"/>
          </p:cNvGraphicFramePr>
          <p:nvPr>
            <p:extLst>
              <p:ext uri="{D42A27DB-BD31-4B8C-83A1-F6EECF244321}">
                <p14:modId xmlns:p14="http://schemas.microsoft.com/office/powerpoint/2010/main" val="755590352"/>
              </p:ext>
            </p:extLst>
          </p:nvPr>
        </p:nvGraphicFramePr>
        <p:xfrm>
          <a:off x="6414588" y="1840818"/>
          <a:ext cx="5556727" cy="4320617"/>
        </p:xfrm>
        <a:graphic>
          <a:graphicData uri="http://schemas.openxmlformats.org/drawingml/2006/table">
            <a:tbl>
              <a:tblPr firstRow="1" bandRow="1">
                <a:tableStyleId>{C083E6E3-FA7D-4D7B-A595-EF9225AFEA82}</a:tableStyleId>
              </a:tblPr>
              <a:tblGrid>
                <a:gridCol w="2594784">
                  <a:extLst>
                    <a:ext uri="{9D8B030D-6E8A-4147-A177-3AD203B41FA5}">
                      <a16:colId xmlns:a16="http://schemas.microsoft.com/office/drawing/2014/main" val="20000"/>
                    </a:ext>
                  </a:extLst>
                </a:gridCol>
                <a:gridCol w="1593943">
                  <a:extLst>
                    <a:ext uri="{9D8B030D-6E8A-4147-A177-3AD203B41FA5}">
                      <a16:colId xmlns:a16="http://schemas.microsoft.com/office/drawing/2014/main" val="3556712498"/>
                    </a:ext>
                  </a:extLst>
                </a:gridCol>
                <a:gridCol w="1368000">
                  <a:extLst>
                    <a:ext uri="{9D8B030D-6E8A-4147-A177-3AD203B41FA5}">
                      <a16:colId xmlns:a16="http://schemas.microsoft.com/office/drawing/2014/main" val="20001"/>
                    </a:ext>
                  </a:extLst>
                </a:gridCol>
              </a:tblGrid>
              <a:tr h="516593">
                <a:tc>
                  <a:txBody>
                    <a:bodyPr/>
                    <a:lstStyle/>
                    <a:p>
                      <a:pPr algn="ctr"/>
                      <a:r>
                        <a:rPr lang="es-ES" sz="900" dirty="0"/>
                        <a:t>% Horizontales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kern="1200" dirty="0"/>
                        <a:t>Ha ido a una biblioteca</a:t>
                      </a:r>
                      <a:endParaRPr lang="es-ES" sz="1200" b="1" kern="1200" dirty="0">
                        <a:solidFill>
                          <a:schemeClr val="lt1"/>
                        </a:solidFill>
                        <a:latin typeface="Century Gothic"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a:t>Es socio</a:t>
                      </a:r>
                      <a:endParaRPr lang="es-ES" sz="1200" dirty="0">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242232">
                <a:tc>
                  <a:txBody>
                    <a:bodyPr/>
                    <a:lstStyle/>
                    <a:p>
                      <a:pPr algn="r"/>
                      <a:r>
                        <a:rPr lang="es-ES" sz="1100" b="1" dirty="0"/>
                        <a:t>TOTAL </a:t>
                      </a:r>
                      <a:r>
                        <a:rPr lang="es-ES" sz="1000" b="1" dirty="0"/>
                        <a:t>(</a:t>
                      </a:r>
                      <a:r>
                        <a:rPr lang="es-ES" sz="1000" b="1" kern="1200" dirty="0">
                          <a:solidFill>
                            <a:schemeClr val="tx1"/>
                          </a:solidFill>
                          <a:latin typeface="+mn-lt"/>
                          <a:ea typeface="+mn-ea"/>
                          <a:cs typeface="+mn-cs"/>
                        </a:rPr>
                        <a:t>2.414</a:t>
                      </a:r>
                      <a:r>
                        <a:rPr lang="es-ES" sz="1000" b="1" dirty="0"/>
                        <a:t>)</a:t>
                      </a:r>
                      <a:endParaRPr lang="es-ES" sz="1050" b="1" dirty="0">
                        <a:solidFill>
                          <a:schemeClr val="tx1">
                            <a:lumMod val="75000"/>
                            <a:lumOff val="25000"/>
                          </a:schemeClr>
                        </a:solidFill>
                        <a:latin typeface="Calibri" pitchFamily="34" charset="0"/>
                        <a:cs typeface="Calibri"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1" i="0" u="none" strike="noStrike" dirty="0">
                          <a:solidFill>
                            <a:srgbClr val="000000"/>
                          </a:solidFill>
                          <a:effectLst/>
                          <a:latin typeface="+mn-lt"/>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1" i="0" u="none" strike="noStrike" dirty="0">
                          <a:solidFill>
                            <a:srgbClr val="000000"/>
                          </a:solidFill>
                          <a:effectLst/>
                          <a:latin typeface="+mn-lt"/>
                        </a:rPr>
                        <a:t>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2232">
                <a:tc gridSpan="3">
                  <a:txBody>
                    <a:bodyPr/>
                    <a:lstStyle/>
                    <a:p>
                      <a:pPr algn="l"/>
                      <a:r>
                        <a:rPr lang="es-ES" sz="1200" b="1" kern="1200" dirty="0">
                          <a:solidFill>
                            <a:schemeClr val="tx1"/>
                          </a:solidFill>
                          <a:latin typeface="+mn-lt"/>
                          <a:ea typeface="+mn-ea"/>
                          <a:cs typeface="+mn-cs"/>
                        </a:rPr>
                        <a:t>SEXO</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Hombre (1.189)</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42232">
                <a:tc>
                  <a:txBody>
                    <a:bodyPr/>
                    <a:lstStyle/>
                    <a:p>
                      <a:pPr algn="r"/>
                      <a:r>
                        <a:rPr lang="es-ES" sz="900" dirty="0">
                          <a:latin typeface="Verdana" panose="020B0604030504040204" pitchFamily="34" charset="0"/>
                          <a:ea typeface="Verdana" panose="020B0604030504040204" pitchFamily="34" charset="0"/>
                          <a:cs typeface="Verdana" panose="020B0604030504040204" pitchFamily="34" charset="0"/>
                        </a:rPr>
                        <a:t>Mujer (1.225)</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2232">
                <a:tc gridSpan="3">
                  <a:txBody>
                    <a:bodyPr/>
                    <a:lstStyle/>
                    <a:p>
                      <a:pPr algn="l"/>
                      <a:r>
                        <a:rPr lang="es-ES" sz="1200" b="1" kern="1200" dirty="0">
                          <a:solidFill>
                            <a:schemeClr val="tx1"/>
                          </a:solidFill>
                          <a:latin typeface="+mn-lt"/>
                          <a:ea typeface="+mn-ea"/>
                          <a:cs typeface="+mn-cs"/>
                        </a:rPr>
                        <a:t>EDAD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2580368"/>
                  </a:ext>
                </a:extLst>
              </a:tr>
              <a:tr h="242232">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14 a 24 años (294)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45,6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50013014"/>
                  </a:ext>
                </a:extLst>
              </a:tr>
              <a:tr h="242232">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25 a 34 años (321)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89103026"/>
                  </a:ext>
                </a:extLst>
              </a:tr>
              <a:tr h="242232">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35 a 45 años (512)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3410039"/>
                  </a:ext>
                </a:extLst>
              </a:tr>
              <a:tr h="242232">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45 a 54 años (486)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17579414"/>
                  </a:ext>
                </a:extLst>
              </a:tr>
              <a:tr h="242232">
                <a:tc>
                  <a:txBody>
                    <a:bodyPr/>
                    <a:lstStyle/>
                    <a:p>
                      <a:pPr algn="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55 a 64 años (378)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54260384"/>
                  </a:ext>
                </a:extLst>
              </a:tr>
              <a:tr h="2422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 65 años y más (423)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0125895"/>
                  </a:ext>
                </a:extLst>
              </a:tr>
              <a:tr h="2422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tx1"/>
                          </a:solidFill>
                          <a:latin typeface="+mn-lt"/>
                          <a:ea typeface="+mn-ea"/>
                          <a:cs typeface="+mn-cs"/>
                        </a:rPr>
                        <a:t>ESTUDIOS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algn="ctr" defTabSz="914400" rtl="0" eaLnBrk="1" fontAlgn="b" latinLnBrk="0" hangingPunct="1"/>
                      <a:endParaRPr lang="es-ES" sz="1200" u="none" strike="noStrike" kern="1200" dirty="0">
                        <a:solidFill>
                          <a:schemeClr val="tx1"/>
                        </a:solidFill>
                        <a:latin typeface="+mn-lt"/>
                        <a:ea typeface="+mn-ea"/>
                        <a:cs typeface="+mn-cs"/>
                      </a:endParaRPr>
                    </a:p>
                  </a:txBody>
                  <a:tcPr marL="9525" marR="952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7827308"/>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Hasta primarios (512)</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9042902"/>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Secundarios (1.183)</a:t>
                      </a:r>
                      <a:endParaRPr lang="es-ES" sz="9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44993602"/>
                  </a:ext>
                </a:extLst>
              </a:tr>
              <a:tr h="27768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sz="900" dirty="0">
                          <a:latin typeface="Verdana" panose="020B0604030504040204" pitchFamily="34" charset="0"/>
                          <a:ea typeface="Verdana" panose="020B0604030504040204" pitchFamily="34" charset="0"/>
                          <a:cs typeface="Verdana" panose="020B0604030504040204" pitchFamily="34" charset="0"/>
                        </a:rPr>
                        <a:t>Universitarios </a:t>
                      </a:r>
                      <a:r>
                        <a:rPr lang="es-ES" sz="900" kern="1200" dirty="0">
                          <a:solidFill>
                            <a:schemeClr val="dk1"/>
                          </a:solidFill>
                          <a:latin typeface="Verdana" panose="020B0604030504040204" pitchFamily="34" charset="0"/>
                          <a:ea typeface="Verdana" panose="020B0604030504040204" pitchFamily="34" charset="0"/>
                          <a:cs typeface="Verdana" panose="020B0604030504040204" pitchFamily="34" charset="0"/>
                        </a:rPr>
                        <a:t>(1.392)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ES" sz="1200" b="0" i="0" u="none" strike="noStrike" dirty="0">
                          <a:solidFill>
                            <a:srgbClr val="000000"/>
                          </a:solidFill>
                          <a:effectLst/>
                          <a:latin typeface="+mn-lt"/>
                        </a:rPr>
                        <a:t>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59972096"/>
                  </a:ext>
                </a:extLst>
              </a:tr>
            </a:tbl>
          </a:graphicData>
        </a:graphic>
      </p:graphicFrame>
      <p:sp>
        <p:nvSpPr>
          <p:cNvPr id="18" name="Flecha: cheurón 17"/>
          <p:cNvSpPr/>
          <p:nvPr/>
        </p:nvSpPr>
        <p:spPr>
          <a:xfrm>
            <a:off x="5518400" y="2682167"/>
            <a:ext cx="478805" cy="12446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Rectangle 2"/>
          <p:cNvSpPr>
            <a:spLocks noChangeArrowheads="1"/>
          </p:cNvSpPr>
          <p:nvPr/>
        </p:nvSpPr>
        <p:spPr bwMode="auto">
          <a:xfrm>
            <a:off x="620123" y="1682250"/>
            <a:ext cx="4275217" cy="695322"/>
          </a:xfrm>
          <a:prstGeom prst="rect">
            <a:avLst/>
          </a:prstGeom>
          <a:noFill/>
          <a:ln w="9525">
            <a:noFill/>
            <a:miter lim="800000"/>
            <a:headEnd/>
            <a:tailEnd/>
          </a:ln>
          <a:effectLst/>
        </p:spPr>
        <p:txBody>
          <a:bodyPr anchor="ctr"/>
          <a:lstStyle/>
          <a:p>
            <a:pPr algn="ctr"/>
            <a:r>
              <a:rPr lang="es-ES" sz="1400" b="1" dirty="0">
                <a:solidFill>
                  <a:srgbClr val="381850"/>
                </a:solidFill>
              </a:rPr>
              <a:t>% Total han ido a alguna biblioteca o bibliobús en el último año </a:t>
            </a:r>
          </a:p>
        </p:txBody>
      </p:sp>
      <p:sp>
        <p:nvSpPr>
          <p:cNvPr id="35" name="Flecha: cheurón 34"/>
          <p:cNvSpPr/>
          <p:nvPr/>
        </p:nvSpPr>
        <p:spPr>
          <a:xfrm>
            <a:off x="5518400" y="5047058"/>
            <a:ext cx="478805" cy="12446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CuadroTexto 22">
            <a:extLst>
              <a:ext uri="{FF2B5EF4-FFF2-40B4-BE49-F238E27FC236}">
                <a16:creationId xmlns:a16="http://schemas.microsoft.com/office/drawing/2014/main" id="{C917678C-FA66-4421-A2D7-B3CEAC40E398}"/>
              </a:ext>
            </a:extLst>
          </p:cNvPr>
          <p:cNvSpPr txBox="1"/>
          <p:nvPr/>
        </p:nvSpPr>
        <p:spPr>
          <a:xfrm>
            <a:off x="8806617" y="1131406"/>
            <a:ext cx="3164698" cy="246221"/>
          </a:xfrm>
          <a:prstGeom prst="rect">
            <a:avLst/>
          </a:prstGeom>
          <a:noFill/>
        </p:spPr>
        <p:txBody>
          <a:bodyPr wrap="square" rtlCol="0">
            <a:spAutoFit/>
          </a:bodyPr>
          <a:lstStyle/>
          <a:p>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(2.414)</a:t>
            </a:r>
          </a:p>
        </p:txBody>
      </p:sp>
      <p:pic>
        <p:nvPicPr>
          <p:cNvPr id="34" name="Picture 2" descr="https://d30y9cdsu7xlg0.cloudfront.net/png/585416-200.png">
            <a:extLst>
              <a:ext uri="{FF2B5EF4-FFF2-40B4-BE49-F238E27FC236}">
                <a16:creationId xmlns:a16="http://schemas.microsoft.com/office/drawing/2014/main" id="{E0FF3FD6-5FE7-453F-9F0C-4C0CDAE359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6" y="1340923"/>
            <a:ext cx="305802" cy="30580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2">
            <a:extLst>
              <a:ext uri="{FF2B5EF4-FFF2-40B4-BE49-F238E27FC236}">
                <a16:creationId xmlns:a16="http://schemas.microsoft.com/office/drawing/2014/main" id="{86FAADE4-EC24-417B-8DB5-D00EAC5A1808}"/>
              </a:ext>
            </a:extLst>
          </p:cNvPr>
          <p:cNvSpPr>
            <a:spLocks noChangeArrowheads="1"/>
          </p:cNvSpPr>
          <p:nvPr/>
        </p:nvSpPr>
        <p:spPr bwMode="auto">
          <a:xfrm>
            <a:off x="87360" y="4084117"/>
            <a:ext cx="5154015" cy="695322"/>
          </a:xfrm>
          <a:prstGeom prst="rect">
            <a:avLst/>
          </a:prstGeom>
          <a:noFill/>
          <a:ln w="9525">
            <a:noFill/>
            <a:miter lim="800000"/>
            <a:headEnd/>
            <a:tailEnd/>
          </a:ln>
          <a:effectLst/>
        </p:spPr>
        <p:txBody>
          <a:bodyPr anchor="ctr"/>
          <a:lstStyle/>
          <a:p>
            <a:pPr algn="ctr"/>
            <a:r>
              <a:rPr lang="es-ES" sz="1400" b="1" dirty="0">
                <a:solidFill>
                  <a:srgbClr val="381850"/>
                </a:solidFill>
              </a:rPr>
              <a:t>% Total son socios de alguna biblioteca</a:t>
            </a:r>
          </a:p>
        </p:txBody>
      </p:sp>
      <p:graphicFrame>
        <p:nvGraphicFramePr>
          <p:cNvPr id="39" name="2 Gráfico">
            <a:extLst>
              <a:ext uri="{FF2B5EF4-FFF2-40B4-BE49-F238E27FC236}">
                <a16:creationId xmlns:a16="http://schemas.microsoft.com/office/drawing/2014/main" id="{522A04F4-26C6-4A40-8CF0-6C46274F6F37}"/>
              </a:ext>
            </a:extLst>
          </p:cNvPr>
          <p:cNvGraphicFramePr/>
          <p:nvPr>
            <p:extLst>
              <p:ext uri="{D42A27DB-BD31-4B8C-83A1-F6EECF244321}">
                <p14:modId xmlns:p14="http://schemas.microsoft.com/office/powerpoint/2010/main" val="2288939389"/>
              </p:ext>
            </p:extLst>
          </p:nvPr>
        </p:nvGraphicFramePr>
        <p:xfrm>
          <a:off x="0" y="2365142"/>
          <a:ext cx="5588097" cy="14738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2 Gráfico">
            <a:extLst>
              <a:ext uri="{FF2B5EF4-FFF2-40B4-BE49-F238E27FC236}">
                <a16:creationId xmlns:a16="http://schemas.microsoft.com/office/drawing/2014/main" id="{E1162915-9DFC-4C16-B61A-8E968731E474}"/>
              </a:ext>
            </a:extLst>
          </p:cNvPr>
          <p:cNvGraphicFramePr/>
          <p:nvPr>
            <p:extLst>
              <p:ext uri="{D42A27DB-BD31-4B8C-83A1-F6EECF244321}">
                <p14:modId xmlns:p14="http://schemas.microsoft.com/office/powerpoint/2010/main" val="330593289"/>
              </p:ext>
            </p:extLst>
          </p:nvPr>
        </p:nvGraphicFramePr>
        <p:xfrm>
          <a:off x="0" y="4823930"/>
          <a:ext cx="5588097" cy="1473841"/>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9">
            <a:extLst>
              <a:ext uri="{FF2B5EF4-FFF2-40B4-BE49-F238E27FC236}">
                <a16:creationId xmlns:a16="http://schemas.microsoft.com/office/drawing/2014/main" id="{DD5ABC49-3EDF-443B-80AB-916B635165C3}"/>
              </a:ext>
            </a:extLst>
          </p:cNvPr>
          <p:cNvSpPr>
            <a:spLocks noChangeArrowheads="1"/>
          </p:cNvSpPr>
          <p:nvPr/>
        </p:nvSpPr>
        <p:spPr bwMode="auto">
          <a:xfrm>
            <a:off x="220747" y="285953"/>
            <a:ext cx="11446491" cy="555986"/>
          </a:xfrm>
          <a:prstGeom prst="rect">
            <a:avLst/>
          </a:prstGeom>
          <a:noFill/>
          <a:ln w="9525">
            <a:noFill/>
            <a:miter lim="800000"/>
            <a:headEnd/>
            <a:tailEnd/>
          </a:ln>
        </p:spPr>
        <p:txBody>
          <a:bodyPr wrap="square">
            <a:spAutoFit/>
          </a:bodyPr>
          <a:lstStyle/>
          <a:p>
            <a:pPr>
              <a:lnSpc>
                <a:spcPts val="1900"/>
              </a:lnSpc>
              <a:spcBef>
                <a:spcPct val="20000"/>
              </a:spcBef>
              <a:spcAft>
                <a:spcPts val="600"/>
              </a:spcAft>
            </a:pPr>
            <a:r>
              <a:rPr lang="es-ES" sz="1400" dirty="0">
                <a:ea typeface="Verdana" panose="020B0604030504040204" pitchFamily="34" charset="0"/>
                <a:cs typeface="Verdana" panose="020B0604030504040204" pitchFamily="34" charset="0"/>
              </a:rPr>
              <a:t>Como era de esperar, </a:t>
            </a:r>
            <a:r>
              <a:rPr lang="es-ES" sz="1400" b="1" dirty="0">
                <a:ea typeface="Verdana" panose="020B0604030504040204" pitchFamily="34" charset="0"/>
                <a:cs typeface="Verdana" panose="020B0604030504040204" pitchFamily="34" charset="0"/>
              </a:rPr>
              <a:t>desciende el número de visitantes a las bibliotecas en 2020</a:t>
            </a:r>
            <a:r>
              <a:rPr lang="es-ES" sz="1400" dirty="0">
                <a:ea typeface="Verdana" panose="020B0604030504040204" pitchFamily="34" charset="0"/>
                <a:cs typeface="Verdana" panose="020B0604030504040204" pitchFamily="34" charset="0"/>
              </a:rPr>
              <a:t>, claramente relacionado con la pandemia, las restricciones a la movilidad y la suspensión del servicio de bibliotecas parte del año.</a:t>
            </a:r>
          </a:p>
        </p:txBody>
      </p:sp>
      <p:sp>
        <p:nvSpPr>
          <p:cNvPr id="2" name="Marcador de número de diapositiva 1">
            <a:extLst>
              <a:ext uri="{FF2B5EF4-FFF2-40B4-BE49-F238E27FC236}">
                <a16:creationId xmlns:a16="http://schemas.microsoft.com/office/drawing/2014/main" id="{ABDEB363-CE79-4C3A-90DC-997FC0E8DB77}"/>
              </a:ext>
            </a:extLst>
          </p:cNvPr>
          <p:cNvSpPr>
            <a:spLocks noGrp="1"/>
          </p:cNvSpPr>
          <p:nvPr>
            <p:ph type="sldNum" sz="quarter" idx="12"/>
          </p:nvPr>
        </p:nvSpPr>
        <p:spPr/>
        <p:txBody>
          <a:bodyPr/>
          <a:lstStyle/>
          <a:p>
            <a:fld id="{1A85DD5C-56C3-43D9-A91F-D75BD50A17B5}" type="slidenum">
              <a:rPr lang="es-ES_tradnl" smtClean="0"/>
              <a:pPr/>
              <a:t>80</a:t>
            </a:fld>
            <a:endParaRPr lang="es-ES_tradnl" dirty="0"/>
          </a:p>
        </p:txBody>
      </p:sp>
      <p:pic>
        <p:nvPicPr>
          <p:cNvPr id="50" name="Imagen 49">
            <a:extLst>
              <a:ext uri="{FF2B5EF4-FFF2-40B4-BE49-F238E27FC236}">
                <a16:creationId xmlns:a16="http://schemas.microsoft.com/office/drawing/2014/main" id="{47B027D5-72C5-4306-9A7A-B42FBD760A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472" b="18611"/>
          <a:stretch/>
        </p:blipFill>
        <p:spPr>
          <a:xfrm>
            <a:off x="220747" y="2291906"/>
            <a:ext cx="284905" cy="179253"/>
          </a:xfrm>
          <a:prstGeom prst="rect">
            <a:avLst/>
          </a:prstGeom>
        </p:spPr>
      </p:pic>
      <p:sp>
        <p:nvSpPr>
          <p:cNvPr id="51" name="Rectángulo 50">
            <a:extLst>
              <a:ext uri="{FF2B5EF4-FFF2-40B4-BE49-F238E27FC236}">
                <a16:creationId xmlns:a16="http://schemas.microsoft.com/office/drawing/2014/main" id="{7590DE6B-7FAC-4996-B27D-195F5739CFF5}"/>
              </a:ext>
            </a:extLst>
          </p:cNvPr>
          <p:cNvSpPr/>
          <p:nvPr/>
        </p:nvSpPr>
        <p:spPr>
          <a:xfrm>
            <a:off x="485283" y="2244215"/>
            <a:ext cx="1466361" cy="307777"/>
          </a:xfrm>
          <a:prstGeom prst="rect">
            <a:avLst/>
          </a:prstGeom>
        </p:spPr>
        <p:txBody>
          <a:bodyPr wrap="square">
            <a:spAutoFit/>
          </a:bodyPr>
          <a:lstStyle/>
          <a:p>
            <a:pPr lvl="0"/>
            <a:r>
              <a:rPr lang="es-ES" sz="1400" dirty="0">
                <a:solidFill>
                  <a:srgbClr val="44265A"/>
                </a:solidFill>
                <a:latin typeface="Verdana" panose="020B0604030504040204" pitchFamily="34" charset="0"/>
                <a:ea typeface="Verdana" panose="020B0604030504040204" pitchFamily="34" charset="0"/>
                <a:cs typeface="Verdana" panose="020B0604030504040204" pitchFamily="34" charset="0"/>
              </a:rPr>
              <a:t>EVOLUCIÓN</a:t>
            </a:r>
            <a:endParaRPr lang="es-ES" sz="1200" dirty="0">
              <a:solidFill>
                <a:srgbClr val="44265A"/>
              </a:solidFill>
            </a:endParaRPr>
          </a:p>
        </p:txBody>
      </p:sp>
      <p:pic>
        <p:nvPicPr>
          <p:cNvPr id="22" name="Imagen 21">
            <a:extLst>
              <a:ext uri="{FF2B5EF4-FFF2-40B4-BE49-F238E27FC236}">
                <a16:creationId xmlns:a16="http://schemas.microsoft.com/office/drawing/2014/main" id="{C79288A7-9C3F-49B1-99F6-CED89E866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472" b="18611"/>
          <a:stretch/>
        </p:blipFill>
        <p:spPr>
          <a:xfrm>
            <a:off x="220747" y="4735189"/>
            <a:ext cx="284905" cy="179253"/>
          </a:xfrm>
          <a:prstGeom prst="rect">
            <a:avLst/>
          </a:prstGeom>
        </p:spPr>
      </p:pic>
      <p:sp>
        <p:nvSpPr>
          <p:cNvPr id="24" name="Rectángulo 23">
            <a:extLst>
              <a:ext uri="{FF2B5EF4-FFF2-40B4-BE49-F238E27FC236}">
                <a16:creationId xmlns:a16="http://schemas.microsoft.com/office/drawing/2014/main" id="{B812B899-AB11-428B-98F1-E6B05C216467}"/>
              </a:ext>
            </a:extLst>
          </p:cNvPr>
          <p:cNvSpPr/>
          <p:nvPr/>
        </p:nvSpPr>
        <p:spPr>
          <a:xfrm>
            <a:off x="485283" y="4687498"/>
            <a:ext cx="1466361" cy="307777"/>
          </a:xfrm>
          <a:prstGeom prst="rect">
            <a:avLst/>
          </a:prstGeom>
        </p:spPr>
        <p:txBody>
          <a:bodyPr wrap="square">
            <a:spAutoFit/>
          </a:bodyPr>
          <a:lstStyle/>
          <a:p>
            <a:pPr lvl="0"/>
            <a:r>
              <a:rPr lang="es-ES" sz="1400" dirty="0">
                <a:solidFill>
                  <a:srgbClr val="44265A"/>
                </a:solidFill>
                <a:latin typeface="Verdana" panose="020B0604030504040204" pitchFamily="34" charset="0"/>
                <a:ea typeface="Verdana" panose="020B0604030504040204" pitchFamily="34" charset="0"/>
                <a:cs typeface="Verdana" panose="020B0604030504040204" pitchFamily="34" charset="0"/>
              </a:rPr>
              <a:t>EVOLUCIÓN</a:t>
            </a:r>
            <a:endParaRPr lang="es-ES" sz="1200" dirty="0">
              <a:solidFill>
                <a:srgbClr val="44265A"/>
              </a:solidFill>
            </a:endParaRPr>
          </a:p>
        </p:txBody>
      </p:sp>
      <p:sp>
        <p:nvSpPr>
          <p:cNvPr id="26" name="Rectangle 3">
            <a:extLst>
              <a:ext uri="{FF2B5EF4-FFF2-40B4-BE49-F238E27FC236}">
                <a16:creationId xmlns:a16="http://schemas.microsoft.com/office/drawing/2014/main" id="{A5553888-10B9-4646-9B8E-33FC97E11E80}"/>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BIBLIOTECAS</a:t>
            </a:r>
          </a:p>
        </p:txBody>
      </p:sp>
      <p:sp>
        <p:nvSpPr>
          <p:cNvPr id="27" name="Rectangle 3">
            <a:extLst>
              <a:ext uri="{FF2B5EF4-FFF2-40B4-BE49-F238E27FC236}">
                <a16:creationId xmlns:a16="http://schemas.microsoft.com/office/drawing/2014/main" id="{999804FC-5C7C-4192-A182-CF5FCD381E73}"/>
              </a:ext>
            </a:extLst>
          </p:cNvPr>
          <p:cNvSpPr>
            <a:spLocks noChangeArrowheads="1"/>
          </p:cNvSpPr>
          <p:nvPr/>
        </p:nvSpPr>
        <p:spPr bwMode="auto">
          <a:xfrm>
            <a:off x="270008" y="1334675"/>
            <a:ext cx="3416423"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Asistencia y Socios</a:t>
            </a:r>
          </a:p>
        </p:txBody>
      </p:sp>
      <p:pic>
        <p:nvPicPr>
          <p:cNvPr id="29" name="Imagen 28">
            <a:extLst>
              <a:ext uri="{FF2B5EF4-FFF2-40B4-BE49-F238E27FC236}">
                <a16:creationId xmlns:a16="http://schemas.microsoft.com/office/drawing/2014/main" id="{F3A43FBF-1E4F-4B52-82A5-40EBC26104E4}"/>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526556" y="3574151"/>
            <a:ext cx="620428" cy="290944"/>
          </a:xfrm>
          <a:prstGeom prst="rect">
            <a:avLst/>
          </a:prstGeom>
        </p:spPr>
      </p:pic>
      <p:pic>
        <p:nvPicPr>
          <p:cNvPr id="30" name="Imagen 29">
            <a:extLst>
              <a:ext uri="{FF2B5EF4-FFF2-40B4-BE49-F238E27FC236}">
                <a16:creationId xmlns:a16="http://schemas.microsoft.com/office/drawing/2014/main" id="{1FD4CF24-3D5B-4AEF-908A-396F6E6496CA}"/>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992452" y="3574151"/>
            <a:ext cx="620428" cy="290944"/>
          </a:xfrm>
          <a:prstGeom prst="rect">
            <a:avLst/>
          </a:prstGeom>
        </p:spPr>
      </p:pic>
      <p:pic>
        <p:nvPicPr>
          <p:cNvPr id="31" name="Imagen 30">
            <a:extLst>
              <a:ext uri="{FF2B5EF4-FFF2-40B4-BE49-F238E27FC236}">
                <a16:creationId xmlns:a16="http://schemas.microsoft.com/office/drawing/2014/main" id="{F30C2643-C738-46DF-8D15-AB1B80346BFD}"/>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526556" y="5902584"/>
            <a:ext cx="620428" cy="290944"/>
          </a:xfrm>
          <a:prstGeom prst="rect">
            <a:avLst/>
          </a:prstGeom>
        </p:spPr>
      </p:pic>
      <p:pic>
        <p:nvPicPr>
          <p:cNvPr id="32" name="Imagen 31">
            <a:extLst>
              <a:ext uri="{FF2B5EF4-FFF2-40B4-BE49-F238E27FC236}">
                <a16:creationId xmlns:a16="http://schemas.microsoft.com/office/drawing/2014/main" id="{F55A6149-EC05-4D4C-A5F5-EC4312A0FD23}"/>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973474" y="5902584"/>
            <a:ext cx="620428" cy="290944"/>
          </a:xfrm>
          <a:prstGeom prst="rect">
            <a:avLst/>
          </a:prstGeom>
        </p:spPr>
      </p:pic>
      <p:pic>
        <p:nvPicPr>
          <p:cNvPr id="33" name="Imagen 32">
            <a:extLst>
              <a:ext uri="{FF2B5EF4-FFF2-40B4-BE49-F238E27FC236}">
                <a16:creationId xmlns:a16="http://schemas.microsoft.com/office/drawing/2014/main" id="{1D2F471C-CF13-4716-AC63-7A85EEF40EC0}"/>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994086" y="3069232"/>
            <a:ext cx="620428" cy="290944"/>
          </a:xfrm>
          <a:prstGeom prst="rect">
            <a:avLst/>
          </a:prstGeom>
        </p:spPr>
      </p:pic>
      <p:sp>
        <p:nvSpPr>
          <p:cNvPr id="37" name="Flecha: hacia abajo 36">
            <a:extLst>
              <a:ext uri="{FF2B5EF4-FFF2-40B4-BE49-F238E27FC236}">
                <a16:creationId xmlns:a16="http://schemas.microsoft.com/office/drawing/2014/main" id="{90B1D784-BBE7-4CE3-AD7F-3C56AB665E50}"/>
              </a:ext>
            </a:extLst>
          </p:cNvPr>
          <p:cNvSpPr/>
          <p:nvPr/>
        </p:nvSpPr>
        <p:spPr>
          <a:xfrm>
            <a:off x="5145833" y="2749804"/>
            <a:ext cx="151332" cy="215317"/>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 name="Imagen 40">
            <a:extLst>
              <a:ext uri="{FF2B5EF4-FFF2-40B4-BE49-F238E27FC236}">
                <a16:creationId xmlns:a16="http://schemas.microsoft.com/office/drawing/2014/main" id="{0B1D5FA5-ABD9-4DC8-9D29-0D3ED0D6A5EA}"/>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9526556" y="4080502"/>
            <a:ext cx="620428" cy="290944"/>
          </a:xfrm>
          <a:prstGeom prst="rect">
            <a:avLst/>
          </a:prstGeom>
        </p:spPr>
      </p:pic>
      <p:pic>
        <p:nvPicPr>
          <p:cNvPr id="42" name="Imagen 41">
            <a:extLst>
              <a:ext uri="{FF2B5EF4-FFF2-40B4-BE49-F238E27FC236}">
                <a16:creationId xmlns:a16="http://schemas.microsoft.com/office/drawing/2014/main" id="{C60453B8-A8AE-40A1-9DAC-435294F54D27}"/>
              </a:ext>
            </a:extLst>
          </p:cNvPr>
          <p:cNvPicPr>
            <a:picLocks noChangeAspect="1"/>
          </p:cNvPicPr>
          <p:nvPr/>
        </p:nvPicPr>
        <p:blipFill>
          <a:blip r:embed="rId6" cstate="email">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1020616" y="4062187"/>
            <a:ext cx="620428" cy="290944"/>
          </a:xfrm>
          <a:prstGeom prst="rect">
            <a:avLst/>
          </a:prstGeom>
        </p:spPr>
      </p:pic>
    </p:spTree>
    <p:extLst>
      <p:ext uri="{BB962C8B-B14F-4D97-AF65-F5344CB8AC3E}">
        <p14:creationId xmlns:p14="http://schemas.microsoft.com/office/powerpoint/2010/main" val="3378301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7FAB7BC2-EA4C-4679-A7C2-E097B688FAE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rcador de número de diapositiva 1">
            <a:extLst>
              <a:ext uri="{FF2B5EF4-FFF2-40B4-BE49-F238E27FC236}">
                <a16:creationId xmlns:a16="http://schemas.microsoft.com/office/drawing/2014/main" id="{7B5A0F5F-0C6D-4DEF-AE96-F78A64D3AD4A}"/>
              </a:ext>
            </a:extLst>
          </p:cNvPr>
          <p:cNvSpPr>
            <a:spLocks noGrp="1"/>
          </p:cNvSpPr>
          <p:nvPr>
            <p:ph type="sldNum" sz="quarter" idx="12"/>
          </p:nvPr>
        </p:nvSpPr>
        <p:spPr/>
        <p:txBody>
          <a:bodyPr/>
          <a:lstStyle/>
          <a:p>
            <a:fld id="{1A85DD5C-56C3-43D9-A91F-D75BD50A17B5}" type="slidenum">
              <a:rPr lang="es-ES_tradnl" smtClean="0"/>
              <a:pPr/>
              <a:t>81</a:t>
            </a:fld>
            <a:endParaRPr lang="es-ES_tradnl" dirty="0"/>
          </a:p>
        </p:txBody>
      </p:sp>
      <p:sp>
        <p:nvSpPr>
          <p:cNvPr id="3" name="Rectangle 2">
            <a:extLst>
              <a:ext uri="{FF2B5EF4-FFF2-40B4-BE49-F238E27FC236}">
                <a16:creationId xmlns:a16="http://schemas.microsoft.com/office/drawing/2014/main" id="{083D1BCB-3A83-4C7C-9BA7-666DF5DEB83B}"/>
              </a:ext>
            </a:extLst>
          </p:cNvPr>
          <p:cNvSpPr>
            <a:spLocks noChangeArrowheads="1"/>
          </p:cNvSpPr>
          <p:nvPr/>
        </p:nvSpPr>
        <p:spPr bwMode="auto">
          <a:xfrm>
            <a:off x="540289" y="1786050"/>
            <a:ext cx="4795838" cy="695322"/>
          </a:xfrm>
          <a:prstGeom prst="rect">
            <a:avLst/>
          </a:prstGeom>
          <a:noFill/>
          <a:ln w="9525">
            <a:noFill/>
            <a:miter lim="800000"/>
            <a:headEnd/>
            <a:tailEnd/>
          </a:ln>
          <a:effectLst/>
        </p:spPr>
        <p:txBody>
          <a:bodyPr anchor="ctr"/>
          <a:lstStyle/>
          <a:p>
            <a:pPr algn="ctr"/>
            <a:r>
              <a:rPr lang="es-ES" sz="1600" b="1" dirty="0">
                <a:solidFill>
                  <a:srgbClr val="381850"/>
                </a:solidFill>
              </a:rPr>
              <a:t>En el último año, </a:t>
            </a:r>
          </a:p>
          <a:p>
            <a:pPr algn="ctr"/>
            <a:r>
              <a:rPr lang="es-ES" sz="1600" b="1" dirty="0">
                <a:solidFill>
                  <a:srgbClr val="381850"/>
                </a:solidFill>
              </a:rPr>
              <a:t>¿Ha ido a alguna biblioteca o bibliobús?</a:t>
            </a:r>
          </a:p>
        </p:txBody>
      </p:sp>
      <p:sp>
        <p:nvSpPr>
          <p:cNvPr id="7" name="Rectangle 8">
            <a:extLst>
              <a:ext uri="{FF2B5EF4-FFF2-40B4-BE49-F238E27FC236}">
                <a16:creationId xmlns:a16="http://schemas.microsoft.com/office/drawing/2014/main" id="{7649E35B-E1D6-4990-B5BD-63018A0FF587}"/>
              </a:ext>
            </a:extLst>
          </p:cNvPr>
          <p:cNvSpPr>
            <a:spLocks noChangeArrowheads="1"/>
          </p:cNvSpPr>
          <p:nvPr/>
        </p:nvSpPr>
        <p:spPr bwMode="auto">
          <a:xfrm>
            <a:off x="7967031" y="1373962"/>
            <a:ext cx="3663660" cy="410538"/>
          </a:xfrm>
          <a:prstGeom prst="rect">
            <a:avLst/>
          </a:prstGeom>
          <a:noFill/>
          <a:ln w="9525">
            <a:noFill/>
            <a:miter lim="800000"/>
            <a:headEnd/>
            <a:tailEnd/>
          </a:ln>
          <a:effectLst/>
        </p:spPr>
        <p:txBody>
          <a:bodyPr anchor="ctr"/>
          <a:lstStyle/>
          <a:p>
            <a:pPr algn="ctr"/>
            <a:r>
              <a:rPr lang="es-ES" sz="1600" b="1" dirty="0">
                <a:solidFill>
                  <a:srgbClr val="381850"/>
                </a:solidFill>
              </a:rPr>
              <a:t>¿A qué tipo de biblioteca?</a:t>
            </a:r>
          </a:p>
        </p:txBody>
      </p:sp>
      <p:graphicFrame>
        <p:nvGraphicFramePr>
          <p:cNvPr id="8" name="Object 9">
            <a:extLst>
              <a:ext uri="{FF2B5EF4-FFF2-40B4-BE49-F238E27FC236}">
                <a16:creationId xmlns:a16="http://schemas.microsoft.com/office/drawing/2014/main" id="{E63F85D3-1441-4792-8C41-598DFD35E7FA}"/>
              </a:ext>
            </a:extLst>
          </p:cNvPr>
          <p:cNvGraphicFramePr>
            <a:graphicFrameLocks noChangeAspect="1"/>
          </p:cNvGraphicFramePr>
          <p:nvPr>
            <p:extLst>
              <p:ext uri="{D42A27DB-BD31-4B8C-83A1-F6EECF244321}">
                <p14:modId xmlns:p14="http://schemas.microsoft.com/office/powerpoint/2010/main" val="866512250"/>
              </p:ext>
            </p:extLst>
          </p:nvPr>
        </p:nvGraphicFramePr>
        <p:xfrm>
          <a:off x="7058779" y="1782682"/>
          <a:ext cx="4832071" cy="163977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4">
            <a:extLst>
              <a:ext uri="{FF2B5EF4-FFF2-40B4-BE49-F238E27FC236}">
                <a16:creationId xmlns:a16="http://schemas.microsoft.com/office/drawing/2014/main" id="{864F513C-652F-4ED8-8A4C-0D273A35C5A4}"/>
              </a:ext>
            </a:extLst>
          </p:cNvPr>
          <p:cNvSpPr>
            <a:spLocks noChangeArrowheads="1"/>
          </p:cNvSpPr>
          <p:nvPr/>
        </p:nvSpPr>
        <p:spPr bwMode="auto">
          <a:xfrm>
            <a:off x="9166699" y="1720856"/>
            <a:ext cx="2724151" cy="246221"/>
          </a:xfrm>
          <a:prstGeom prst="rect">
            <a:avLst/>
          </a:prstGeom>
          <a:noFill/>
        </p:spPr>
        <p:txBody>
          <a:bodyPr wrap="square" rtlCol="0">
            <a:spAutoFit/>
          </a:bodyPr>
          <a:lstStyle/>
          <a:p>
            <a:pPr algn="r"/>
            <a:r>
              <a:rPr lang="es-ES" sz="1000" b="1" dirty="0">
                <a:solidFill>
                  <a:srgbClr val="002060"/>
                </a:solidFill>
                <a:latin typeface="+mj-lt"/>
                <a:ea typeface="Roboto" pitchFamily="2" charset="0"/>
              </a:rPr>
              <a:t>Base: </a:t>
            </a:r>
            <a:r>
              <a:rPr lang="es-ES" sz="1000" dirty="0">
                <a:solidFill>
                  <a:srgbClr val="002060"/>
                </a:solidFill>
                <a:latin typeface="+mj-lt"/>
                <a:ea typeface="Roboto" pitchFamily="2" charset="0"/>
              </a:rPr>
              <a:t>Ha ido a una biblioteca (561)</a:t>
            </a:r>
          </a:p>
        </p:txBody>
      </p:sp>
      <p:sp>
        <p:nvSpPr>
          <p:cNvPr id="10" name="Oval 16">
            <a:extLst>
              <a:ext uri="{FF2B5EF4-FFF2-40B4-BE49-F238E27FC236}">
                <a16:creationId xmlns:a16="http://schemas.microsoft.com/office/drawing/2014/main" id="{C5063EF8-186A-434A-8287-BFB78607F28B}"/>
              </a:ext>
            </a:extLst>
          </p:cNvPr>
          <p:cNvSpPr>
            <a:spLocks noChangeArrowheads="1"/>
          </p:cNvSpPr>
          <p:nvPr/>
        </p:nvSpPr>
        <p:spPr bwMode="auto">
          <a:xfrm>
            <a:off x="3811529" y="2845584"/>
            <a:ext cx="531852" cy="402232"/>
          </a:xfrm>
          <a:prstGeom prst="ellipse">
            <a:avLst/>
          </a:prstGeom>
          <a:noFill/>
          <a:ln w="28575">
            <a:solidFill>
              <a:srgbClr val="8A2CA4"/>
            </a:solidFill>
            <a:prstDash val="dash"/>
            <a:round/>
            <a:headEnd/>
            <a:tailEnd/>
          </a:ln>
          <a:effectLst/>
        </p:spPr>
        <p:txBody>
          <a:bodyPr wrap="none" anchor="ctr"/>
          <a:lstStyle/>
          <a:p>
            <a:endParaRPr lang="es-ES"/>
          </a:p>
        </p:txBody>
      </p:sp>
      <p:cxnSp>
        <p:nvCxnSpPr>
          <p:cNvPr id="12" name="Conector: curvado 11">
            <a:extLst>
              <a:ext uri="{FF2B5EF4-FFF2-40B4-BE49-F238E27FC236}">
                <a16:creationId xmlns:a16="http://schemas.microsoft.com/office/drawing/2014/main" id="{E2238D0D-7279-4324-ACE3-C68742F7F67D}"/>
              </a:ext>
            </a:extLst>
          </p:cNvPr>
          <p:cNvCxnSpPr>
            <a:cxnSpLocks/>
            <a:stCxn id="10" idx="6"/>
            <a:endCxn id="15" idx="1"/>
          </p:cNvCxnSpPr>
          <p:nvPr/>
        </p:nvCxnSpPr>
        <p:spPr>
          <a:xfrm flipV="1">
            <a:off x="4343381" y="1561150"/>
            <a:ext cx="3286436" cy="1485550"/>
          </a:xfrm>
          <a:prstGeom prst="curvedConnector3">
            <a:avLst>
              <a:gd name="adj1" fmla="val 50000"/>
            </a:avLst>
          </a:prstGeom>
          <a:ln w="12700">
            <a:solidFill>
              <a:srgbClr val="8A2CA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5" name="Picture 2" descr="https://d30y9cdsu7xlg0.cloudfront.net/png/690471-200.png">
            <a:extLst>
              <a:ext uri="{FF2B5EF4-FFF2-40B4-BE49-F238E27FC236}">
                <a16:creationId xmlns:a16="http://schemas.microsoft.com/office/drawing/2014/main" id="{4ACC0B89-B4DF-4A47-BDB4-AA3CAE4F59E0}"/>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9817" y="1257752"/>
            <a:ext cx="606796" cy="60679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7AAAD86E-130A-4F4B-BFB3-157125A02BA8}"/>
              </a:ext>
            </a:extLst>
          </p:cNvPr>
          <p:cNvSpPr txBox="1"/>
          <p:nvPr/>
        </p:nvSpPr>
        <p:spPr>
          <a:xfrm>
            <a:off x="1807825" y="2392960"/>
            <a:ext cx="3528302" cy="246221"/>
          </a:xfrm>
          <a:prstGeom prst="rect">
            <a:avLst/>
          </a:prstGeom>
          <a:noFill/>
        </p:spPr>
        <p:txBody>
          <a:bodyPr wrap="square" rtlCol="0">
            <a:spAutoFit/>
          </a:bodyPr>
          <a:lstStyle>
            <a:defPPr>
              <a:defRPr lang="es-ES_tradnl"/>
            </a:defPPr>
            <a:lvl1pPr algn="r">
              <a:defRPr sz="1000" b="1">
                <a:solidFill>
                  <a:srgbClr val="002060"/>
                </a:solidFill>
                <a:latin typeface="+mj-lt"/>
                <a:ea typeface="Roboto" pitchFamily="2" charset="0"/>
              </a:defRPr>
            </a:lvl1pPr>
          </a:lstStyle>
          <a:p>
            <a:r>
              <a:rPr lang="es-ES" dirty="0"/>
              <a:t>Base: </a:t>
            </a:r>
            <a:r>
              <a:rPr lang="es-ES" b="0" dirty="0"/>
              <a:t>Población de 14 o más años (2.414)</a:t>
            </a:r>
          </a:p>
        </p:txBody>
      </p:sp>
      <p:sp>
        <p:nvSpPr>
          <p:cNvPr id="17" name="Rectangle 14">
            <a:extLst>
              <a:ext uri="{FF2B5EF4-FFF2-40B4-BE49-F238E27FC236}">
                <a16:creationId xmlns:a16="http://schemas.microsoft.com/office/drawing/2014/main" id="{0BDE1B98-982C-4429-8E68-ED02C736E331}"/>
              </a:ext>
            </a:extLst>
          </p:cNvPr>
          <p:cNvSpPr>
            <a:spLocks noChangeArrowheads="1"/>
          </p:cNvSpPr>
          <p:nvPr/>
        </p:nvSpPr>
        <p:spPr bwMode="auto">
          <a:xfrm>
            <a:off x="9166699" y="1909253"/>
            <a:ext cx="2724151" cy="230832"/>
          </a:xfrm>
          <a:prstGeom prst="rect">
            <a:avLst/>
          </a:prstGeom>
          <a:noFill/>
        </p:spPr>
        <p:txBody>
          <a:bodyPr wrap="square" rtlCol="0">
            <a:spAutoFit/>
          </a:bodyPr>
          <a:lstStyle/>
          <a:p>
            <a:pPr algn="r"/>
            <a:r>
              <a:rPr lang="es-ES" sz="900" dirty="0">
                <a:solidFill>
                  <a:srgbClr val="002060"/>
                </a:solidFill>
                <a:latin typeface="+mj-lt"/>
                <a:ea typeface="Roboto" pitchFamily="2" charset="0"/>
              </a:rPr>
              <a:t>Respuesta múltiple</a:t>
            </a:r>
          </a:p>
        </p:txBody>
      </p:sp>
      <p:graphicFrame>
        <p:nvGraphicFramePr>
          <p:cNvPr id="28" name="2 Gráfico">
            <a:extLst>
              <a:ext uri="{FF2B5EF4-FFF2-40B4-BE49-F238E27FC236}">
                <a16:creationId xmlns:a16="http://schemas.microsoft.com/office/drawing/2014/main" id="{5CDF1EAC-42A6-4F8B-9081-7403BD2F0637}"/>
              </a:ext>
            </a:extLst>
          </p:cNvPr>
          <p:cNvGraphicFramePr/>
          <p:nvPr>
            <p:extLst>
              <p:ext uri="{D42A27DB-BD31-4B8C-83A1-F6EECF244321}">
                <p14:modId xmlns:p14="http://schemas.microsoft.com/office/powerpoint/2010/main" val="2125150406"/>
              </p:ext>
            </p:extLst>
          </p:nvPr>
        </p:nvGraphicFramePr>
        <p:xfrm>
          <a:off x="5293040" y="5431629"/>
          <a:ext cx="6830429" cy="897931"/>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
            <a:extLst>
              <a:ext uri="{FF2B5EF4-FFF2-40B4-BE49-F238E27FC236}">
                <a16:creationId xmlns:a16="http://schemas.microsoft.com/office/drawing/2014/main" id="{2908BE33-56D7-45BE-B480-979965D9B38D}"/>
              </a:ext>
            </a:extLst>
          </p:cNvPr>
          <p:cNvSpPr>
            <a:spLocks noChangeArrowheads="1"/>
          </p:cNvSpPr>
          <p:nvPr/>
        </p:nvSpPr>
        <p:spPr bwMode="auto">
          <a:xfrm>
            <a:off x="5892960" y="3781668"/>
            <a:ext cx="5828145" cy="505667"/>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381850"/>
                </a:solidFill>
                <a:effectLst/>
                <a:uLnTx/>
                <a:uFillTx/>
                <a:latin typeface="Verdana"/>
                <a:ea typeface="+mn-ea"/>
                <a:cs typeface="+mn-cs"/>
              </a:rPr>
              <a:t>¿Con qué </a:t>
            </a:r>
            <a:r>
              <a:rPr lang="es-ES" sz="1600" b="1" dirty="0">
                <a:solidFill>
                  <a:srgbClr val="381850"/>
                </a:solidFill>
              </a:rPr>
              <a:t>frecuencia</a:t>
            </a:r>
            <a:r>
              <a:rPr kumimoji="0" lang="es-ES" sz="1600" b="0" i="0" u="none" strike="noStrike" kern="0" cap="none" spc="0" normalizeH="0" baseline="0" noProof="0" dirty="0">
                <a:ln>
                  <a:noFill/>
                </a:ln>
                <a:solidFill>
                  <a:srgbClr val="381850"/>
                </a:solidFill>
                <a:effectLst/>
                <a:uLnTx/>
                <a:uFillTx/>
                <a:latin typeface="Verdana"/>
                <a:ea typeface="+mn-ea"/>
                <a:cs typeface="+mn-cs"/>
              </a:rPr>
              <a:t> visita la biblioteca o bibliobús?</a:t>
            </a:r>
          </a:p>
        </p:txBody>
      </p:sp>
      <p:sp>
        <p:nvSpPr>
          <p:cNvPr id="30" name="13 CuadroTexto">
            <a:extLst>
              <a:ext uri="{FF2B5EF4-FFF2-40B4-BE49-F238E27FC236}">
                <a16:creationId xmlns:a16="http://schemas.microsoft.com/office/drawing/2014/main" id="{B34C1C51-4C70-4346-BDD6-03EAB7C15412}"/>
              </a:ext>
            </a:extLst>
          </p:cNvPr>
          <p:cNvSpPr txBox="1"/>
          <p:nvPr/>
        </p:nvSpPr>
        <p:spPr>
          <a:xfrm>
            <a:off x="5934438" y="4578825"/>
            <a:ext cx="1592103" cy="58477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lumMod val="75000"/>
                    <a:lumOff val="25000"/>
                  </a:prstClr>
                </a:solidFill>
                <a:effectLst/>
                <a:uLnTx/>
                <a:uFillTx/>
                <a:cs typeface="Calibri" pitchFamily="34" charset="0"/>
              </a:rPr>
              <a:t>24,1%</a:t>
            </a:r>
            <a:br>
              <a:rPr kumimoji="0" lang="es-ES" sz="1400" b="0" i="0" u="none" strike="noStrike" kern="0" cap="none" spc="0" normalizeH="0" baseline="0" noProof="0" dirty="0">
                <a:ln>
                  <a:noFill/>
                </a:ln>
                <a:solidFill>
                  <a:prstClr val="black">
                    <a:lumMod val="75000"/>
                    <a:lumOff val="25000"/>
                  </a:prstClr>
                </a:solidFill>
                <a:effectLst/>
                <a:uLnTx/>
                <a:uFillTx/>
                <a:cs typeface="Calibri" pitchFamily="34" charset="0"/>
              </a:rPr>
            </a:br>
            <a:r>
              <a:rPr kumimoji="0" lang="es-ES" sz="1400" b="1" i="0" u="none" strike="noStrike" kern="0" cap="none" spc="0" normalizeH="0" baseline="0" noProof="0" dirty="0">
                <a:ln>
                  <a:noFill/>
                </a:ln>
                <a:solidFill>
                  <a:prstClr val="black">
                    <a:lumMod val="75000"/>
                    <a:lumOff val="25000"/>
                  </a:prstClr>
                </a:solidFill>
                <a:effectLst/>
                <a:uLnTx/>
                <a:uFillTx/>
              </a:rPr>
              <a:t>Frecuente</a:t>
            </a:r>
            <a:endParaRPr kumimoji="0" lang="es-ES" sz="1200" b="1" i="0" u="none" strike="noStrike" kern="0" cap="none" spc="0" normalizeH="0" baseline="0" noProof="0" dirty="0">
              <a:ln>
                <a:noFill/>
              </a:ln>
              <a:solidFill>
                <a:prstClr val="black">
                  <a:lumMod val="75000"/>
                  <a:lumOff val="25000"/>
                </a:prstClr>
              </a:solidFill>
              <a:effectLst/>
              <a:uLnTx/>
              <a:uFillTx/>
            </a:endParaRPr>
          </a:p>
        </p:txBody>
      </p:sp>
      <p:sp>
        <p:nvSpPr>
          <p:cNvPr id="31" name="14 CuadroTexto">
            <a:extLst>
              <a:ext uri="{FF2B5EF4-FFF2-40B4-BE49-F238E27FC236}">
                <a16:creationId xmlns:a16="http://schemas.microsoft.com/office/drawing/2014/main" id="{A392ACE2-4F26-43E9-BF4A-3E9BB5BE72AA}"/>
              </a:ext>
            </a:extLst>
          </p:cNvPr>
          <p:cNvSpPr txBox="1"/>
          <p:nvPr/>
        </p:nvSpPr>
        <p:spPr>
          <a:xfrm>
            <a:off x="8720923" y="4578210"/>
            <a:ext cx="1592103" cy="58477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prstClr val="black">
                    <a:lumMod val="75000"/>
                    <a:lumOff val="25000"/>
                  </a:prstClr>
                </a:solidFill>
                <a:effectLst/>
                <a:uLnTx/>
                <a:uFillTx/>
                <a:cs typeface="Calibri" pitchFamily="34" charset="0"/>
              </a:rPr>
              <a:t>60,9% </a:t>
            </a:r>
            <a:r>
              <a:rPr kumimoji="0" lang="es-ES" sz="1400" b="1" i="0" u="none" strike="noStrike" kern="0" cap="none" spc="0" normalizeH="0" baseline="0" noProof="0" dirty="0">
                <a:ln>
                  <a:noFill/>
                </a:ln>
                <a:solidFill>
                  <a:prstClr val="black">
                    <a:lumMod val="75000"/>
                    <a:lumOff val="25000"/>
                  </a:prstClr>
                </a:solidFill>
                <a:effectLst/>
                <a:uLnTx/>
                <a:uFillTx/>
              </a:rPr>
              <a:t>Ocasional</a:t>
            </a:r>
            <a:endParaRPr kumimoji="0" lang="es-ES" sz="1200" b="1" i="0" u="none" strike="noStrike" kern="0" cap="none" spc="0" normalizeH="0" baseline="0" noProof="0" dirty="0">
              <a:ln>
                <a:noFill/>
              </a:ln>
              <a:solidFill>
                <a:prstClr val="black">
                  <a:lumMod val="75000"/>
                  <a:lumOff val="25000"/>
                </a:prstClr>
              </a:solidFill>
              <a:effectLst/>
              <a:uLnTx/>
              <a:uFillTx/>
            </a:endParaRPr>
          </a:p>
        </p:txBody>
      </p:sp>
      <p:pic>
        <p:nvPicPr>
          <p:cNvPr id="32" name="Picture 14" descr="https://d30y9cdsu7xlg0.cloudfront.net/png/836276-200.png">
            <a:extLst>
              <a:ext uri="{FF2B5EF4-FFF2-40B4-BE49-F238E27FC236}">
                <a16:creationId xmlns:a16="http://schemas.microsoft.com/office/drawing/2014/main" id="{6A31952A-B823-4F93-B219-5A2D4F86BB63}"/>
              </a:ext>
            </a:extLst>
          </p:cNvPr>
          <p:cNvPicPr>
            <a:picLocks noChangeAspect="1" noChangeArrowheads="1"/>
          </p:cNvPicPr>
          <p:nvPr/>
        </p:nvPicPr>
        <p:blipFill>
          <a:blip r:embed="rId5" cstate="email">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531073" y="4610191"/>
            <a:ext cx="502619" cy="5026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s://d30y9cdsu7xlg0.cloudfront.net/png/836276-200.png">
            <a:extLst>
              <a:ext uri="{FF2B5EF4-FFF2-40B4-BE49-F238E27FC236}">
                <a16:creationId xmlns:a16="http://schemas.microsoft.com/office/drawing/2014/main" id="{C4A8DDD7-C7CE-492A-BB21-A33902682EA0}"/>
              </a:ext>
            </a:extLst>
          </p:cNvPr>
          <p:cNvPicPr>
            <a:picLocks noChangeAspect="1" noChangeArrowheads="1"/>
          </p:cNvPicPr>
          <p:nvPr/>
        </p:nvPicPr>
        <p:blipFill rotWithShape="1">
          <a:blip r:embed="rId6" cstate="email">
            <a:duotone>
              <a:srgbClr val="A5A5A5">
                <a:shade val="45000"/>
                <a:satMod val="135000"/>
              </a:srgbClr>
              <a:prstClr val="white"/>
            </a:duotone>
            <a:extLst>
              <a:ext uri="{28A0092B-C50C-407E-A947-70E740481C1C}">
                <a14:useLocalDpi xmlns:a14="http://schemas.microsoft.com/office/drawing/2010/main" val="0"/>
              </a:ext>
            </a:extLst>
          </a:blip>
          <a:srcRect/>
          <a:stretch/>
        </p:blipFill>
        <p:spPr bwMode="auto">
          <a:xfrm>
            <a:off x="8503426" y="4613372"/>
            <a:ext cx="275492" cy="502619"/>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extLst>
              <a:ext uri="{FF2B5EF4-FFF2-40B4-BE49-F238E27FC236}">
                <a16:creationId xmlns:a16="http://schemas.microsoft.com/office/drawing/2014/main" id="{610C2141-8FD1-42EF-A036-E1717034EA21}"/>
              </a:ext>
            </a:extLst>
          </p:cNvPr>
          <p:cNvSpPr/>
          <p:nvPr/>
        </p:nvSpPr>
        <p:spPr bwMode="auto">
          <a:xfrm>
            <a:off x="5293040" y="4471879"/>
            <a:ext cx="2704243" cy="1950185"/>
          </a:xfrm>
          <a:prstGeom prst="rect">
            <a:avLst/>
          </a:prstGeom>
          <a:noFill/>
          <a:ln w="9525" cap="flat" cmpd="sng" algn="ctr">
            <a:solidFill>
              <a:sysClr val="window" lastClr="FFFFFF">
                <a:lumMod val="75000"/>
              </a:sys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defTabSz="914400" eaLnBrk="1" fontAlgn="base" latinLnBrk="0" hangingPunct="1">
              <a:lnSpc>
                <a:spcPct val="80000"/>
              </a:lnSpc>
              <a:spcBef>
                <a:spcPct val="0"/>
              </a:spcBef>
              <a:spcAft>
                <a:spcPct val="0"/>
              </a:spcAft>
              <a:buClrTx/>
              <a:buSzTx/>
              <a:buFontTx/>
              <a:buNone/>
              <a:tabLst/>
              <a:defRPr/>
            </a:pPr>
            <a:endParaRPr kumimoji="0" lang="en-GB" sz="1400" b="1" i="0" u="none" strike="noStrike" kern="0" cap="none" spc="0" normalizeH="0" baseline="0" noProof="0">
              <a:ln>
                <a:noFill/>
              </a:ln>
              <a:noFill/>
              <a:effectLst>
                <a:outerShdw blurRad="38100" dist="38100" dir="2700000" algn="tl">
                  <a:srgbClr val="000000">
                    <a:alpha val="43137"/>
                  </a:srgbClr>
                </a:outerShdw>
              </a:effectLst>
              <a:uLnTx/>
              <a:uFillTx/>
              <a:latin typeface="Arial" charset="0"/>
            </a:endParaRPr>
          </a:p>
        </p:txBody>
      </p:sp>
      <p:sp>
        <p:nvSpPr>
          <p:cNvPr id="35" name="Rectángulo 34">
            <a:extLst>
              <a:ext uri="{FF2B5EF4-FFF2-40B4-BE49-F238E27FC236}">
                <a16:creationId xmlns:a16="http://schemas.microsoft.com/office/drawing/2014/main" id="{414C126D-5B80-4163-B20D-6BCEB85225C5}"/>
              </a:ext>
            </a:extLst>
          </p:cNvPr>
          <p:cNvSpPr/>
          <p:nvPr/>
        </p:nvSpPr>
        <p:spPr bwMode="auto">
          <a:xfrm>
            <a:off x="8053267" y="4471879"/>
            <a:ext cx="2643688" cy="1950185"/>
          </a:xfrm>
          <a:prstGeom prst="rect">
            <a:avLst/>
          </a:prstGeom>
          <a:noFill/>
          <a:ln w="9525" cap="flat" cmpd="sng" algn="ctr">
            <a:solidFill>
              <a:sysClr val="window" lastClr="FFFFFF">
                <a:lumMod val="75000"/>
              </a:sys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defTabSz="914400" eaLnBrk="1" fontAlgn="base" latinLnBrk="0" hangingPunct="1">
              <a:lnSpc>
                <a:spcPct val="80000"/>
              </a:lnSpc>
              <a:spcBef>
                <a:spcPct val="0"/>
              </a:spcBef>
              <a:spcAft>
                <a:spcPct val="0"/>
              </a:spcAft>
              <a:buClrTx/>
              <a:buSzTx/>
              <a:buFontTx/>
              <a:buNone/>
              <a:tabLst/>
              <a:defRPr/>
            </a:pPr>
            <a:endParaRPr kumimoji="0" lang="en-GB" sz="1400" b="1" i="0" u="none" strike="noStrike" kern="0" cap="none" spc="0" normalizeH="0" baseline="0" noProof="0">
              <a:ln>
                <a:noFill/>
              </a:ln>
              <a:noFill/>
              <a:effectLst>
                <a:outerShdw blurRad="38100" dist="38100" dir="2700000" algn="tl">
                  <a:srgbClr val="000000">
                    <a:alpha val="43137"/>
                  </a:srgbClr>
                </a:outerShdw>
              </a:effectLst>
              <a:uLnTx/>
              <a:uFillTx/>
              <a:latin typeface="Arial" charset="0"/>
            </a:endParaRPr>
          </a:p>
        </p:txBody>
      </p:sp>
      <p:sp>
        <p:nvSpPr>
          <p:cNvPr id="36" name="Rectángulo 35">
            <a:extLst>
              <a:ext uri="{FF2B5EF4-FFF2-40B4-BE49-F238E27FC236}">
                <a16:creationId xmlns:a16="http://schemas.microsoft.com/office/drawing/2014/main" id="{74635A50-BD46-4CF0-8EE9-9BE90BE28AA8}"/>
              </a:ext>
            </a:extLst>
          </p:cNvPr>
          <p:cNvSpPr/>
          <p:nvPr/>
        </p:nvSpPr>
        <p:spPr bwMode="auto">
          <a:xfrm>
            <a:off x="10731152" y="4471406"/>
            <a:ext cx="1364388" cy="1948408"/>
          </a:xfrm>
          <a:prstGeom prst="rect">
            <a:avLst/>
          </a:prstGeom>
          <a:noFill/>
          <a:ln w="9525" cap="flat" cmpd="sng" algn="ctr">
            <a:solidFill>
              <a:sysClr val="window" lastClr="FFFFFF">
                <a:lumMod val="75000"/>
              </a:sys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lvl="0" indent="0" defTabSz="914400" eaLnBrk="1" fontAlgn="base" latinLnBrk="0" hangingPunct="1">
              <a:lnSpc>
                <a:spcPct val="80000"/>
              </a:lnSpc>
              <a:spcBef>
                <a:spcPct val="0"/>
              </a:spcBef>
              <a:spcAft>
                <a:spcPct val="0"/>
              </a:spcAft>
              <a:buClrTx/>
              <a:buSzTx/>
              <a:buFontTx/>
              <a:buNone/>
              <a:tabLst/>
              <a:defRPr/>
            </a:pPr>
            <a:endParaRPr kumimoji="0" lang="en-GB" sz="1400" b="1" i="0" u="none" strike="noStrike" kern="0" cap="none" spc="0" normalizeH="0" baseline="0" noProof="0">
              <a:ln>
                <a:noFill/>
              </a:ln>
              <a:noFill/>
              <a:effectLst>
                <a:outerShdw blurRad="38100" dist="38100" dir="2700000" algn="tl">
                  <a:srgbClr val="000000">
                    <a:alpha val="43137"/>
                  </a:srgbClr>
                </a:outerShdw>
              </a:effectLst>
              <a:uLnTx/>
              <a:uFillTx/>
              <a:latin typeface="Arial" charset="0"/>
            </a:endParaRPr>
          </a:p>
        </p:txBody>
      </p:sp>
      <p:sp>
        <p:nvSpPr>
          <p:cNvPr id="38" name="33 CuadroTexto">
            <a:extLst>
              <a:ext uri="{FF2B5EF4-FFF2-40B4-BE49-F238E27FC236}">
                <a16:creationId xmlns:a16="http://schemas.microsoft.com/office/drawing/2014/main" id="{24FF8C99-8260-478C-8ACF-B48E34C54600}"/>
              </a:ext>
            </a:extLst>
          </p:cNvPr>
          <p:cNvSpPr txBox="1"/>
          <p:nvPr/>
        </p:nvSpPr>
        <p:spPr>
          <a:xfrm>
            <a:off x="6236028" y="5115527"/>
            <a:ext cx="1043876" cy="246221"/>
          </a:xfrm>
          <a:prstGeom prst="rect">
            <a:avLst/>
          </a:prstGeom>
          <a:noFill/>
          <a:ln>
            <a:solidFill>
              <a:schemeClr val="bg1">
                <a:lumMod val="75000"/>
              </a:schemeClr>
            </a:solidFill>
          </a:ln>
        </p:spPr>
        <p:txBody>
          <a:bodyPr wrap="none" rtlCol="0">
            <a:spAutoFit/>
          </a:bodyPr>
          <a:lstStyle/>
          <a:p>
            <a:pPr>
              <a:spcBef>
                <a:spcPts val="0"/>
              </a:spcBef>
            </a:pPr>
            <a:r>
              <a:rPr lang="es-ES" sz="1000" i="1" dirty="0">
                <a:latin typeface="+mj-lt"/>
              </a:rPr>
              <a:t>2019: 26,0%</a:t>
            </a:r>
          </a:p>
        </p:txBody>
      </p:sp>
      <p:sp>
        <p:nvSpPr>
          <p:cNvPr id="39" name="33 CuadroTexto">
            <a:extLst>
              <a:ext uri="{FF2B5EF4-FFF2-40B4-BE49-F238E27FC236}">
                <a16:creationId xmlns:a16="http://schemas.microsoft.com/office/drawing/2014/main" id="{5691912D-A32C-438F-A01A-1FC93D60D460}"/>
              </a:ext>
            </a:extLst>
          </p:cNvPr>
          <p:cNvSpPr txBox="1"/>
          <p:nvPr/>
        </p:nvSpPr>
        <p:spPr>
          <a:xfrm>
            <a:off x="8962238" y="5115527"/>
            <a:ext cx="1043876" cy="246221"/>
          </a:xfrm>
          <a:prstGeom prst="rect">
            <a:avLst/>
          </a:prstGeom>
          <a:noFill/>
          <a:ln>
            <a:solidFill>
              <a:schemeClr val="bg1">
                <a:lumMod val="75000"/>
              </a:schemeClr>
            </a:solidFill>
          </a:ln>
        </p:spPr>
        <p:txBody>
          <a:bodyPr wrap="none" rtlCol="0">
            <a:spAutoFit/>
          </a:bodyPr>
          <a:lstStyle/>
          <a:p>
            <a:pPr>
              <a:spcBef>
                <a:spcPts val="0"/>
              </a:spcBef>
            </a:pPr>
            <a:r>
              <a:rPr lang="es-ES" sz="1000" i="1" dirty="0">
                <a:latin typeface="+mj-lt"/>
              </a:rPr>
              <a:t>2019: 60,0%</a:t>
            </a:r>
          </a:p>
        </p:txBody>
      </p:sp>
      <p:sp>
        <p:nvSpPr>
          <p:cNvPr id="41" name="14 CuadroTexto">
            <a:extLst>
              <a:ext uri="{FF2B5EF4-FFF2-40B4-BE49-F238E27FC236}">
                <a16:creationId xmlns:a16="http://schemas.microsoft.com/office/drawing/2014/main" id="{1752AFE1-A4E0-42C3-8906-2717047B432D}"/>
              </a:ext>
            </a:extLst>
          </p:cNvPr>
          <p:cNvSpPr txBox="1"/>
          <p:nvPr/>
        </p:nvSpPr>
        <p:spPr>
          <a:xfrm>
            <a:off x="10966269" y="4578210"/>
            <a:ext cx="1105836" cy="492443"/>
          </a:xfrm>
          <a:prstGeom prst="rect">
            <a:avLst/>
          </a:prstGeom>
          <a:noFill/>
          <a:ln w="9525">
            <a:noFill/>
            <a:miter lim="800000"/>
            <a:headEnd/>
            <a:tailEnd/>
          </a:ln>
        </p:spPr>
        <p:txBody>
          <a:bodyPr wrap="square">
            <a:spAutoFit/>
          </a:bodyPr>
          <a:lstStyle/>
          <a:p>
            <a:pPr lvl="0" algn="ctr"/>
            <a:r>
              <a:rPr lang="es-ES" sz="1400" kern="0" dirty="0">
                <a:solidFill>
                  <a:prstClr val="black">
                    <a:lumMod val="75000"/>
                    <a:lumOff val="25000"/>
                  </a:prstClr>
                </a:solidFill>
                <a:cs typeface="Calibri" pitchFamily="34" charset="0"/>
              </a:rPr>
              <a:t>15,0</a:t>
            </a:r>
            <a:r>
              <a:rPr kumimoji="0" lang="es-ES" sz="1400" b="0" i="0" u="none" strike="noStrike" kern="0" cap="none" spc="0" normalizeH="0" baseline="0" noProof="0" dirty="0">
                <a:ln>
                  <a:noFill/>
                </a:ln>
                <a:solidFill>
                  <a:prstClr val="black">
                    <a:lumMod val="75000"/>
                    <a:lumOff val="25000"/>
                  </a:prstClr>
                </a:solidFill>
                <a:effectLst/>
                <a:uLnTx/>
                <a:uFillTx/>
                <a:cs typeface="Calibri" pitchFamily="34" charset="0"/>
              </a:rPr>
              <a:t>% </a:t>
            </a:r>
            <a:r>
              <a:rPr lang="es-ES" sz="1100" b="1" kern="0" dirty="0">
                <a:solidFill>
                  <a:prstClr val="black">
                    <a:lumMod val="75000"/>
                    <a:lumOff val="25000"/>
                  </a:prstClr>
                </a:solidFill>
              </a:rPr>
              <a:t>Esporádico</a:t>
            </a:r>
            <a:endParaRPr kumimoji="0" lang="es-ES" sz="1050" b="1" i="0" u="none" strike="noStrike" kern="0" cap="none" spc="0" normalizeH="0" baseline="0" noProof="0" dirty="0">
              <a:ln>
                <a:noFill/>
              </a:ln>
              <a:solidFill>
                <a:prstClr val="black">
                  <a:lumMod val="75000"/>
                  <a:lumOff val="25000"/>
                </a:prstClr>
              </a:solidFill>
              <a:effectLst/>
              <a:uLnTx/>
              <a:uFillTx/>
            </a:endParaRPr>
          </a:p>
        </p:txBody>
      </p:sp>
      <p:pic>
        <p:nvPicPr>
          <p:cNvPr id="42" name="Picture 14" descr="https://d30y9cdsu7xlg0.cloudfront.net/png/836276-200.png">
            <a:extLst>
              <a:ext uri="{FF2B5EF4-FFF2-40B4-BE49-F238E27FC236}">
                <a16:creationId xmlns:a16="http://schemas.microsoft.com/office/drawing/2014/main" id="{4983C307-3107-4DDA-B26B-53A278E22BC5}"/>
              </a:ext>
            </a:extLst>
          </p:cNvPr>
          <p:cNvPicPr>
            <a:picLocks noChangeAspect="1" noChangeArrowheads="1"/>
          </p:cNvPicPr>
          <p:nvPr/>
        </p:nvPicPr>
        <p:blipFill rotWithShape="1">
          <a:blip r:embed="rId6" cstate="print">
            <a:duotone>
              <a:srgbClr val="A5A5A5">
                <a:shade val="45000"/>
                <a:satMod val="135000"/>
              </a:srgbClr>
              <a:prstClr val="white"/>
            </a:duotone>
            <a:extLst>
              <a:ext uri="{28A0092B-C50C-407E-A947-70E740481C1C}">
                <a14:useLocalDpi xmlns:a14="http://schemas.microsoft.com/office/drawing/2010/main" val="0"/>
              </a:ext>
            </a:extLst>
          </a:blip>
          <a:srcRect l="53552"/>
          <a:stretch/>
        </p:blipFill>
        <p:spPr bwMode="auto">
          <a:xfrm>
            <a:off x="10858722" y="4584797"/>
            <a:ext cx="127960" cy="502619"/>
          </a:xfrm>
          <a:prstGeom prst="rect">
            <a:avLst/>
          </a:prstGeom>
          <a:noFill/>
          <a:extLst>
            <a:ext uri="{909E8E84-426E-40DD-AFC4-6F175D3DCCD1}">
              <a14:hiddenFill xmlns:a14="http://schemas.microsoft.com/office/drawing/2010/main">
                <a:solidFill>
                  <a:srgbClr val="FFFFFF"/>
                </a:solidFill>
              </a14:hiddenFill>
            </a:ext>
          </a:extLst>
        </p:spPr>
      </p:pic>
      <p:sp>
        <p:nvSpPr>
          <p:cNvPr id="44" name="33 CuadroTexto">
            <a:extLst>
              <a:ext uri="{FF2B5EF4-FFF2-40B4-BE49-F238E27FC236}">
                <a16:creationId xmlns:a16="http://schemas.microsoft.com/office/drawing/2014/main" id="{96F351E8-EE4D-4B9B-953B-984F97A6803A}"/>
              </a:ext>
            </a:extLst>
          </p:cNvPr>
          <p:cNvSpPr txBox="1"/>
          <p:nvPr/>
        </p:nvSpPr>
        <p:spPr>
          <a:xfrm>
            <a:off x="10983764" y="5115527"/>
            <a:ext cx="1043876" cy="246221"/>
          </a:xfrm>
          <a:prstGeom prst="rect">
            <a:avLst/>
          </a:prstGeom>
          <a:noFill/>
          <a:ln>
            <a:solidFill>
              <a:schemeClr val="bg1">
                <a:lumMod val="75000"/>
              </a:schemeClr>
            </a:solidFill>
          </a:ln>
        </p:spPr>
        <p:txBody>
          <a:bodyPr wrap="none" rtlCol="0">
            <a:spAutoFit/>
          </a:bodyPr>
          <a:lstStyle/>
          <a:p>
            <a:pPr>
              <a:spcBef>
                <a:spcPts val="0"/>
              </a:spcBef>
            </a:pPr>
            <a:r>
              <a:rPr lang="es-ES" sz="1000" i="1" dirty="0">
                <a:latin typeface="+mj-lt"/>
              </a:rPr>
              <a:t>2019: 13,9%</a:t>
            </a:r>
          </a:p>
        </p:txBody>
      </p:sp>
      <p:sp>
        <p:nvSpPr>
          <p:cNvPr id="45" name="Rectangle 6">
            <a:extLst>
              <a:ext uri="{FF2B5EF4-FFF2-40B4-BE49-F238E27FC236}">
                <a16:creationId xmlns:a16="http://schemas.microsoft.com/office/drawing/2014/main" id="{7D19F7AC-ADF3-484B-8DC0-2F6B1D68ED9D}"/>
              </a:ext>
            </a:extLst>
          </p:cNvPr>
          <p:cNvSpPr>
            <a:spLocks noChangeArrowheads="1"/>
          </p:cNvSpPr>
          <p:nvPr/>
        </p:nvSpPr>
        <p:spPr bwMode="auto">
          <a:xfrm>
            <a:off x="717918" y="5087416"/>
            <a:ext cx="4279049" cy="892552"/>
          </a:xfrm>
          <a:prstGeom prst="rect">
            <a:avLst/>
          </a:prstGeom>
          <a:noFill/>
          <a:ln w="19050">
            <a:noFill/>
            <a:miter lim="800000"/>
            <a:headEnd/>
            <a:tailEnd/>
          </a:ln>
        </p:spPr>
        <p:txBody>
          <a:bodyPr wrap="square">
            <a:spAutoFit/>
          </a:bodyPr>
          <a:lstStyle/>
          <a:p>
            <a:pPr algn="ctr">
              <a:spcBef>
                <a:spcPts val="0"/>
              </a:spcBef>
            </a:pPr>
            <a:r>
              <a:rPr lang="es-ES" sz="1600" b="0" dirty="0">
                <a:solidFill>
                  <a:schemeClr val="tx1">
                    <a:lumMod val="95000"/>
                    <a:lumOff val="5000"/>
                  </a:schemeClr>
                </a:solidFill>
                <a:latin typeface="+mj-lt"/>
                <a:cs typeface="Calibri" pitchFamily="34" charset="0"/>
              </a:rPr>
              <a:t>La </a:t>
            </a:r>
            <a:r>
              <a:rPr lang="es-ES" sz="1600" dirty="0">
                <a:solidFill>
                  <a:schemeClr val="tx1">
                    <a:lumMod val="95000"/>
                    <a:lumOff val="5000"/>
                  </a:schemeClr>
                </a:solidFill>
                <a:latin typeface="+mj-lt"/>
                <a:cs typeface="Calibri" pitchFamily="34" charset="0"/>
              </a:rPr>
              <a:t>nota de media que otorgan </a:t>
            </a:r>
            <a:r>
              <a:rPr lang="es-ES" sz="1600" b="0" dirty="0">
                <a:solidFill>
                  <a:schemeClr val="tx1">
                    <a:lumMod val="95000"/>
                    <a:lumOff val="5000"/>
                  </a:schemeClr>
                </a:solidFill>
                <a:latin typeface="+mj-lt"/>
                <a:cs typeface="Calibri" pitchFamily="34" charset="0"/>
              </a:rPr>
              <a:t>los españoles a su biblioteca habitual es de</a:t>
            </a:r>
            <a:r>
              <a:rPr lang="es-ES" sz="1400" b="0" dirty="0">
                <a:solidFill>
                  <a:schemeClr val="tx1">
                    <a:lumMod val="95000"/>
                    <a:lumOff val="5000"/>
                  </a:schemeClr>
                </a:solidFill>
                <a:latin typeface="+mj-lt"/>
                <a:cs typeface="Calibri" pitchFamily="34" charset="0"/>
              </a:rPr>
              <a:t> </a:t>
            </a:r>
            <a:r>
              <a:rPr lang="es-ES" sz="2000" b="1" dirty="0">
                <a:solidFill>
                  <a:schemeClr val="tx1">
                    <a:lumMod val="95000"/>
                    <a:lumOff val="5000"/>
                  </a:schemeClr>
                </a:solidFill>
                <a:latin typeface="+mj-lt"/>
                <a:cs typeface="Calibri" pitchFamily="34" charset="0"/>
              </a:rPr>
              <a:t>NOTABLE ALTO</a:t>
            </a:r>
            <a:r>
              <a:rPr lang="es-ES" sz="1400" b="1" dirty="0">
                <a:solidFill>
                  <a:schemeClr val="tx1">
                    <a:lumMod val="95000"/>
                    <a:lumOff val="5000"/>
                  </a:schemeClr>
                </a:solidFill>
                <a:latin typeface="+mj-lt"/>
                <a:cs typeface="Calibri" pitchFamily="34" charset="0"/>
              </a:rPr>
              <a:t> </a:t>
            </a:r>
            <a:r>
              <a:rPr lang="es-ES" sz="1400" b="0" dirty="0">
                <a:solidFill>
                  <a:schemeClr val="tx1">
                    <a:lumMod val="95000"/>
                    <a:lumOff val="5000"/>
                  </a:schemeClr>
                </a:solidFill>
                <a:latin typeface="+mj-lt"/>
                <a:cs typeface="Calibri" pitchFamily="34" charset="0"/>
              </a:rPr>
              <a:t>con un </a:t>
            </a:r>
            <a:r>
              <a:rPr lang="es-ES" sz="2000" b="1" dirty="0">
                <a:solidFill>
                  <a:schemeClr val="tx1">
                    <a:lumMod val="95000"/>
                    <a:lumOff val="5000"/>
                  </a:schemeClr>
                </a:solidFill>
                <a:latin typeface="+mj-lt"/>
                <a:cs typeface="Calibri" pitchFamily="34" charset="0"/>
              </a:rPr>
              <a:t>8,3</a:t>
            </a:r>
          </a:p>
        </p:txBody>
      </p:sp>
      <p:sp>
        <p:nvSpPr>
          <p:cNvPr id="46" name="33 CuadroTexto">
            <a:extLst>
              <a:ext uri="{FF2B5EF4-FFF2-40B4-BE49-F238E27FC236}">
                <a16:creationId xmlns:a16="http://schemas.microsoft.com/office/drawing/2014/main" id="{F2042A22-9925-40DF-AED1-9460ED15429A}"/>
              </a:ext>
            </a:extLst>
          </p:cNvPr>
          <p:cNvSpPr txBox="1"/>
          <p:nvPr/>
        </p:nvSpPr>
        <p:spPr>
          <a:xfrm>
            <a:off x="2478957" y="6149188"/>
            <a:ext cx="952505" cy="276999"/>
          </a:xfrm>
          <a:prstGeom prst="rect">
            <a:avLst/>
          </a:prstGeom>
          <a:noFill/>
          <a:ln>
            <a:solidFill>
              <a:schemeClr val="bg1">
                <a:lumMod val="75000"/>
              </a:schemeClr>
            </a:solidFill>
          </a:ln>
        </p:spPr>
        <p:txBody>
          <a:bodyPr wrap="none" rtlCol="0">
            <a:spAutoFit/>
          </a:bodyPr>
          <a:lstStyle/>
          <a:p>
            <a:pPr algn="ctr">
              <a:spcBef>
                <a:spcPts val="0"/>
              </a:spcBef>
            </a:pPr>
            <a:r>
              <a:rPr lang="es-ES" sz="1200" i="1" dirty="0">
                <a:latin typeface="+mj-lt"/>
              </a:rPr>
              <a:t>2019: 8,3</a:t>
            </a:r>
          </a:p>
        </p:txBody>
      </p:sp>
      <p:cxnSp>
        <p:nvCxnSpPr>
          <p:cNvPr id="50" name="Conector: curvado 49">
            <a:extLst>
              <a:ext uri="{FF2B5EF4-FFF2-40B4-BE49-F238E27FC236}">
                <a16:creationId xmlns:a16="http://schemas.microsoft.com/office/drawing/2014/main" id="{A99E5FA3-2F26-473D-9E59-32C1C59F7073}"/>
              </a:ext>
            </a:extLst>
          </p:cNvPr>
          <p:cNvCxnSpPr>
            <a:cxnSpLocks/>
          </p:cNvCxnSpPr>
          <p:nvPr/>
        </p:nvCxnSpPr>
        <p:spPr>
          <a:xfrm rot="10800000" flipV="1">
            <a:off x="3513705" y="5894986"/>
            <a:ext cx="957015" cy="377496"/>
          </a:xfrm>
          <a:prstGeom prst="curvedConnector3">
            <a:avLst>
              <a:gd name="adj1" fmla="val -555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33 CuadroTexto">
            <a:extLst>
              <a:ext uri="{FF2B5EF4-FFF2-40B4-BE49-F238E27FC236}">
                <a16:creationId xmlns:a16="http://schemas.microsoft.com/office/drawing/2014/main" id="{60E72517-6199-4477-A51B-778E519674EE}"/>
              </a:ext>
            </a:extLst>
          </p:cNvPr>
          <p:cNvSpPr txBox="1"/>
          <p:nvPr/>
        </p:nvSpPr>
        <p:spPr>
          <a:xfrm>
            <a:off x="6548238" y="3361416"/>
            <a:ext cx="5360949" cy="261610"/>
          </a:xfrm>
          <a:prstGeom prst="rect">
            <a:avLst/>
          </a:prstGeom>
          <a:noFill/>
          <a:ln>
            <a:solidFill>
              <a:schemeClr val="bg1">
                <a:lumMod val="75000"/>
              </a:schemeClr>
            </a:solidFill>
          </a:ln>
        </p:spPr>
        <p:txBody>
          <a:bodyPr wrap="square" rtlCol="0">
            <a:spAutoFit/>
          </a:bodyPr>
          <a:lstStyle/>
          <a:p>
            <a:pPr>
              <a:spcBef>
                <a:spcPts val="0"/>
              </a:spcBef>
            </a:pPr>
            <a:r>
              <a:rPr lang="es-ES" sz="1100" b="1" dirty="0">
                <a:latin typeface="+mj-lt"/>
              </a:rPr>
              <a:t>2019:</a:t>
            </a:r>
          </a:p>
        </p:txBody>
      </p:sp>
      <p:graphicFrame>
        <p:nvGraphicFramePr>
          <p:cNvPr id="11" name="Tabla 10">
            <a:extLst>
              <a:ext uri="{FF2B5EF4-FFF2-40B4-BE49-F238E27FC236}">
                <a16:creationId xmlns:a16="http://schemas.microsoft.com/office/drawing/2014/main" id="{E69D6033-D449-4F36-BBC7-0E4F9E077F13}"/>
              </a:ext>
            </a:extLst>
          </p:cNvPr>
          <p:cNvGraphicFramePr>
            <a:graphicFrameLocks noGrp="1"/>
          </p:cNvGraphicFramePr>
          <p:nvPr>
            <p:extLst>
              <p:ext uri="{D42A27DB-BD31-4B8C-83A1-F6EECF244321}">
                <p14:modId xmlns:p14="http://schemas.microsoft.com/office/powerpoint/2010/main" val="2388322312"/>
              </p:ext>
            </p:extLst>
          </p:nvPr>
        </p:nvGraphicFramePr>
        <p:xfrm>
          <a:off x="7058778" y="3309644"/>
          <a:ext cx="4931768" cy="370840"/>
        </p:xfrm>
        <a:graphic>
          <a:graphicData uri="http://schemas.openxmlformats.org/drawingml/2006/table">
            <a:tbl>
              <a:tblPr firstRow="1" bandRow="1">
                <a:tableStyleId>{5C22544A-7EE6-4342-B048-85BDC9FD1C3A}</a:tableStyleId>
              </a:tblPr>
              <a:tblGrid>
                <a:gridCol w="1232942">
                  <a:extLst>
                    <a:ext uri="{9D8B030D-6E8A-4147-A177-3AD203B41FA5}">
                      <a16:colId xmlns:a16="http://schemas.microsoft.com/office/drawing/2014/main" val="931313977"/>
                    </a:ext>
                  </a:extLst>
                </a:gridCol>
                <a:gridCol w="1232942">
                  <a:extLst>
                    <a:ext uri="{9D8B030D-6E8A-4147-A177-3AD203B41FA5}">
                      <a16:colId xmlns:a16="http://schemas.microsoft.com/office/drawing/2014/main" val="2246326522"/>
                    </a:ext>
                  </a:extLst>
                </a:gridCol>
                <a:gridCol w="1232942">
                  <a:extLst>
                    <a:ext uri="{9D8B030D-6E8A-4147-A177-3AD203B41FA5}">
                      <a16:colId xmlns:a16="http://schemas.microsoft.com/office/drawing/2014/main" val="2087562775"/>
                    </a:ext>
                  </a:extLst>
                </a:gridCol>
                <a:gridCol w="1232942">
                  <a:extLst>
                    <a:ext uri="{9D8B030D-6E8A-4147-A177-3AD203B41FA5}">
                      <a16:colId xmlns:a16="http://schemas.microsoft.com/office/drawing/2014/main" val="3113563507"/>
                    </a:ext>
                  </a:extLst>
                </a:gridCol>
              </a:tblGrid>
              <a:tr h="370840">
                <a:tc>
                  <a:txBody>
                    <a:bodyPr/>
                    <a:lstStyle/>
                    <a:p>
                      <a:pPr algn="ctr"/>
                      <a:r>
                        <a:rPr lang="es-ES" sz="1000" b="1" kern="1200" dirty="0">
                          <a:solidFill>
                            <a:schemeClr val="tx1"/>
                          </a:solidFill>
                          <a:latin typeface="+mn-lt"/>
                          <a:ea typeface="+mn-ea"/>
                          <a:cs typeface="+mn-cs"/>
                        </a:rPr>
                        <a:t>89,3%</a:t>
                      </a:r>
                      <a:endParaRPr lang="es-ES_tradnl" sz="10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Verdana"/>
                          <a:ea typeface="+mn-ea"/>
                          <a:cs typeface="+mn-cs"/>
                        </a:rPr>
                        <a:t>12,3%</a:t>
                      </a:r>
                      <a:endParaRPr kumimoji="0" lang="es-ES_tradnl" sz="1000" b="1" i="0" u="none" strike="noStrike" kern="1200" cap="none" spc="0" normalizeH="0" baseline="0" noProof="0" dirty="0">
                        <a:ln>
                          <a:noFill/>
                        </a:ln>
                        <a:solidFill>
                          <a:prstClr val="black"/>
                        </a:solidFill>
                        <a:effectLst/>
                        <a:uLnTx/>
                        <a:uFillTx/>
                        <a:latin typeface="Verdana"/>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Verdana"/>
                          <a:ea typeface="+mn-ea"/>
                          <a:cs typeface="+mn-cs"/>
                        </a:rPr>
                        <a:t>3,9%</a:t>
                      </a:r>
                      <a:endParaRPr kumimoji="0" lang="es-ES_tradnl" sz="1000" b="1" i="0" u="none" strike="noStrike" kern="1200" cap="none" spc="0" normalizeH="0" baseline="0" noProof="0" dirty="0">
                        <a:ln>
                          <a:noFill/>
                        </a:ln>
                        <a:solidFill>
                          <a:prstClr val="black"/>
                        </a:solidFill>
                        <a:effectLst/>
                        <a:uLnTx/>
                        <a:uFillTx/>
                        <a:latin typeface="Verdana"/>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000" b="1" i="0" u="none" strike="noStrike" kern="1200" cap="none" spc="0" normalizeH="0" baseline="0" noProof="0" dirty="0">
                          <a:ln>
                            <a:noFill/>
                          </a:ln>
                          <a:solidFill>
                            <a:prstClr val="black"/>
                          </a:solidFill>
                          <a:effectLst/>
                          <a:uLnTx/>
                          <a:uFillTx/>
                          <a:latin typeface="Verdana"/>
                          <a:ea typeface="+mn-ea"/>
                          <a:cs typeface="+mn-cs"/>
                        </a:rPr>
                        <a:t>1,1%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6134943"/>
                  </a:ext>
                </a:extLst>
              </a:tr>
            </a:tbl>
          </a:graphicData>
        </a:graphic>
      </p:graphicFrame>
      <p:sp>
        <p:nvSpPr>
          <p:cNvPr id="40" name="Rectangle 14">
            <a:extLst>
              <a:ext uri="{FF2B5EF4-FFF2-40B4-BE49-F238E27FC236}">
                <a16:creationId xmlns:a16="http://schemas.microsoft.com/office/drawing/2014/main" id="{D7EE12FF-3C41-4A52-A389-AA4D874C2C42}"/>
              </a:ext>
            </a:extLst>
          </p:cNvPr>
          <p:cNvSpPr>
            <a:spLocks noChangeArrowheads="1"/>
          </p:cNvSpPr>
          <p:nvPr/>
        </p:nvSpPr>
        <p:spPr bwMode="auto">
          <a:xfrm>
            <a:off x="8996954" y="4145997"/>
            <a:ext cx="2724151" cy="246221"/>
          </a:xfrm>
          <a:prstGeom prst="rect">
            <a:avLst/>
          </a:prstGeom>
          <a:noFill/>
        </p:spPr>
        <p:txBody>
          <a:bodyPr wrap="square" rtlCol="0">
            <a:spAutoFit/>
          </a:bodyPr>
          <a:lstStyle/>
          <a:p>
            <a:pPr algn="r"/>
            <a:r>
              <a:rPr lang="es-ES" sz="1000" b="1" dirty="0">
                <a:solidFill>
                  <a:srgbClr val="002060"/>
                </a:solidFill>
                <a:latin typeface="+mj-lt"/>
                <a:ea typeface="Roboto" pitchFamily="2" charset="0"/>
              </a:rPr>
              <a:t>Base: </a:t>
            </a:r>
            <a:r>
              <a:rPr lang="es-ES" sz="1000" dirty="0">
                <a:solidFill>
                  <a:srgbClr val="002060"/>
                </a:solidFill>
                <a:latin typeface="+mj-lt"/>
                <a:ea typeface="Roboto" pitchFamily="2" charset="0"/>
              </a:rPr>
              <a:t>Ha ido a una biblioteca (561)</a:t>
            </a:r>
          </a:p>
        </p:txBody>
      </p:sp>
      <p:sp>
        <p:nvSpPr>
          <p:cNvPr id="48" name="Rectangle 9">
            <a:extLst>
              <a:ext uri="{FF2B5EF4-FFF2-40B4-BE49-F238E27FC236}">
                <a16:creationId xmlns:a16="http://schemas.microsoft.com/office/drawing/2014/main" id="{FA52B24A-6F83-42D0-886F-C3C4264AC253}"/>
              </a:ext>
            </a:extLst>
          </p:cNvPr>
          <p:cNvSpPr>
            <a:spLocks noChangeArrowheads="1"/>
          </p:cNvSpPr>
          <p:nvPr/>
        </p:nvSpPr>
        <p:spPr bwMode="auto">
          <a:xfrm>
            <a:off x="218452" y="62251"/>
            <a:ext cx="11109777" cy="949491"/>
          </a:xfrm>
          <a:prstGeom prst="rect">
            <a:avLst/>
          </a:prstGeom>
          <a:noFill/>
          <a:ln w="9525">
            <a:noFill/>
            <a:miter lim="800000"/>
            <a:headEnd/>
            <a:tailEnd/>
          </a:ln>
        </p:spPr>
        <p:txBody>
          <a:bodyPr wrap="square">
            <a:spAutoFit/>
          </a:bodyPr>
          <a:lstStyle/>
          <a:p>
            <a:pPr algn="just">
              <a:lnSpc>
                <a:spcPts val="1900"/>
              </a:lnSpc>
              <a:spcBef>
                <a:spcPct val="20000"/>
              </a:spcBef>
              <a:spcAft>
                <a:spcPts val="600"/>
              </a:spcAft>
            </a:pPr>
            <a:r>
              <a:rPr lang="es-ES" sz="1400" dirty="0">
                <a:ea typeface="Verdana" panose="020B0604030504040204" pitchFamily="34" charset="0"/>
                <a:cs typeface="Verdana" panose="020B0604030504040204" pitchFamily="34" charset="0"/>
              </a:rPr>
              <a:t>Respecto del año pasado, </a:t>
            </a:r>
            <a:r>
              <a:rPr lang="es-ES" sz="1400" b="1" dirty="0">
                <a:ea typeface="Verdana" panose="020B0604030504040204" pitchFamily="34" charset="0"/>
                <a:cs typeface="Verdana" panose="020B0604030504040204" pitchFamily="34" charset="0"/>
              </a:rPr>
              <a:t>desciende el número de visitantes a las bibliotecas en 2020</a:t>
            </a:r>
            <a:r>
              <a:rPr lang="es-ES" sz="1400" dirty="0">
                <a:ea typeface="Verdana" panose="020B0604030504040204" pitchFamily="34" charset="0"/>
                <a:cs typeface="Verdana" panose="020B0604030504040204" pitchFamily="34" charset="0"/>
              </a:rPr>
              <a:t>. Disminuye el porcentaje de visitantes frecuentes y aumenta el de esporádicos.</a:t>
            </a:r>
          </a:p>
          <a:p>
            <a:pPr>
              <a:lnSpc>
                <a:spcPts val="1900"/>
              </a:lnSpc>
              <a:spcBef>
                <a:spcPct val="20000"/>
              </a:spcBef>
              <a:spcAft>
                <a:spcPts val="600"/>
              </a:spcAft>
            </a:pPr>
            <a:r>
              <a:rPr lang="es-ES" sz="1400" dirty="0">
                <a:ea typeface="Verdana" panose="020B0604030504040204" pitchFamily="34" charset="0"/>
                <a:cs typeface="Verdana" panose="020B0604030504040204" pitchFamily="34" charset="0"/>
              </a:rPr>
              <a:t>La buena valoración de las bibliotecas se mantiene, obteniendo la misma nota que el año anterior, un </a:t>
            </a:r>
            <a:r>
              <a:rPr lang="es-ES" sz="1400" b="1" dirty="0">
                <a:ea typeface="Verdana" panose="020B0604030504040204" pitchFamily="34" charset="0"/>
                <a:cs typeface="Verdana" panose="020B0604030504040204" pitchFamily="34" charset="0"/>
              </a:rPr>
              <a:t>8,3 sobre 10</a:t>
            </a:r>
            <a:r>
              <a:rPr lang="es-ES" sz="1400" dirty="0">
                <a:ea typeface="Verdana" panose="020B0604030504040204" pitchFamily="34" charset="0"/>
                <a:cs typeface="Verdana" panose="020B0604030504040204" pitchFamily="34" charset="0"/>
              </a:rPr>
              <a:t>.</a:t>
            </a:r>
          </a:p>
        </p:txBody>
      </p:sp>
      <p:graphicFrame>
        <p:nvGraphicFramePr>
          <p:cNvPr id="61" name="Object 4">
            <a:extLst>
              <a:ext uri="{FF2B5EF4-FFF2-40B4-BE49-F238E27FC236}">
                <a16:creationId xmlns:a16="http://schemas.microsoft.com/office/drawing/2014/main" id="{3EAD6938-3E27-4E90-AD8B-E110886F7443}"/>
              </a:ext>
            </a:extLst>
          </p:cNvPr>
          <p:cNvGraphicFramePr>
            <a:graphicFrameLocks noChangeAspect="1"/>
          </p:cNvGraphicFramePr>
          <p:nvPr>
            <p:extLst>
              <p:ext uri="{D42A27DB-BD31-4B8C-83A1-F6EECF244321}">
                <p14:modId xmlns:p14="http://schemas.microsoft.com/office/powerpoint/2010/main" val="1624499503"/>
              </p:ext>
            </p:extLst>
          </p:nvPr>
        </p:nvGraphicFramePr>
        <p:xfrm>
          <a:off x="1377748" y="2841396"/>
          <a:ext cx="3154925" cy="2106806"/>
        </p:xfrm>
        <a:graphic>
          <a:graphicData uri="http://schemas.openxmlformats.org/drawingml/2006/chart">
            <c:chart xmlns:c="http://schemas.openxmlformats.org/drawingml/2006/chart" xmlns:r="http://schemas.openxmlformats.org/officeDocument/2006/relationships" r:id="rId7"/>
          </a:graphicData>
        </a:graphic>
      </p:graphicFrame>
      <p:sp>
        <p:nvSpPr>
          <p:cNvPr id="62" name="Rectangle 5">
            <a:extLst>
              <a:ext uri="{FF2B5EF4-FFF2-40B4-BE49-F238E27FC236}">
                <a16:creationId xmlns:a16="http://schemas.microsoft.com/office/drawing/2014/main" id="{C0C2C6D2-10CD-47E3-92DE-0E174823A173}"/>
              </a:ext>
            </a:extLst>
          </p:cNvPr>
          <p:cNvSpPr>
            <a:spLocks noChangeArrowheads="1"/>
          </p:cNvSpPr>
          <p:nvPr/>
        </p:nvSpPr>
        <p:spPr bwMode="auto">
          <a:xfrm>
            <a:off x="3869493" y="2944319"/>
            <a:ext cx="415925" cy="201613"/>
          </a:xfrm>
          <a:prstGeom prst="rect">
            <a:avLst/>
          </a:prstGeom>
          <a:noFill/>
          <a:ln w="9525">
            <a:noFill/>
            <a:miter lim="800000"/>
            <a:headEnd/>
            <a:tailEnd/>
          </a:ln>
          <a:effectLst/>
        </p:spPr>
        <p:txBody>
          <a:bodyPr anchor="ctr"/>
          <a:lstStyle/>
          <a:p>
            <a:pPr algn="ctr"/>
            <a:r>
              <a:rPr lang="es-ES" sz="1600" dirty="0">
                <a:solidFill>
                  <a:schemeClr val="tx1">
                    <a:lumMod val="85000"/>
                    <a:lumOff val="15000"/>
                  </a:schemeClr>
                </a:solidFill>
                <a:latin typeface="+mj-lt"/>
              </a:rPr>
              <a:t>Sí</a:t>
            </a:r>
            <a:endParaRPr lang="es-ES" sz="1800" dirty="0">
              <a:solidFill>
                <a:schemeClr val="tx1">
                  <a:lumMod val="85000"/>
                  <a:lumOff val="15000"/>
                </a:schemeClr>
              </a:solidFill>
              <a:latin typeface="+mj-lt"/>
            </a:endParaRPr>
          </a:p>
        </p:txBody>
      </p:sp>
      <p:sp>
        <p:nvSpPr>
          <p:cNvPr id="63" name="Rectangle 6">
            <a:extLst>
              <a:ext uri="{FF2B5EF4-FFF2-40B4-BE49-F238E27FC236}">
                <a16:creationId xmlns:a16="http://schemas.microsoft.com/office/drawing/2014/main" id="{27B8F017-C179-4CF1-8BC2-98CE69A4886A}"/>
              </a:ext>
            </a:extLst>
          </p:cNvPr>
          <p:cNvSpPr>
            <a:spLocks noChangeArrowheads="1"/>
          </p:cNvSpPr>
          <p:nvPr/>
        </p:nvSpPr>
        <p:spPr bwMode="auto">
          <a:xfrm>
            <a:off x="1377747" y="4205491"/>
            <a:ext cx="608013" cy="223838"/>
          </a:xfrm>
          <a:prstGeom prst="rect">
            <a:avLst/>
          </a:prstGeom>
          <a:noFill/>
          <a:ln w="9525">
            <a:noFill/>
            <a:miter lim="800000"/>
            <a:headEnd/>
            <a:tailEnd/>
          </a:ln>
          <a:effectLst/>
        </p:spPr>
        <p:txBody>
          <a:bodyPr anchor="ctr"/>
          <a:lstStyle/>
          <a:p>
            <a:pPr algn="ctr"/>
            <a:r>
              <a:rPr lang="es-ES" sz="1800" dirty="0">
                <a:solidFill>
                  <a:schemeClr val="tx1">
                    <a:lumMod val="85000"/>
                    <a:lumOff val="15000"/>
                  </a:schemeClr>
                </a:solidFill>
                <a:latin typeface="+mj-lt"/>
              </a:rPr>
              <a:t>No</a:t>
            </a:r>
          </a:p>
        </p:txBody>
      </p:sp>
      <p:pic>
        <p:nvPicPr>
          <p:cNvPr id="47" name="Picture 2" descr="https://d30y9cdsu7xlg0.cloudfront.net/png/585416-200.png">
            <a:extLst>
              <a:ext uri="{FF2B5EF4-FFF2-40B4-BE49-F238E27FC236}">
                <a16:creationId xmlns:a16="http://schemas.microsoft.com/office/drawing/2014/main" id="{9BF9EF8F-C751-4FF2-8CB0-49D7712581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56" y="1340923"/>
            <a:ext cx="305802" cy="30580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a:extLst>
              <a:ext uri="{FF2B5EF4-FFF2-40B4-BE49-F238E27FC236}">
                <a16:creationId xmlns:a16="http://schemas.microsoft.com/office/drawing/2014/main" id="{72942E02-B7AE-4612-AD95-BE674449098B}"/>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BIBLIOTECAS</a:t>
            </a:r>
          </a:p>
        </p:txBody>
      </p:sp>
      <p:sp>
        <p:nvSpPr>
          <p:cNvPr id="54" name="Rectangle 3">
            <a:extLst>
              <a:ext uri="{FF2B5EF4-FFF2-40B4-BE49-F238E27FC236}">
                <a16:creationId xmlns:a16="http://schemas.microsoft.com/office/drawing/2014/main" id="{47DCD495-51F6-46C4-ADEE-23C8A1BD91DC}"/>
              </a:ext>
            </a:extLst>
          </p:cNvPr>
          <p:cNvSpPr>
            <a:spLocks noChangeArrowheads="1"/>
          </p:cNvSpPr>
          <p:nvPr/>
        </p:nvSpPr>
        <p:spPr bwMode="auto">
          <a:xfrm>
            <a:off x="270008" y="1334675"/>
            <a:ext cx="5763684"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asistencia a la biblioteca en el último año</a:t>
            </a:r>
          </a:p>
        </p:txBody>
      </p:sp>
      <p:sp>
        <p:nvSpPr>
          <p:cNvPr id="52" name="Flecha: hacia abajo 51">
            <a:extLst>
              <a:ext uri="{FF2B5EF4-FFF2-40B4-BE49-F238E27FC236}">
                <a16:creationId xmlns:a16="http://schemas.microsoft.com/office/drawing/2014/main" id="{D1181D7E-51FB-4FBA-B7A9-C581D2C82D3F}"/>
              </a:ext>
            </a:extLst>
          </p:cNvPr>
          <p:cNvSpPr/>
          <p:nvPr/>
        </p:nvSpPr>
        <p:spPr>
          <a:xfrm>
            <a:off x="7158427" y="4663413"/>
            <a:ext cx="151332" cy="215317"/>
          </a:xfrm>
          <a:prstGeom prst="down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8572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ángulo 75">
            <a:extLst>
              <a:ext uri="{FF2B5EF4-FFF2-40B4-BE49-F238E27FC236}">
                <a16:creationId xmlns:a16="http://schemas.microsoft.com/office/drawing/2014/main" id="{908E9B8C-AD15-42F9-946C-BD261C7E9F9F}"/>
              </a:ext>
            </a:extLst>
          </p:cNvPr>
          <p:cNvSpPr/>
          <p:nvPr/>
        </p:nvSpPr>
        <p:spPr>
          <a:xfrm>
            <a:off x="1" y="0"/>
            <a:ext cx="12192000" cy="1098502"/>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FC318867-7F82-4FD0-8955-EFD3B7BB50B4}"/>
              </a:ext>
            </a:extLst>
          </p:cNvPr>
          <p:cNvSpPr>
            <a:spLocks noGrp="1"/>
          </p:cNvSpPr>
          <p:nvPr>
            <p:ph type="sldNum" sz="quarter" idx="12"/>
          </p:nvPr>
        </p:nvSpPr>
        <p:spPr/>
        <p:txBody>
          <a:bodyPr/>
          <a:lstStyle/>
          <a:p>
            <a:fld id="{1A85DD5C-56C3-43D9-A91F-D75BD50A17B5}" type="slidenum">
              <a:rPr lang="es-ES_tradnl" smtClean="0"/>
              <a:pPr/>
              <a:t>82</a:t>
            </a:fld>
            <a:endParaRPr lang="es-ES_tradnl" dirty="0"/>
          </a:p>
        </p:txBody>
      </p:sp>
      <p:sp>
        <p:nvSpPr>
          <p:cNvPr id="68" name="Rectángulo 67">
            <a:extLst>
              <a:ext uri="{FF2B5EF4-FFF2-40B4-BE49-F238E27FC236}">
                <a16:creationId xmlns:a16="http://schemas.microsoft.com/office/drawing/2014/main" id="{16BD9392-735B-473E-A649-0AF87E951E4C}"/>
              </a:ext>
            </a:extLst>
          </p:cNvPr>
          <p:cNvSpPr/>
          <p:nvPr/>
        </p:nvSpPr>
        <p:spPr>
          <a:xfrm>
            <a:off x="78713" y="109712"/>
            <a:ext cx="11663488" cy="849015"/>
          </a:xfrm>
          <a:prstGeom prst="rect">
            <a:avLst/>
          </a:prstGeom>
        </p:spPr>
        <p:txBody>
          <a:bodyPr wrap="square">
            <a:spAutoFit/>
          </a:bodyPr>
          <a:lstStyle/>
          <a:p>
            <a:pPr algn="just">
              <a:lnSpc>
                <a:spcPct val="110000"/>
              </a:lnSpc>
              <a:spcBef>
                <a:spcPct val="20000"/>
              </a:spcBef>
              <a:spcAft>
                <a:spcPts val="600"/>
              </a:spcAft>
            </a:pPr>
            <a:r>
              <a:rPr lang="es-ES" sz="1300" dirty="0">
                <a:ea typeface="Verdana" panose="020B0604030504040204" pitchFamily="34" charset="0"/>
                <a:cs typeface="Verdana" panose="020B0604030504040204" pitchFamily="34" charset="0"/>
              </a:rPr>
              <a:t>En general, las bibliotecas de todas la CCAA reciben una nota media muy buena, con valores en torno a 8.</a:t>
            </a:r>
          </a:p>
          <a:p>
            <a:pPr algn="just">
              <a:lnSpc>
                <a:spcPct val="110000"/>
              </a:lnSpc>
              <a:spcBef>
                <a:spcPct val="20000"/>
              </a:spcBef>
              <a:spcAft>
                <a:spcPts val="600"/>
              </a:spcAft>
            </a:pPr>
            <a:r>
              <a:rPr lang="es-ES" sz="1300" dirty="0">
                <a:ea typeface="Verdana" panose="020B0604030504040204" pitchFamily="34" charset="0"/>
                <a:cs typeface="Verdana" panose="020B0604030504040204" pitchFamily="34" charset="0"/>
              </a:rPr>
              <a:t>Los usuarios de Cataluña, País Vasco, Castilla y León y Cantabria valoran sus bibliotecas por encima de la media. Por el contrario, Asturias, Extremadura, Andalucía, Murcia y Galicia son las CCAA que dan una puntuación algo más baja (pero aún así son notas altas).</a:t>
            </a:r>
          </a:p>
        </p:txBody>
      </p:sp>
      <p:pic>
        <p:nvPicPr>
          <p:cNvPr id="78" name="Picture 6" descr="https://d30y9cdsu7xlg0.cloudfront.net/png/629781-200.png">
            <a:extLst>
              <a:ext uri="{FF2B5EF4-FFF2-40B4-BE49-F238E27FC236}">
                <a16:creationId xmlns:a16="http://schemas.microsoft.com/office/drawing/2014/main" id="{DC4A37AF-6609-446A-BA54-B4D8BE3235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3873"/>
            <a:ext cx="388620" cy="38862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2">
            <a:extLst>
              <a:ext uri="{FF2B5EF4-FFF2-40B4-BE49-F238E27FC236}">
                <a16:creationId xmlns:a16="http://schemas.microsoft.com/office/drawing/2014/main" id="{E67E7367-55AA-45E8-98DA-D06EB7455170}"/>
              </a:ext>
            </a:extLst>
          </p:cNvPr>
          <p:cNvSpPr>
            <a:spLocks noChangeArrowheads="1"/>
          </p:cNvSpPr>
          <p:nvPr/>
        </p:nvSpPr>
        <p:spPr bwMode="auto">
          <a:xfrm>
            <a:off x="7893615" y="1538183"/>
            <a:ext cx="4008825" cy="695322"/>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2000" b="1" dirty="0">
                <a:solidFill>
                  <a:srgbClr val="381850"/>
                </a:solidFill>
              </a:rPr>
              <a:t>¿Cómo valora la biblioteca a la que suele acudir?</a:t>
            </a:r>
          </a:p>
        </p:txBody>
      </p:sp>
      <p:pic>
        <p:nvPicPr>
          <p:cNvPr id="80" name="Picture 2" descr="https://d30y9cdsu7xlg0.cloudfront.net/png/678037-200.png">
            <a:extLst>
              <a:ext uri="{FF2B5EF4-FFF2-40B4-BE49-F238E27FC236}">
                <a16:creationId xmlns:a16="http://schemas.microsoft.com/office/drawing/2014/main" id="{CA436088-395E-4B67-8388-595FF615F52A}"/>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56388" y="1549422"/>
            <a:ext cx="600720" cy="600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 name="3 Gráfico">
            <a:extLst>
              <a:ext uri="{FF2B5EF4-FFF2-40B4-BE49-F238E27FC236}">
                <a16:creationId xmlns:a16="http://schemas.microsoft.com/office/drawing/2014/main" id="{0925A37D-9CF6-42AF-8B9D-477C24454669}"/>
              </a:ext>
            </a:extLst>
          </p:cNvPr>
          <p:cNvGraphicFramePr/>
          <p:nvPr>
            <p:extLst>
              <p:ext uri="{D42A27DB-BD31-4B8C-83A1-F6EECF244321}">
                <p14:modId xmlns:p14="http://schemas.microsoft.com/office/powerpoint/2010/main" val="3551863392"/>
              </p:ext>
            </p:extLst>
          </p:nvPr>
        </p:nvGraphicFramePr>
        <p:xfrm>
          <a:off x="585414" y="2216789"/>
          <a:ext cx="4487726" cy="4388944"/>
        </p:xfrm>
        <a:graphic>
          <a:graphicData uri="http://schemas.openxmlformats.org/drawingml/2006/chart">
            <c:chart xmlns:c="http://schemas.openxmlformats.org/drawingml/2006/chart" xmlns:r="http://schemas.openxmlformats.org/officeDocument/2006/relationships" r:id="rId4"/>
          </a:graphicData>
        </a:graphic>
      </p:graphicFrame>
      <p:sp>
        <p:nvSpPr>
          <p:cNvPr id="86" name="Rectangle 8">
            <a:extLst>
              <a:ext uri="{FF2B5EF4-FFF2-40B4-BE49-F238E27FC236}">
                <a16:creationId xmlns:a16="http://schemas.microsoft.com/office/drawing/2014/main" id="{8C8F5718-9C87-4817-B72E-2C3E3020C5EA}"/>
              </a:ext>
            </a:extLst>
          </p:cNvPr>
          <p:cNvSpPr>
            <a:spLocks noChangeArrowheads="1"/>
          </p:cNvSpPr>
          <p:nvPr/>
        </p:nvSpPr>
        <p:spPr bwMode="auto">
          <a:xfrm>
            <a:off x="2522205" y="1846916"/>
            <a:ext cx="1619257" cy="369873"/>
          </a:xfrm>
          <a:prstGeom prst="roundRect">
            <a:avLst/>
          </a:prstGeom>
          <a:solidFill>
            <a:schemeClr val="accent3"/>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POR CC.AA.</a:t>
            </a:r>
          </a:p>
        </p:txBody>
      </p:sp>
      <p:sp>
        <p:nvSpPr>
          <p:cNvPr id="87" name="Rectangle 10">
            <a:extLst>
              <a:ext uri="{FF2B5EF4-FFF2-40B4-BE49-F238E27FC236}">
                <a16:creationId xmlns:a16="http://schemas.microsoft.com/office/drawing/2014/main" id="{8EDF7A42-2BB5-4E2A-BF50-A73D76F4E05B}"/>
              </a:ext>
            </a:extLst>
          </p:cNvPr>
          <p:cNvSpPr>
            <a:spLocks noChangeArrowheads="1"/>
          </p:cNvSpPr>
          <p:nvPr/>
        </p:nvSpPr>
        <p:spPr bwMode="auto">
          <a:xfrm>
            <a:off x="4853464" y="1850907"/>
            <a:ext cx="975236" cy="479474"/>
          </a:xfrm>
          <a:prstGeom prst="rect">
            <a:avLst/>
          </a:prstGeom>
          <a:noFill/>
          <a:ln w="9525">
            <a:noFill/>
            <a:miter lim="800000"/>
            <a:headEnd/>
            <a:tailEnd/>
          </a:ln>
          <a:effectLst/>
        </p:spPr>
        <p:txBody>
          <a:bodyPr anchor="ctr"/>
          <a:lstStyle/>
          <a:p>
            <a:pPr algn="ctr"/>
            <a:r>
              <a:rPr lang="es-ES" sz="1400" dirty="0">
                <a:solidFill>
                  <a:schemeClr val="tx1">
                    <a:lumMod val="95000"/>
                    <a:lumOff val="5000"/>
                  </a:schemeClr>
                </a:solidFill>
                <a:latin typeface="+mj-lt"/>
              </a:rPr>
              <a:t>2019</a:t>
            </a:r>
          </a:p>
        </p:txBody>
      </p:sp>
      <p:graphicFrame>
        <p:nvGraphicFramePr>
          <p:cNvPr id="89" name="13 Tabla">
            <a:extLst>
              <a:ext uri="{FF2B5EF4-FFF2-40B4-BE49-F238E27FC236}">
                <a16:creationId xmlns:a16="http://schemas.microsoft.com/office/drawing/2014/main" id="{5CF903CD-EE7F-4367-8C57-84711942E6C9}"/>
              </a:ext>
            </a:extLst>
          </p:cNvPr>
          <p:cNvGraphicFramePr>
            <a:graphicFrameLocks noGrp="1"/>
          </p:cNvGraphicFramePr>
          <p:nvPr>
            <p:extLst>
              <p:ext uri="{D42A27DB-BD31-4B8C-83A1-F6EECF244321}">
                <p14:modId xmlns:p14="http://schemas.microsoft.com/office/powerpoint/2010/main" val="170131874"/>
              </p:ext>
            </p:extLst>
          </p:nvPr>
        </p:nvGraphicFramePr>
        <p:xfrm>
          <a:off x="4949531" y="2286291"/>
          <a:ext cx="762000" cy="4234806"/>
        </p:xfrm>
        <a:graphic>
          <a:graphicData uri="http://schemas.openxmlformats.org/drawingml/2006/table">
            <a:tbl>
              <a:tblPr/>
              <a:tblGrid>
                <a:gridCol w="762000">
                  <a:extLst>
                    <a:ext uri="{9D8B030D-6E8A-4147-A177-3AD203B41FA5}">
                      <a16:colId xmlns:a16="http://schemas.microsoft.com/office/drawing/2014/main" val="20000"/>
                    </a:ext>
                  </a:extLst>
                </a:gridCol>
              </a:tblGrid>
              <a:tr h="235267">
                <a:tc>
                  <a:txBody>
                    <a:bodyPr/>
                    <a:lstStyle/>
                    <a:p>
                      <a:pPr algn="ctr" fontAlgn="b"/>
                      <a:r>
                        <a:rPr lang="es-ES" sz="1100" b="0" i="0" u="none" strike="noStrike" dirty="0">
                          <a:solidFill>
                            <a:srgbClr val="000000"/>
                          </a:solidFill>
                          <a:effectLst/>
                          <a:latin typeface="Calibri" panose="020F0502020204030204" pitchFamily="34" charset="0"/>
                        </a:rPr>
                        <a:t>8,9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7">
                <a:tc>
                  <a:txBody>
                    <a:bodyPr/>
                    <a:lstStyle/>
                    <a:p>
                      <a:pPr algn="ctr" fontAlgn="b"/>
                      <a:r>
                        <a:rPr lang="es-ES" sz="1100" b="0" i="0" u="none" strike="noStrike" dirty="0">
                          <a:solidFill>
                            <a:srgbClr val="000000"/>
                          </a:solidFill>
                          <a:effectLst/>
                          <a:latin typeface="Calibri" panose="020F0502020204030204" pitchFamily="34" charset="0"/>
                        </a:rPr>
                        <a:t>8,7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35267">
                <a:tc>
                  <a:txBody>
                    <a:bodyPr/>
                    <a:lstStyle/>
                    <a:p>
                      <a:pPr algn="ctr" fontAlgn="b"/>
                      <a:r>
                        <a:rPr lang="es-ES" sz="1100" b="0" i="0" u="none" strike="noStrike" dirty="0">
                          <a:solidFill>
                            <a:srgbClr val="000000"/>
                          </a:solidFill>
                          <a:effectLst/>
                          <a:latin typeface="Calibri" panose="020F0502020204030204" pitchFamily="34" charset="0"/>
                        </a:rPr>
                        <a:t>8,5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35267">
                <a:tc>
                  <a:txBody>
                    <a:bodyPr/>
                    <a:lstStyle/>
                    <a:p>
                      <a:pPr algn="ctr" fontAlgn="b"/>
                      <a:r>
                        <a:rPr lang="es-ES" sz="1100" b="0"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35267">
                <a:tc>
                  <a:txBody>
                    <a:bodyPr/>
                    <a:lstStyle/>
                    <a:p>
                      <a:pPr algn="ctr" fontAlgn="b"/>
                      <a:r>
                        <a:rPr lang="es-ES" sz="1100" b="1"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35267">
                <a:tc>
                  <a:txBody>
                    <a:bodyPr/>
                    <a:lstStyle/>
                    <a:p>
                      <a:pPr algn="ctr" fontAlgn="b"/>
                      <a:r>
                        <a:rPr lang="es-ES" sz="11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35267">
                <a:tc>
                  <a:txBody>
                    <a:bodyPr/>
                    <a:lstStyle/>
                    <a:p>
                      <a:pPr algn="ctr" fontAlgn="b"/>
                      <a:r>
                        <a:rPr lang="es-ES" sz="11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35267">
                <a:tc>
                  <a:txBody>
                    <a:bodyPr/>
                    <a:lstStyle/>
                    <a:p>
                      <a:pPr algn="ctr" fontAlgn="b"/>
                      <a:r>
                        <a:rPr lang="es-ES" sz="11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35267">
                <a:tc>
                  <a:txBody>
                    <a:bodyPr/>
                    <a:lstStyle/>
                    <a:p>
                      <a:pPr algn="ctr" fontAlgn="b"/>
                      <a:r>
                        <a:rPr lang="es-ES" sz="1100" b="0" i="0" u="none" strike="noStrike" dirty="0">
                          <a:solidFill>
                            <a:srgbClr val="000000"/>
                          </a:solidFill>
                          <a:effectLst/>
                          <a:latin typeface="Calibri" panose="020F0502020204030204" pitchFamily="34" charset="0"/>
                        </a:rPr>
                        <a:t>8,3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35267">
                <a:tc>
                  <a:txBody>
                    <a:bodyPr/>
                    <a:lstStyle/>
                    <a:p>
                      <a:pPr algn="ctr" fontAlgn="b"/>
                      <a:r>
                        <a:rPr lang="es-ES" sz="11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35267">
                <a:tc>
                  <a:txBody>
                    <a:bodyPr/>
                    <a:lstStyle/>
                    <a:p>
                      <a:pPr algn="ctr" fontAlgn="b"/>
                      <a:r>
                        <a:rPr lang="es-ES" sz="11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235267">
                <a:tc>
                  <a:txBody>
                    <a:bodyPr/>
                    <a:lstStyle/>
                    <a:p>
                      <a:pPr algn="ctr" fontAlgn="b"/>
                      <a:r>
                        <a:rPr lang="es-ES" sz="1100" b="0" i="0" u="none" strike="noStrike" dirty="0">
                          <a:solidFill>
                            <a:srgbClr val="000000"/>
                          </a:solidFill>
                          <a:effectLst/>
                          <a:latin typeface="Calibri" panose="020F0502020204030204" pitchFamily="34" charset="0"/>
                        </a:rPr>
                        <a:t>8,1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235267">
                <a:tc>
                  <a:txBody>
                    <a:bodyPr/>
                    <a:lstStyle/>
                    <a:p>
                      <a:pPr algn="ctr" fontAlgn="b"/>
                      <a:r>
                        <a:rPr lang="es-ES" sz="1100" b="0" i="0" u="none" strike="noStrike" dirty="0">
                          <a:solidFill>
                            <a:srgbClr val="000000"/>
                          </a:solidFill>
                          <a:effectLst/>
                          <a:latin typeface="Calibri" panose="020F0502020204030204" pitchFamily="34" charset="0"/>
                        </a:rPr>
                        <a:t>8,0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235267">
                <a:tc>
                  <a:txBody>
                    <a:bodyPr/>
                    <a:lstStyle/>
                    <a:p>
                      <a:pPr algn="ctr" fontAlgn="b"/>
                      <a:r>
                        <a:rPr lang="es-ES" sz="11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235267">
                <a:tc>
                  <a:txBody>
                    <a:bodyPr/>
                    <a:lstStyle/>
                    <a:p>
                      <a:pPr algn="ctr" fontAlgn="b"/>
                      <a:r>
                        <a:rPr lang="es-ES" sz="11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235267">
                <a:tc>
                  <a:txBody>
                    <a:bodyPr/>
                    <a:lstStyle/>
                    <a:p>
                      <a:pPr algn="ctr" fontAlgn="b"/>
                      <a:r>
                        <a:rPr lang="es-ES" sz="1100" b="0"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5"/>
                  </a:ext>
                </a:extLst>
              </a:tr>
              <a:tr h="235267">
                <a:tc>
                  <a:txBody>
                    <a:bodyPr/>
                    <a:lstStyle/>
                    <a:p>
                      <a:pPr algn="ctr" fontAlgn="b"/>
                      <a:r>
                        <a:rPr lang="es-ES" sz="1100" b="0" i="0" u="none" strike="noStrike" dirty="0">
                          <a:solidFill>
                            <a:srgbClr val="000000"/>
                          </a:solidFill>
                          <a:effectLst/>
                          <a:latin typeface="Calibri" panose="020F0502020204030204" pitchFamily="34" charset="0"/>
                        </a:rPr>
                        <a:t>7,9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6"/>
                  </a:ext>
                </a:extLst>
              </a:tr>
              <a:tr h="235267">
                <a:tc>
                  <a:txBody>
                    <a:bodyPr/>
                    <a:lstStyle/>
                    <a:p>
                      <a:pPr algn="ctr" fontAlgn="b"/>
                      <a:r>
                        <a:rPr lang="es-ES" sz="1100" b="0"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pic>
        <p:nvPicPr>
          <p:cNvPr id="90" name="Imagen 89">
            <a:extLst>
              <a:ext uri="{FF2B5EF4-FFF2-40B4-BE49-F238E27FC236}">
                <a16:creationId xmlns:a16="http://schemas.microsoft.com/office/drawing/2014/main" id="{D75A68BB-F987-49AD-BE19-DBB6F8427647}"/>
              </a:ext>
            </a:extLst>
          </p:cNvPr>
          <p:cNvPicPr>
            <a:picLocks noChangeAspect="1"/>
          </p:cNvPicPr>
          <p:nvPr/>
        </p:nvPicPr>
        <p:blipFill>
          <a:blip r:embed="rId5" cstate="email">
            <a:biLevel thresh="75000"/>
            <a:extLst>
              <a:ext uri="{28A0092B-C50C-407E-A947-70E740481C1C}">
                <a14:useLocalDpi xmlns:a14="http://schemas.microsoft.com/office/drawing/2010/main" val="0"/>
              </a:ext>
            </a:extLst>
          </a:blip>
          <a:stretch>
            <a:fillRect/>
          </a:stretch>
        </p:blipFill>
        <p:spPr>
          <a:xfrm>
            <a:off x="1963627" y="1804231"/>
            <a:ext cx="518298" cy="396822"/>
          </a:xfrm>
          <a:prstGeom prst="rect">
            <a:avLst/>
          </a:prstGeom>
        </p:spPr>
      </p:pic>
      <p:sp>
        <p:nvSpPr>
          <p:cNvPr id="91" name="11 Rectángulo">
            <a:extLst>
              <a:ext uri="{FF2B5EF4-FFF2-40B4-BE49-F238E27FC236}">
                <a16:creationId xmlns:a16="http://schemas.microsoft.com/office/drawing/2014/main" id="{4D2AF801-5DD9-4F22-AD77-40BB07E4B926}"/>
              </a:ext>
            </a:extLst>
          </p:cNvPr>
          <p:cNvSpPr/>
          <p:nvPr/>
        </p:nvSpPr>
        <p:spPr bwMode="auto">
          <a:xfrm>
            <a:off x="374003" y="3712391"/>
            <a:ext cx="5426026" cy="226029"/>
          </a:xfrm>
          <a:prstGeom prst="rect">
            <a:avLst/>
          </a:prstGeom>
          <a:noFill/>
          <a:ln w="2857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ES" sz="1400" b="1" i="0" u="none" strike="noStrike" cap="none" normalizeH="0" baseline="0">
              <a:ln>
                <a:noFill/>
              </a:ln>
              <a:solidFill>
                <a:schemeClr val="tx1"/>
              </a:solidFill>
              <a:effectLst/>
              <a:latin typeface="Arial" charset="0"/>
            </a:endParaRPr>
          </a:p>
        </p:txBody>
      </p:sp>
      <p:sp>
        <p:nvSpPr>
          <p:cNvPr id="146" name="CuadroTexto 145">
            <a:extLst>
              <a:ext uri="{FF2B5EF4-FFF2-40B4-BE49-F238E27FC236}">
                <a16:creationId xmlns:a16="http://schemas.microsoft.com/office/drawing/2014/main" id="{9851C6A7-1C77-449E-920A-4C15CF5ECC26}"/>
              </a:ext>
            </a:extLst>
          </p:cNvPr>
          <p:cNvSpPr txBox="1"/>
          <p:nvPr/>
        </p:nvSpPr>
        <p:spPr>
          <a:xfrm>
            <a:off x="8028657" y="1114636"/>
            <a:ext cx="4105424" cy="400110"/>
          </a:xfrm>
          <a:prstGeom prst="rect">
            <a:avLst/>
          </a:prstGeom>
          <a:noFill/>
        </p:spPr>
        <p:txBody>
          <a:bodyPr wrap="square" rtlCol="0">
            <a:spAutoFit/>
          </a:bodyPr>
          <a:lstStyle/>
          <a:p>
            <a:pPr algn="r"/>
            <a:r>
              <a:rPr lang="es-ES" sz="1000" b="1" dirty="0">
                <a:solidFill>
                  <a:srgbClr val="002060"/>
                </a:solidFill>
                <a:latin typeface="+mj-lt"/>
                <a:ea typeface="Roboto" pitchFamily="2" charset="0"/>
              </a:rPr>
              <a:t>Base: </a:t>
            </a:r>
            <a:r>
              <a:rPr lang="es-ES" sz="1000" dirty="0">
                <a:solidFill>
                  <a:srgbClr val="002060"/>
                </a:solidFill>
                <a:ea typeface="Roboto" pitchFamily="2" charset="0"/>
              </a:rPr>
              <a:t>Población de 14 o más años que ha ido a una biblioteca en el último año (561)</a:t>
            </a:r>
          </a:p>
        </p:txBody>
      </p:sp>
      <p:grpSp>
        <p:nvGrpSpPr>
          <p:cNvPr id="5" name="Grupo 4">
            <a:extLst>
              <a:ext uri="{FF2B5EF4-FFF2-40B4-BE49-F238E27FC236}">
                <a16:creationId xmlns:a16="http://schemas.microsoft.com/office/drawing/2014/main" id="{C31C82D6-0BA2-4BD5-B952-0DF7D7D26E9C}"/>
              </a:ext>
            </a:extLst>
          </p:cNvPr>
          <p:cNvGrpSpPr/>
          <p:nvPr/>
        </p:nvGrpSpPr>
        <p:grpSpPr>
          <a:xfrm>
            <a:off x="7452006" y="2618768"/>
            <a:ext cx="4450434" cy="3008788"/>
            <a:chOff x="7452006" y="2601062"/>
            <a:chExt cx="4450434" cy="3008788"/>
          </a:xfrm>
        </p:grpSpPr>
        <p:sp>
          <p:nvSpPr>
            <p:cNvPr id="280" name="Freeform 114">
              <a:extLst>
                <a:ext uri="{FF2B5EF4-FFF2-40B4-BE49-F238E27FC236}">
                  <a16:creationId xmlns:a16="http://schemas.microsoft.com/office/drawing/2014/main" id="{CC8082C3-3FD7-4A26-B39C-635AB21933F1}"/>
                </a:ext>
              </a:extLst>
            </p:cNvPr>
            <p:cNvSpPr>
              <a:spLocks/>
            </p:cNvSpPr>
            <p:nvPr/>
          </p:nvSpPr>
          <p:spPr bwMode="auto">
            <a:xfrm>
              <a:off x="9405677" y="4495567"/>
              <a:ext cx="514304" cy="506339"/>
            </a:xfrm>
            <a:custGeom>
              <a:avLst/>
              <a:gdLst>
                <a:gd name="T0" fmla="*/ 0 w 813"/>
                <a:gd name="T1" fmla="*/ 378618 h 890"/>
                <a:gd name="T2" fmla="*/ 11474 w 813"/>
                <a:gd name="T3" fmla="*/ 358775 h 890"/>
                <a:gd name="T4" fmla="*/ 36186 w 813"/>
                <a:gd name="T5" fmla="*/ 341312 h 890"/>
                <a:gd name="T6" fmla="*/ 47660 w 813"/>
                <a:gd name="T7" fmla="*/ 319087 h 890"/>
                <a:gd name="T8" fmla="*/ 100616 w 813"/>
                <a:gd name="T9" fmla="*/ 283369 h 890"/>
                <a:gd name="T10" fmla="*/ 143863 w 813"/>
                <a:gd name="T11" fmla="*/ 230187 h 890"/>
                <a:gd name="T12" fmla="*/ 167693 w 813"/>
                <a:gd name="T13" fmla="*/ 240506 h 890"/>
                <a:gd name="T14" fmla="*/ 203880 w 813"/>
                <a:gd name="T15" fmla="*/ 236537 h 890"/>
                <a:gd name="T16" fmla="*/ 264779 w 813"/>
                <a:gd name="T17" fmla="*/ 182562 h 890"/>
                <a:gd name="T18" fmla="*/ 287726 w 813"/>
                <a:gd name="T19" fmla="*/ 195262 h 890"/>
                <a:gd name="T20" fmla="*/ 300082 w 813"/>
                <a:gd name="T21" fmla="*/ 230187 h 890"/>
                <a:gd name="T22" fmla="*/ 354803 w 813"/>
                <a:gd name="T23" fmla="*/ 205581 h 890"/>
                <a:gd name="T24" fmla="*/ 372455 w 813"/>
                <a:gd name="T25" fmla="*/ 160337 h 890"/>
                <a:gd name="T26" fmla="*/ 372455 w 813"/>
                <a:gd name="T27" fmla="*/ 83344 h 890"/>
                <a:gd name="T28" fmla="*/ 392755 w 813"/>
                <a:gd name="T29" fmla="*/ 77787 h 890"/>
                <a:gd name="T30" fmla="*/ 397168 w 813"/>
                <a:gd name="T31" fmla="*/ 34925 h 890"/>
                <a:gd name="T32" fmla="*/ 437767 w 813"/>
                <a:gd name="T33" fmla="*/ 5556 h 890"/>
                <a:gd name="T34" fmla="*/ 475719 w 813"/>
                <a:gd name="T35" fmla="*/ 11906 h 890"/>
                <a:gd name="T36" fmla="*/ 504845 w 813"/>
                <a:gd name="T37" fmla="*/ 0 h 890"/>
                <a:gd name="T38" fmla="*/ 534853 w 813"/>
                <a:gd name="T39" fmla="*/ 11906 h 890"/>
                <a:gd name="T40" fmla="*/ 553387 w 813"/>
                <a:gd name="T41" fmla="*/ 34925 h 890"/>
                <a:gd name="T42" fmla="*/ 547209 w 813"/>
                <a:gd name="T43" fmla="*/ 77787 h 890"/>
                <a:gd name="T44" fmla="*/ 564861 w 813"/>
                <a:gd name="T45" fmla="*/ 83344 h 890"/>
                <a:gd name="T46" fmla="*/ 564861 w 813"/>
                <a:gd name="T47" fmla="*/ 112712 h 890"/>
                <a:gd name="T48" fmla="*/ 534853 w 813"/>
                <a:gd name="T49" fmla="*/ 141287 h 890"/>
                <a:gd name="T50" fmla="*/ 530440 w 813"/>
                <a:gd name="T51" fmla="*/ 172244 h 890"/>
                <a:gd name="T52" fmla="*/ 534853 w 813"/>
                <a:gd name="T53" fmla="*/ 188912 h 890"/>
                <a:gd name="T54" fmla="*/ 585161 w 813"/>
                <a:gd name="T55" fmla="*/ 223837 h 890"/>
                <a:gd name="T56" fmla="*/ 591339 w 813"/>
                <a:gd name="T57" fmla="*/ 240506 h 890"/>
                <a:gd name="T58" fmla="*/ 564861 w 813"/>
                <a:gd name="T59" fmla="*/ 289719 h 890"/>
                <a:gd name="T60" fmla="*/ 578983 w 813"/>
                <a:gd name="T61" fmla="*/ 324644 h 890"/>
                <a:gd name="T62" fmla="*/ 620465 w 813"/>
                <a:gd name="T63" fmla="*/ 388937 h 890"/>
                <a:gd name="T64" fmla="*/ 631938 w 813"/>
                <a:gd name="T65" fmla="*/ 423862 h 890"/>
                <a:gd name="T66" fmla="*/ 674303 w 813"/>
                <a:gd name="T67" fmla="*/ 448468 h 890"/>
                <a:gd name="T68" fmla="*/ 674303 w 813"/>
                <a:gd name="T69" fmla="*/ 500062 h 890"/>
                <a:gd name="T70" fmla="*/ 692837 w 813"/>
                <a:gd name="T71" fmla="*/ 541337 h 890"/>
                <a:gd name="T72" fmla="*/ 717550 w 813"/>
                <a:gd name="T73" fmla="*/ 564356 h 890"/>
                <a:gd name="T74" fmla="*/ 711372 w 813"/>
                <a:gd name="T75" fmla="*/ 582612 h 890"/>
                <a:gd name="T76" fmla="*/ 625760 w 813"/>
                <a:gd name="T77" fmla="*/ 611981 h 890"/>
                <a:gd name="T78" fmla="*/ 553387 w 813"/>
                <a:gd name="T79" fmla="*/ 607218 h 890"/>
                <a:gd name="T80" fmla="*/ 534853 w 813"/>
                <a:gd name="T81" fmla="*/ 623887 h 890"/>
                <a:gd name="T82" fmla="*/ 488075 w 813"/>
                <a:gd name="T83" fmla="*/ 607218 h 890"/>
                <a:gd name="T84" fmla="*/ 437767 w 813"/>
                <a:gd name="T85" fmla="*/ 618331 h 890"/>
                <a:gd name="T86" fmla="*/ 378633 w 813"/>
                <a:gd name="T87" fmla="*/ 669925 h 890"/>
                <a:gd name="T88" fmla="*/ 392755 w 813"/>
                <a:gd name="T89" fmla="*/ 683418 h 890"/>
                <a:gd name="T90" fmla="*/ 378633 w 813"/>
                <a:gd name="T91" fmla="*/ 694531 h 890"/>
                <a:gd name="T92" fmla="*/ 330091 w 813"/>
                <a:gd name="T93" fmla="*/ 706437 h 890"/>
                <a:gd name="T94" fmla="*/ 308026 w 813"/>
                <a:gd name="T95" fmla="*/ 665162 h 890"/>
                <a:gd name="T96" fmla="*/ 203880 w 813"/>
                <a:gd name="T97" fmla="*/ 636587 h 890"/>
                <a:gd name="T98" fmla="*/ 161515 w 813"/>
                <a:gd name="T99" fmla="*/ 582612 h 890"/>
                <a:gd name="T100" fmla="*/ 150041 w 813"/>
                <a:gd name="T101" fmla="*/ 554037 h 890"/>
                <a:gd name="T102" fmla="*/ 167693 w 813"/>
                <a:gd name="T103" fmla="*/ 477837 h 890"/>
                <a:gd name="T104" fmla="*/ 150041 w 813"/>
                <a:gd name="T105" fmla="*/ 453231 h 890"/>
                <a:gd name="T106" fmla="*/ 47660 w 813"/>
                <a:gd name="T107" fmla="*/ 448468 h 890"/>
                <a:gd name="T108" fmla="*/ 41482 w 813"/>
                <a:gd name="T109" fmla="*/ 418306 h 890"/>
                <a:gd name="T110" fmla="*/ 0 w 813"/>
                <a:gd name="T111" fmla="*/ 378618 h 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3" h="890">
                  <a:moveTo>
                    <a:pt x="0" y="477"/>
                  </a:moveTo>
                  <a:lnTo>
                    <a:pt x="13" y="452"/>
                  </a:lnTo>
                  <a:lnTo>
                    <a:pt x="41" y="430"/>
                  </a:lnTo>
                  <a:lnTo>
                    <a:pt x="54" y="402"/>
                  </a:lnTo>
                  <a:lnTo>
                    <a:pt x="114" y="357"/>
                  </a:lnTo>
                  <a:lnTo>
                    <a:pt x="163" y="290"/>
                  </a:lnTo>
                  <a:lnTo>
                    <a:pt x="190" y="303"/>
                  </a:lnTo>
                  <a:lnTo>
                    <a:pt x="231" y="298"/>
                  </a:lnTo>
                  <a:lnTo>
                    <a:pt x="300" y="230"/>
                  </a:lnTo>
                  <a:lnTo>
                    <a:pt x="326" y="246"/>
                  </a:lnTo>
                  <a:lnTo>
                    <a:pt x="340" y="290"/>
                  </a:lnTo>
                  <a:lnTo>
                    <a:pt x="402" y="259"/>
                  </a:lnTo>
                  <a:lnTo>
                    <a:pt x="422" y="202"/>
                  </a:lnTo>
                  <a:lnTo>
                    <a:pt x="422" y="105"/>
                  </a:lnTo>
                  <a:lnTo>
                    <a:pt x="445" y="98"/>
                  </a:lnTo>
                  <a:lnTo>
                    <a:pt x="450" y="44"/>
                  </a:lnTo>
                  <a:lnTo>
                    <a:pt x="496" y="7"/>
                  </a:lnTo>
                  <a:lnTo>
                    <a:pt x="539" y="15"/>
                  </a:lnTo>
                  <a:lnTo>
                    <a:pt x="572" y="0"/>
                  </a:lnTo>
                  <a:lnTo>
                    <a:pt x="606" y="15"/>
                  </a:lnTo>
                  <a:lnTo>
                    <a:pt x="627" y="44"/>
                  </a:lnTo>
                  <a:lnTo>
                    <a:pt x="620" y="98"/>
                  </a:lnTo>
                  <a:lnTo>
                    <a:pt x="640" y="105"/>
                  </a:lnTo>
                  <a:lnTo>
                    <a:pt x="640" y="142"/>
                  </a:lnTo>
                  <a:lnTo>
                    <a:pt x="606" y="178"/>
                  </a:lnTo>
                  <a:lnTo>
                    <a:pt x="601" y="217"/>
                  </a:lnTo>
                  <a:lnTo>
                    <a:pt x="606" y="238"/>
                  </a:lnTo>
                  <a:lnTo>
                    <a:pt x="663" y="282"/>
                  </a:lnTo>
                  <a:lnTo>
                    <a:pt x="670" y="303"/>
                  </a:lnTo>
                  <a:lnTo>
                    <a:pt x="640" y="365"/>
                  </a:lnTo>
                  <a:lnTo>
                    <a:pt x="656" y="409"/>
                  </a:lnTo>
                  <a:lnTo>
                    <a:pt x="703" y="490"/>
                  </a:lnTo>
                  <a:lnTo>
                    <a:pt x="716" y="534"/>
                  </a:lnTo>
                  <a:lnTo>
                    <a:pt x="764" y="565"/>
                  </a:lnTo>
                  <a:lnTo>
                    <a:pt x="764" y="630"/>
                  </a:lnTo>
                  <a:lnTo>
                    <a:pt x="785" y="682"/>
                  </a:lnTo>
                  <a:lnTo>
                    <a:pt x="813" y="711"/>
                  </a:lnTo>
                  <a:lnTo>
                    <a:pt x="806" y="734"/>
                  </a:lnTo>
                  <a:lnTo>
                    <a:pt x="709" y="771"/>
                  </a:lnTo>
                  <a:lnTo>
                    <a:pt x="627" y="765"/>
                  </a:lnTo>
                  <a:lnTo>
                    <a:pt x="606" y="786"/>
                  </a:lnTo>
                  <a:lnTo>
                    <a:pt x="553" y="765"/>
                  </a:lnTo>
                  <a:lnTo>
                    <a:pt x="496" y="779"/>
                  </a:lnTo>
                  <a:lnTo>
                    <a:pt x="429" y="844"/>
                  </a:lnTo>
                  <a:lnTo>
                    <a:pt x="445" y="861"/>
                  </a:lnTo>
                  <a:lnTo>
                    <a:pt x="429" y="875"/>
                  </a:lnTo>
                  <a:lnTo>
                    <a:pt x="374" y="890"/>
                  </a:lnTo>
                  <a:lnTo>
                    <a:pt x="349" y="838"/>
                  </a:lnTo>
                  <a:lnTo>
                    <a:pt x="231" y="802"/>
                  </a:lnTo>
                  <a:lnTo>
                    <a:pt x="183" y="734"/>
                  </a:lnTo>
                  <a:lnTo>
                    <a:pt x="170" y="698"/>
                  </a:lnTo>
                  <a:lnTo>
                    <a:pt x="190" y="602"/>
                  </a:lnTo>
                  <a:lnTo>
                    <a:pt x="170" y="571"/>
                  </a:lnTo>
                  <a:lnTo>
                    <a:pt x="54" y="565"/>
                  </a:lnTo>
                  <a:lnTo>
                    <a:pt x="47" y="527"/>
                  </a:lnTo>
                  <a:lnTo>
                    <a:pt x="0" y="477"/>
                  </a:lnTo>
                  <a:close/>
                </a:path>
              </a:pathLst>
            </a:custGeom>
            <a:solidFill>
              <a:srgbClr val="999999"/>
            </a:solidFill>
            <a:ln w="1651">
              <a:solidFill>
                <a:schemeClr val="tx1">
                  <a:lumMod val="50000"/>
                  <a:lumOff val="50000"/>
                </a:schemeClr>
              </a:solidFill>
              <a:prstDash val="solid"/>
              <a:round/>
              <a:headEnd/>
              <a:tailEnd/>
            </a:ln>
          </p:spPr>
          <p:txBody>
            <a:bodyPr/>
            <a:lstStyle/>
            <a:p>
              <a:pPr>
                <a:defRPr/>
              </a:pPr>
              <a:endParaRPr lang="es-ES_tradnl"/>
            </a:p>
          </p:txBody>
        </p:sp>
        <p:sp>
          <p:nvSpPr>
            <p:cNvPr id="250" name="Freeform 44">
              <a:extLst>
                <a:ext uri="{FF2B5EF4-FFF2-40B4-BE49-F238E27FC236}">
                  <a16:creationId xmlns:a16="http://schemas.microsoft.com/office/drawing/2014/main" id="{751FF679-C95F-4E9A-8F19-EB4E7616A682}"/>
                </a:ext>
              </a:extLst>
            </p:cNvPr>
            <p:cNvSpPr>
              <a:spLocks/>
            </p:cNvSpPr>
            <p:nvPr/>
          </p:nvSpPr>
          <p:spPr bwMode="auto">
            <a:xfrm>
              <a:off x="8751419" y="3601224"/>
              <a:ext cx="441482" cy="469928"/>
            </a:xfrm>
            <a:custGeom>
              <a:avLst/>
              <a:gdLst>
                <a:gd name="T0" fmla="*/ 0 w 698"/>
                <a:gd name="T1" fmla="*/ 383992683 h 825"/>
                <a:gd name="T2" fmla="*/ 38935453 w 698"/>
                <a:gd name="T3" fmla="*/ 380202704 h 825"/>
                <a:gd name="T4" fmla="*/ 74756740 w 698"/>
                <a:gd name="T5" fmla="*/ 359361395 h 825"/>
                <a:gd name="T6" fmla="*/ 85658525 w 698"/>
                <a:gd name="T7" fmla="*/ 359361395 h 825"/>
                <a:gd name="T8" fmla="*/ 100454562 w 698"/>
                <a:gd name="T9" fmla="*/ 383992683 h 825"/>
                <a:gd name="T10" fmla="*/ 133939122 w 698"/>
                <a:gd name="T11" fmla="*/ 359361395 h 825"/>
                <a:gd name="T12" fmla="*/ 175211302 w 698"/>
                <a:gd name="T13" fmla="*/ 365676967 h 825"/>
                <a:gd name="T14" fmla="*/ 277223387 w 698"/>
                <a:gd name="T15" fmla="*/ 411781361 h 825"/>
                <a:gd name="T16" fmla="*/ 334848245 w 698"/>
                <a:gd name="T17" fmla="*/ 421886118 h 825"/>
                <a:gd name="T18" fmla="*/ 341078341 w 698"/>
                <a:gd name="T19" fmla="*/ 431359874 h 825"/>
                <a:gd name="T20" fmla="*/ 303699530 w 698"/>
                <a:gd name="T21" fmla="*/ 464201327 h 825"/>
                <a:gd name="T22" fmla="*/ 292797745 w 698"/>
                <a:gd name="T23" fmla="*/ 491990005 h 825"/>
                <a:gd name="T24" fmla="*/ 271772495 w 698"/>
                <a:gd name="T25" fmla="*/ 502095556 h 825"/>
                <a:gd name="T26" fmla="*/ 266321602 w 698"/>
                <a:gd name="T27" fmla="*/ 515358497 h 825"/>
                <a:gd name="T28" fmla="*/ 282674280 w 698"/>
                <a:gd name="T29" fmla="*/ 521042274 h 825"/>
                <a:gd name="T30" fmla="*/ 309151306 w 698"/>
                <a:gd name="T31" fmla="*/ 510305721 h 825"/>
                <a:gd name="T32" fmla="*/ 366776164 w 698"/>
                <a:gd name="T33" fmla="*/ 472411492 h 825"/>
                <a:gd name="T34" fmla="*/ 420507653 w 698"/>
                <a:gd name="T35" fmla="*/ 454096570 h 825"/>
                <a:gd name="T36" fmla="*/ 446983796 w 698"/>
                <a:gd name="T37" fmla="*/ 431359874 h 825"/>
                <a:gd name="T38" fmla="*/ 500715285 w 698"/>
                <a:gd name="T39" fmla="*/ 439570039 h 825"/>
                <a:gd name="T40" fmla="*/ 532643204 w 698"/>
                <a:gd name="T41" fmla="*/ 436412650 h 825"/>
                <a:gd name="T42" fmla="*/ 543544989 w 698"/>
                <a:gd name="T43" fmla="*/ 416834137 h 825"/>
                <a:gd name="T44" fmla="*/ 543544989 w 698"/>
                <a:gd name="T45" fmla="*/ 393465645 h 825"/>
                <a:gd name="T46" fmla="*/ 527192311 w 698"/>
                <a:gd name="T47" fmla="*/ 370729743 h 825"/>
                <a:gd name="T48" fmla="*/ 493706869 w 698"/>
                <a:gd name="T49" fmla="*/ 374518927 h 825"/>
                <a:gd name="T50" fmla="*/ 489813500 w 698"/>
                <a:gd name="T51" fmla="*/ 356203211 h 825"/>
                <a:gd name="T52" fmla="*/ 493706869 w 698"/>
                <a:gd name="T53" fmla="*/ 323361758 h 825"/>
                <a:gd name="T54" fmla="*/ 478911714 w 698"/>
                <a:gd name="T55" fmla="*/ 272205383 h 825"/>
                <a:gd name="T56" fmla="*/ 457886464 w 698"/>
                <a:gd name="T57" fmla="*/ 234311154 h 825"/>
                <a:gd name="T58" fmla="*/ 457886464 w 698"/>
                <a:gd name="T59" fmla="*/ 211574457 h 825"/>
                <a:gd name="T60" fmla="*/ 404154092 w 698"/>
                <a:gd name="T61" fmla="*/ 177470207 h 825"/>
                <a:gd name="T62" fmla="*/ 398703200 w 698"/>
                <a:gd name="T63" fmla="*/ 159154491 h 825"/>
                <a:gd name="T64" fmla="*/ 415056760 w 698"/>
                <a:gd name="T65" fmla="*/ 136418589 h 825"/>
                <a:gd name="T66" fmla="*/ 415056760 w 698"/>
                <a:gd name="T67" fmla="*/ 65682907 h 825"/>
                <a:gd name="T68" fmla="*/ 383128842 w 698"/>
                <a:gd name="T69" fmla="*/ 27788678 h 825"/>
                <a:gd name="T70" fmla="*/ 372227057 w 698"/>
                <a:gd name="T71" fmla="*/ 0 h 825"/>
                <a:gd name="T72" fmla="*/ 341078341 w 698"/>
                <a:gd name="T73" fmla="*/ 14525737 h 825"/>
                <a:gd name="T74" fmla="*/ 282674280 w 698"/>
                <a:gd name="T75" fmla="*/ 65682907 h 825"/>
                <a:gd name="T76" fmla="*/ 271772495 w 698"/>
                <a:gd name="T77" fmla="*/ 85261420 h 825"/>
                <a:gd name="T78" fmla="*/ 239845459 w 698"/>
                <a:gd name="T79" fmla="*/ 103577136 h 825"/>
                <a:gd name="T80" fmla="*/ 228942791 w 698"/>
                <a:gd name="T81" fmla="*/ 145891551 h 825"/>
                <a:gd name="T82" fmla="*/ 207139220 w 698"/>
                <a:gd name="T83" fmla="*/ 149681530 h 825"/>
                <a:gd name="T84" fmla="*/ 171317933 w 698"/>
                <a:gd name="T85" fmla="*/ 188206760 h 825"/>
                <a:gd name="T86" fmla="*/ 144841790 w 698"/>
                <a:gd name="T87" fmla="*/ 211574457 h 825"/>
                <a:gd name="T88" fmla="*/ 128488229 w 698"/>
                <a:gd name="T89" fmla="*/ 211574457 h 825"/>
                <a:gd name="T90" fmla="*/ 105905455 w 698"/>
                <a:gd name="T91" fmla="*/ 234311154 h 825"/>
                <a:gd name="T92" fmla="*/ 100454562 w 698"/>
                <a:gd name="T93" fmla="*/ 323361758 h 825"/>
                <a:gd name="T94" fmla="*/ 69305847 w 698"/>
                <a:gd name="T95" fmla="*/ 313257001 h 825"/>
                <a:gd name="T96" fmla="*/ 53731489 w 698"/>
                <a:gd name="T97" fmla="*/ 318309777 h 825"/>
                <a:gd name="T98" fmla="*/ 42829704 w 698"/>
                <a:gd name="T99" fmla="*/ 341677474 h 825"/>
                <a:gd name="T100" fmla="*/ 0 w 698"/>
                <a:gd name="T101" fmla="*/ 383992683 h 8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8" h="825">
                  <a:moveTo>
                    <a:pt x="0" y="608"/>
                  </a:moveTo>
                  <a:lnTo>
                    <a:pt x="50" y="602"/>
                  </a:lnTo>
                  <a:lnTo>
                    <a:pt x="96" y="569"/>
                  </a:lnTo>
                  <a:lnTo>
                    <a:pt x="110" y="569"/>
                  </a:lnTo>
                  <a:lnTo>
                    <a:pt x="129" y="608"/>
                  </a:lnTo>
                  <a:lnTo>
                    <a:pt x="172" y="569"/>
                  </a:lnTo>
                  <a:lnTo>
                    <a:pt x="225" y="579"/>
                  </a:lnTo>
                  <a:lnTo>
                    <a:pt x="356" y="652"/>
                  </a:lnTo>
                  <a:lnTo>
                    <a:pt x="430" y="668"/>
                  </a:lnTo>
                  <a:lnTo>
                    <a:pt x="438" y="683"/>
                  </a:lnTo>
                  <a:lnTo>
                    <a:pt x="390" y="735"/>
                  </a:lnTo>
                  <a:lnTo>
                    <a:pt x="376" y="779"/>
                  </a:lnTo>
                  <a:lnTo>
                    <a:pt x="349" y="795"/>
                  </a:lnTo>
                  <a:lnTo>
                    <a:pt x="342" y="816"/>
                  </a:lnTo>
                  <a:lnTo>
                    <a:pt x="363" y="825"/>
                  </a:lnTo>
                  <a:lnTo>
                    <a:pt x="397" y="808"/>
                  </a:lnTo>
                  <a:lnTo>
                    <a:pt x="471" y="748"/>
                  </a:lnTo>
                  <a:lnTo>
                    <a:pt x="540" y="719"/>
                  </a:lnTo>
                  <a:lnTo>
                    <a:pt x="574" y="683"/>
                  </a:lnTo>
                  <a:lnTo>
                    <a:pt x="643" y="696"/>
                  </a:lnTo>
                  <a:lnTo>
                    <a:pt x="684" y="691"/>
                  </a:lnTo>
                  <a:lnTo>
                    <a:pt x="698" y="660"/>
                  </a:lnTo>
                  <a:lnTo>
                    <a:pt x="698" y="623"/>
                  </a:lnTo>
                  <a:lnTo>
                    <a:pt x="677" y="587"/>
                  </a:lnTo>
                  <a:lnTo>
                    <a:pt x="634" y="593"/>
                  </a:lnTo>
                  <a:lnTo>
                    <a:pt x="629" y="564"/>
                  </a:lnTo>
                  <a:lnTo>
                    <a:pt x="634" y="512"/>
                  </a:lnTo>
                  <a:lnTo>
                    <a:pt x="615" y="431"/>
                  </a:lnTo>
                  <a:lnTo>
                    <a:pt x="588" y="371"/>
                  </a:lnTo>
                  <a:lnTo>
                    <a:pt x="588" y="335"/>
                  </a:lnTo>
                  <a:lnTo>
                    <a:pt x="519" y="281"/>
                  </a:lnTo>
                  <a:lnTo>
                    <a:pt x="512" y="252"/>
                  </a:lnTo>
                  <a:lnTo>
                    <a:pt x="533" y="216"/>
                  </a:lnTo>
                  <a:lnTo>
                    <a:pt x="533" y="104"/>
                  </a:lnTo>
                  <a:lnTo>
                    <a:pt x="492" y="44"/>
                  </a:lnTo>
                  <a:lnTo>
                    <a:pt x="478" y="0"/>
                  </a:lnTo>
                  <a:lnTo>
                    <a:pt x="438" y="23"/>
                  </a:lnTo>
                  <a:lnTo>
                    <a:pt x="363" y="104"/>
                  </a:lnTo>
                  <a:lnTo>
                    <a:pt x="349" y="135"/>
                  </a:lnTo>
                  <a:lnTo>
                    <a:pt x="308" y="164"/>
                  </a:lnTo>
                  <a:lnTo>
                    <a:pt x="294" y="231"/>
                  </a:lnTo>
                  <a:lnTo>
                    <a:pt x="266" y="237"/>
                  </a:lnTo>
                  <a:lnTo>
                    <a:pt x="220" y="298"/>
                  </a:lnTo>
                  <a:lnTo>
                    <a:pt x="186" y="335"/>
                  </a:lnTo>
                  <a:lnTo>
                    <a:pt x="165" y="335"/>
                  </a:lnTo>
                  <a:lnTo>
                    <a:pt x="136" y="371"/>
                  </a:lnTo>
                  <a:lnTo>
                    <a:pt x="129" y="512"/>
                  </a:lnTo>
                  <a:lnTo>
                    <a:pt x="89" y="496"/>
                  </a:lnTo>
                  <a:lnTo>
                    <a:pt x="69" y="504"/>
                  </a:lnTo>
                  <a:lnTo>
                    <a:pt x="55" y="541"/>
                  </a:lnTo>
                  <a:lnTo>
                    <a:pt x="0" y="608"/>
                  </a:lnTo>
                  <a:close/>
                </a:path>
              </a:pathLst>
            </a:custGeom>
            <a:solidFill>
              <a:schemeClr val="bg1"/>
            </a:solidFill>
            <a:ln w="1651">
              <a:solidFill>
                <a:schemeClr val="tx1">
                  <a:lumMod val="50000"/>
                  <a:lumOff val="50000"/>
                </a:schemeClr>
              </a:solidFill>
              <a:prstDash val="solid"/>
              <a:round/>
              <a:headEnd/>
              <a:tailEnd/>
            </a:ln>
          </p:spPr>
          <p:txBody>
            <a:bodyPr/>
            <a:lstStyle/>
            <a:p>
              <a:endParaRPr lang="es-ES"/>
            </a:p>
          </p:txBody>
        </p:sp>
        <p:sp>
          <p:nvSpPr>
            <p:cNvPr id="222" name="Freeform 5">
              <a:extLst>
                <a:ext uri="{FF2B5EF4-FFF2-40B4-BE49-F238E27FC236}">
                  <a16:creationId xmlns:a16="http://schemas.microsoft.com/office/drawing/2014/main" id="{77014ED8-AA79-4C5D-AC60-CEC917EC652B}"/>
                </a:ext>
              </a:extLst>
            </p:cNvPr>
            <p:cNvSpPr>
              <a:spLocks/>
            </p:cNvSpPr>
            <p:nvPr/>
          </p:nvSpPr>
          <p:spPr bwMode="auto">
            <a:xfrm>
              <a:off x="10459317" y="4331718"/>
              <a:ext cx="117198" cy="92165"/>
            </a:xfrm>
            <a:custGeom>
              <a:avLst/>
              <a:gdLst>
                <a:gd name="T0" fmla="*/ 0 w 184"/>
                <a:gd name="T1" fmla="*/ 104281 h 164"/>
                <a:gd name="T2" fmla="*/ 0 w 184"/>
                <a:gd name="T3" fmla="*/ 81543 h 164"/>
                <a:gd name="T4" fmla="*/ 18662 w 184"/>
                <a:gd name="T5" fmla="*/ 75270 h 164"/>
                <a:gd name="T6" fmla="*/ 31103 w 184"/>
                <a:gd name="T7" fmla="*/ 34499 h 164"/>
                <a:gd name="T8" fmla="*/ 67538 w 184"/>
                <a:gd name="T9" fmla="*/ 6273 h 164"/>
                <a:gd name="T10" fmla="*/ 108416 w 184"/>
                <a:gd name="T11" fmla="*/ 0 h 164"/>
                <a:gd name="T12" fmla="*/ 152849 w 184"/>
                <a:gd name="T13" fmla="*/ 6273 h 164"/>
                <a:gd name="T14" fmla="*/ 159070 w 184"/>
                <a:gd name="T15" fmla="*/ 11761 h 164"/>
                <a:gd name="T16" fmla="*/ 152849 w 184"/>
                <a:gd name="T17" fmla="*/ 29010 h 164"/>
                <a:gd name="T18" fmla="*/ 163513 w 184"/>
                <a:gd name="T19" fmla="*/ 40771 h 164"/>
                <a:gd name="T20" fmla="*/ 140408 w 184"/>
                <a:gd name="T21" fmla="*/ 65078 h 164"/>
                <a:gd name="T22" fmla="*/ 120857 w 184"/>
                <a:gd name="T23" fmla="*/ 93304 h 164"/>
                <a:gd name="T24" fmla="*/ 91532 w 184"/>
                <a:gd name="T25" fmla="*/ 104281 h 164"/>
                <a:gd name="T26" fmla="*/ 85311 w 184"/>
                <a:gd name="T27" fmla="*/ 128587 h 164"/>
                <a:gd name="T28" fmla="*/ 18662 w 184"/>
                <a:gd name="T29" fmla="*/ 122314 h 164"/>
                <a:gd name="T30" fmla="*/ 0 w 184"/>
                <a:gd name="T31" fmla="*/ 104281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 h="164">
                  <a:moveTo>
                    <a:pt x="0" y="133"/>
                  </a:moveTo>
                  <a:lnTo>
                    <a:pt x="0" y="104"/>
                  </a:lnTo>
                  <a:lnTo>
                    <a:pt x="21" y="96"/>
                  </a:lnTo>
                  <a:lnTo>
                    <a:pt x="35" y="44"/>
                  </a:lnTo>
                  <a:lnTo>
                    <a:pt x="76" y="8"/>
                  </a:lnTo>
                  <a:lnTo>
                    <a:pt x="122" y="0"/>
                  </a:lnTo>
                  <a:lnTo>
                    <a:pt x="172" y="8"/>
                  </a:lnTo>
                  <a:lnTo>
                    <a:pt x="179" y="15"/>
                  </a:lnTo>
                  <a:lnTo>
                    <a:pt x="172" y="37"/>
                  </a:lnTo>
                  <a:lnTo>
                    <a:pt x="184" y="52"/>
                  </a:lnTo>
                  <a:lnTo>
                    <a:pt x="158" y="83"/>
                  </a:lnTo>
                  <a:lnTo>
                    <a:pt x="136" y="119"/>
                  </a:lnTo>
                  <a:lnTo>
                    <a:pt x="103" y="133"/>
                  </a:lnTo>
                  <a:lnTo>
                    <a:pt x="96" y="164"/>
                  </a:lnTo>
                  <a:lnTo>
                    <a:pt x="21" y="156"/>
                  </a:lnTo>
                  <a:lnTo>
                    <a:pt x="0" y="133"/>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3" name="Freeform 6">
              <a:extLst>
                <a:ext uri="{FF2B5EF4-FFF2-40B4-BE49-F238E27FC236}">
                  <a16:creationId xmlns:a16="http://schemas.microsoft.com/office/drawing/2014/main" id="{B794E9FC-F93C-4748-A277-31D82FC3517B}"/>
                </a:ext>
              </a:extLst>
            </p:cNvPr>
            <p:cNvSpPr>
              <a:spLocks/>
            </p:cNvSpPr>
            <p:nvPr/>
          </p:nvSpPr>
          <p:spPr bwMode="auto">
            <a:xfrm>
              <a:off x="10512796" y="4458017"/>
              <a:ext cx="72822" cy="45514"/>
            </a:xfrm>
            <a:custGeom>
              <a:avLst/>
              <a:gdLst>
                <a:gd name="T0" fmla="*/ 0 w 115"/>
                <a:gd name="T1" fmla="*/ 34494 h 81"/>
                <a:gd name="T2" fmla="*/ 11485 w 115"/>
                <a:gd name="T3" fmla="*/ 57228 h 81"/>
                <a:gd name="T4" fmla="*/ 42407 w 115"/>
                <a:gd name="T5" fmla="*/ 45469 h 81"/>
                <a:gd name="T6" fmla="*/ 72445 w 115"/>
                <a:gd name="T7" fmla="*/ 63500 h 81"/>
                <a:gd name="T8" fmla="*/ 101600 w 115"/>
                <a:gd name="T9" fmla="*/ 63500 h 81"/>
                <a:gd name="T10" fmla="*/ 84814 w 115"/>
                <a:gd name="T11" fmla="*/ 34494 h 81"/>
                <a:gd name="T12" fmla="*/ 17670 w 115"/>
                <a:gd name="T13" fmla="*/ 0 h 81"/>
                <a:gd name="T14" fmla="*/ 0 w 115"/>
                <a:gd name="T15" fmla="*/ 34494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 h="81">
                  <a:moveTo>
                    <a:pt x="0" y="44"/>
                  </a:moveTo>
                  <a:lnTo>
                    <a:pt x="13" y="73"/>
                  </a:lnTo>
                  <a:lnTo>
                    <a:pt x="48" y="58"/>
                  </a:lnTo>
                  <a:lnTo>
                    <a:pt x="82" y="81"/>
                  </a:lnTo>
                  <a:lnTo>
                    <a:pt x="115" y="81"/>
                  </a:lnTo>
                  <a:lnTo>
                    <a:pt x="96" y="44"/>
                  </a:lnTo>
                  <a:lnTo>
                    <a:pt x="20" y="0"/>
                  </a:lnTo>
                  <a:lnTo>
                    <a:pt x="0" y="44"/>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4" name="Freeform 7">
              <a:extLst>
                <a:ext uri="{FF2B5EF4-FFF2-40B4-BE49-F238E27FC236}">
                  <a16:creationId xmlns:a16="http://schemas.microsoft.com/office/drawing/2014/main" id="{85E9DDB4-B82E-4A42-8430-E8A9D3904A1C}"/>
                </a:ext>
              </a:extLst>
            </p:cNvPr>
            <p:cNvSpPr>
              <a:spLocks/>
            </p:cNvSpPr>
            <p:nvPr/>
          </p:nvSpPr>
          <p:spPr bwMode="auto">
            <a:xfrm>
              <a:off x="10783602" y="3976711"/>
              <a:ext cx="317457" cy="266255"/>
            </a:xfrm>
            <a:custGeom>
              <a:avLst/>
              <a:gdLst>
                <a:gd name="T0" fmla="*/ 0 w 499"/>
                <a:gd name="T1" fmla="*/ 212385 h 467"/>
                <a:gd name="T2" fmla="*/ 7988 w 499"/>
                <a:gd name="T3" fmla="*/ 253748 h 467"/>
                <a:gd name="T4" fmla="*/ 31066 w 499"/>
                <a:gd name="T5" fmla="*/ 253748 h 467"/>
                <a:gd name="T6" fmla="*/ 48818 w 499"/>
                <a:gd name="T7" fmla="*/ 288748 h 467"/>
                <a:gd name="T8" fmla="*/ 67458 w 499"/>
                <a:gd name="T9" fmla="*/ 283180 h 467"/>
                <a:gd name="T10" fmla="*/ 110062 w 499"/>
                <a:gd name="T11" fmla="*/ 237044 h 467"/>
                <a:gd name="T12" fmla="*/ 116275 w 499"/>
                <a:gd name="T13" fmla="*/ 237044 h 467"/>
                <a:gd name="T14" fmla="*/ 145566 w 499"/>
                <a:gd name="T15" fmla="*/ 253748 h 467"/>
                <a:gd name="T16" fmla="*/ 158880 w 499"/>
                <a:gd name="T17" fmla="*/ 288748 h 467"/>
                <a:gd name="T18" fmla="*/ 151779 w 499"/>
                <a:gd name="T19" fmla="*/ 324543 h 467"/>
                <a:gd name="T20" fmla="*/ 158880 w 499"/>
                <a:gd name="T21" fmla="*/ 330112 h 467"/>
                <a:gd name="T22" fmla="*/ 249415 w 499"/>
                <a:gd name="T23" fmla="*/ 324543 h 467"/>
                <a:gd name="T24" fmla="*/ 260954 w 499"/>
                <a:gd name="T25" fmla="*/ 353180 h 467"/>
                <a:gd name="T26" fmla="*/ 296458 w 499"/>
                <a:gd name="T27" fmla="*/ 371475 h 467"/>
                <a:gd name="T28" fmla="*/ 387881 w 499"/>
                <a:gd name="T29" fmla="*/ 247385 h 467"/>
                <a:gd name="T30" fmla="*/ 418059 w 499"/>
                <a:gd name="T31" fmla="*/ 175794 h 467"/>
                <a:gd name="T32" fmla="*/ 442912 w 499"/>
                <a:gd name="T33" fmla="*/ 147954 h 467"/>
                <a:gd name="T34" fmla="*/ 442912 w 499"/>
                <a:gd name="T35" fmla="*/ 124090 h 467"/>
                <a:gd name="T36" fmla="*/ 400307 w 499"/>
                <a:gd name="T37" fmla="*/ 107386 h 467"/>
                <a:gd name="T38" fmla="*/ 364803 w 499"/>
                <a:gd name="T39" fmla="*/ 124090 h 467"/>
                <a:gd name="T40" fmla="*/ 339063 w 499"/>
                <a:gd name="T41" fmla="*/ 124090 h 467"/>
                <a:gd name="T42" fmla="*/ 322199 w 499"/>
                <a:gd name="T43" fmla="*/ 107386 h 467"/>
                <a:gd name="T44" fmla="*/ 309772 w 499"/>
                <a:gd name="T45" fmla="*/ 76363 h 467"/>
                <a:gd name="T46" fmla="*/ 326637 w 499"/>
                <a:gd name="T47" fmla="*/ 59659 h 467"/>
                <a:gd name="T48" fmla="*/ 326637 w 499"/>
                <a:gd name="T49" fmla="*/ 46932 h 467"/>
                <a:gd name="T50" fmla="*/ 322199 w 499"/>
                <a:gd name="T51" fmla="*/ 35000 h 467"/>
                <a:gd name="T52" fmla="*/ 290245 w 499"/>
                <a:gd name="T53" fmla="*/ 59659 h 467"/>
                <a:gd name="T54" fmla="*/ 279594 w 499"/>
                <a:gd name="T55" fmla="*/ 51704 h 467"/>
                <a:gd name="T56" fmla="*/ 290245 w 499"/>
                <a:gd name="T57" fmla="*/ 35000 h 467"/>
                <a:gd name="T58" fmla="*/ 315985 w 499"/>
                <a:gd name="T59" fmla="*/ 28636 h 467"/>
                <a:gd name="T60" fmla="*/ 322199 w 499"/>
                <a:gd name="T61" fmla="*/ 0 h 467"/>
                <a:gd name="T62" fmla="*/ 194384 w 499"/>
                <a:gd name="T63" fmla="*/ 51704 h 467"/>
                <a:gd name="T64" fmla="*/ 139353 w 499"/>
                <a:gd name="T65" fmla="*/ 117727 h 467"/>
                <a:gd name="T66" fmla="*/ 96748 w 499"/>
                <a:gd name="T67" fmla="*/ 136022 h 467"/>
                <a:gd name="T68" fmla="*/ 73671 w 499"/>
                <a:gd name="T69" fmla="*/ 165454 h 467"/>
                <a:gd name="T70" fmla="*/ 0 w 499"/>
                <a:gd name="T71" fmla="*/ 212385 h 4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9" h="467">
                  <a:moveTo>
                    <a:pt x="0" y="267"/>
                  </a:moveTo>
                  <a:lnTo>
                    <a:pt x="9" y="319"/>
                  </a:lnTo>
                  <a:lnTo>
                    <a:pt x="35" y="319"/>
                  </a:lnTo>
                  <a:lnTo>
                    <a:pt x="55" y="363"/>
                  </a:lnTo>
                  <a:lnTo>
                    <a:pt x="76" y="356"/>
                  </a:lnTo>
                  <a:lnTo>
                    <a:pt x="124" y="298"/>
                  </a:lnTo>
                  <a:lnTo>
                    <a:pt x="131" y="298"/>
                  </a:lnTo>
                  <a:lnTo>
                    <a:pt x="164" y="319"/>
                  </a:lnTo>
                  <a:lnTo>
                    <a:pt x="179" y="363"/>
                  </a:lnTo>
                  <a:lnTo>
                    <a:pt x="171" y="408"/>
                  </a:lnTo>
                  <a:lnTo>
                    <a:pt x="179" y="415"/>
                  </a:lnTo>
                  <a:lnTo>
                    <a:pt x="281" y="408"/>
                  </a:lnTo>
                  <a:lnTo>
                    <a:pt x="294" y="444"/>
                  </a:lnTo>
                  <a:lnTo>
                    <a:pt x="334" y="467"/>
                  </a:lnTo>
                  <a:lnTo>
                    <a:pt x="437" y="311"/>
                  </a:lnTo>
                  <a:lnTo>
                    <a:pt x="471" y="221"/>
                  </a:lnTo>
                  <a:lnTo>
                    <a:pt x="499" y="186"/>
                  </a:lnTo>
                  <a:lnTo>
                    <a:pt x="499" y="156"/>
                  </a:lnTo>
                  <a:lnTo>
                    <a:pt x="451" y="135"/>
                  </a:lnTo>
                  <a:lnTo>
                    <a:pt x="411" y="156"/>
                  </a:lnTo>
                  <a:lnTo>
                    <a:pt x="382" y="156"/>
                  </a:lnTo>
                  <a:lnTo>
                    <a:pt x="363" y="135"/>
                  </a:lnTo>
                  <a:lnTo>
                    <a:pt x="349" y="96"/>
                  </a:lnTo>
                  <a:lnTo>
                    <a:pt x="368" y="75"/>
                  </a:lnTo>
                  <a:lnTo>
                    <a:pt x="368" y="59"/>
                  </a:lnTo>
                  <a:lnTo>
                    <a:pt x="363" y="44"/>
                  </a:lnTo>
                  <a:lnTo>
                    <a:pt x="327" y="75"/>
                  </a:lnTo>
                  <a:lnTo>
                    <a:pt x="315" y="65"/>
                  </a:lnTo>
                  <a:lnTo>
                    <a:pt x="327" y="44"/>
                  </a:lnTo>
                  <a:lnTo>
                    <a:pt x="356" y="36"/>
                  </a:lnTo>
                  <a:lnTo>
                    <a:pt x="363" y="0"/>
                  </a:lnTo>
                  <a:lnTo>
                    <a:pt x="219" y="65"/>
                  </a:lnTo>
                  <a:lnTo>
                    <a:pt x="157" y="148"/>
                  </a:lnTo>
                  <a:lnTo>
                    <a:pt x="109" y="171"/>
                  </a:lnTo>
                  <a:lnTo>
                    <a:pt x="83" y="208"/>
                  </a:lnTo>
                  <a:lnTo>
                    <a:pt x="0" y="267"/>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5" name="Freeform 8">
              <a:extLst>
                <a:ext uri="{FF2B5EF4-FFF2-40B4-BE49-F238E27FC236}">
                  <a16:creationId xmlns:a16="http://schemas.microsoft.com/office/drawing/2014/main" id="{FC1A2EC3-C6A6-47E1-B722-938A311D08A5}"/>
                </a:ext>
              </a:extLst>
            </p:cNvPr>
            <p:cNvSpPr>
              <a:spLocks/>
            </p:cNvSpPr>
            <p:nvPr/>
          </p:nvSpPr>
          <p:spPr bwMode="auto">
            <a:xfrm>
              <a:off x="11187535" y="3912992"/>
              <a:ext cx="155884" cy="105819"/>
            </a:xfrm>
            <a:custGeom>
              <a:avLst/>
              <a:gdLst>
                <a:gd name="T0" fmla="*/ 0 w 247"/>
                <a:gd name="T1" fmla="*/ 42633 h 187"/>
                <a:gd name="T2" fmla="*/ 0 w 247"/>
                <a:gd name="T3" fmla="*/ 59213 h 187"/>
                <a:gd name="T4" fmla="*/ 19371 w 247"/>
                <a:gd name="T5" fmla="*/ 88424 h 187"/>
                <a:gd name="T6" fmla="*/ 72202 w 247"/>
                <a:gd name="T7" fmla="*/ 82108 h 187"/>
                <a:gd name="T8" fmla="*/ 108304 w 247"/>
                <a:gd name="T9" fmla="*/ 94740 h 187"/>
                <a:gd name="T10" fmla="*/ 169059 w 247"/>
                <a:gd name="T11" fmla="*/ 139742 h 187"/>
                <a:gd name="T12" fmla="*/ 204280 w 247"/>
                <a:gd name="T13" fmla="*/ 147637 h 187"/>
                <a:gd name="T14" fmla="*/ 210444 w 247"/>
                <a:gd name="T15" fmla="*/ 139742 h 187"/>
                <a:gd name="T16" fmla="*/ 204280 w 247"/>
                <a:gd name="T17" fmla="*/ 116846 h 187"/>
                <a:gd name="T18" fmla="*/ 217488 w 247"/>
                <a:gd name="T19" fmla="*/ 100267 h 187"/>
                <a:gd name="T20" fmla="*/ 187550 w 247"/>
                <a:gd name="T21" fmla="*/ 52107 h 187"/>
                <a:gd name="T22" fmla="*/ 151449 w 247"/>
                <a:gd name="T23" fmla="*/ 42633 h 187"/>
                <a:gd name="T24" fmla="*/ 151449 w 247"/>
                <a:gd name="T25" fmla="*/ 0 h 187"/>
                <a:gd name="T26" fmla="*/ 132958 w 247"/>
                <a:gd name="T27" fmla="*/ 0 h 187"/>
                <a:gd name="T28" fmla="*/ 126795 w 247"/>
                <a:gd name="T29" fmla="*/ 24475 h 187"/>
                <a:gd name="T30" fmla="*/ 114467 w 247"/>
                <a:gd name="T31" fmla="*/ 24475 h 187"/>
                <a:gd name="T32" fmla="*/ 96857 w 247"/>
                <a:gd name="T33" fmla="*/ 0 h 187"/>
                <a:gd name="T34" fmla="*/ 84530 w 247"/>
                <a:gd name="T35" fmla="*/ 12632 h 187"/>
                <a:gd name="T36" fmla="*/ 60756 w 247"/>
                <a:gd name="T37" fmla="*/ 7895 h 187"/>
                <a:gd name="T38" fmla="*/ 36101 w 247"/>
                <a:gd name="T39" fmla="*/ 24475 h 187"/>
                <a:gd name="T40" fmla="*/ 6164 w 247"/>
                <a:gd name="T41" fmla="*/ 30791 h 187"/>
                <a:gd name="T42" fmla="*/ 0 w 247"/>
                <a:gd name="T43" fmla="*/ 42633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 h="187">
                  <a:moveTo>
                    <a:pt x="0" y="54"/>
                  </a:moveTo>
                  <a:lnTo>
                    <a:pt x="0" y="75"/>
                  </a:lnTo>
                  <a:lnTo>
                    <a:pt x="22" y="112"/>
                  </a:lnTo>
                  <a:lnTo>
                    <a:pt x="82" y="104"/>
                  </a:lnTo>
                  <a:lnTo>
                    <a:pt x="123" y="120"/>
                  </a:lnTo>
                  <a:lnTo>
                    <a:pt x="192" y="177"/>
                  </a:lnTo>
                  <a:lnTo>
                    <a:pt x="232" y="187"/>
                  </a:lnTo>
                  <a:lnTo>
                    <a:pt x="239" y="177"/>
                  </a:lnTo>
                  <a:lnTo>
                    <a:pt x="232" y="148"/>
                  </a:lnTo>
                  <a:lnTo>
                    <a:pt x="247" y="127"/>
                  </a:lnTo>
                  <a:lnTo>
                    <a:pt x="213" y="66"/>
                  </a:lnTo>
                  <a:lnTo>
                    <a:pt x="172" y="54"/>
                  </a:lnTo>
                  <a:lnTo>
                    <a:pt x="172" y="0"/>
                  </a:lnTo>
                  <a:lnTo>
                    <a:pt x="151" y="0"/>
                  </a:lnTo>
                  <a:lnTo>
                    <a:pt x="144" y="31"/>
                  </a:lnTo>
                  <a:lnTo>
                    <a:pt x="130" y="31"/>
                  </a:lnTo>
                  <a:lnTo>
                    <a:pt x="110" y="0"/>
                  </a:lnTo>
                  <a:lnTo>
                    <a:pt x="96" y="16"/>
                  </a:lnTo>
                  <a:lnTo>
                    <a:pt x="69" y="10"/>
                  </a:lnTo>
                  <a:lnTo>
                    <a:pt x="41" y="31"/>
                  </a:lnTo>
                  <a:lnTo>
                    <a:pt x="7" y="39"/>
                  </a:lnTo>
                  <a:lnTo>
                    <a:pt x="0" y="54"/>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6" name="Freeform 14">
              <a:extLst>
                <a:ext uri="{FF2B5EF4-FFF2-40B4-BE49-F238E27FC236}">
                  <a16:creationId xmlns:a16="http://schemas.microsoft.com/office/drawing/2014/main" id="{C372EDF6-EA07-48C9-B19E-053BF339A85F}"/>
                </a:ext>
              </a:extLst>
            </p:cNvPr>
            <p:cNvSpPr>
              <a:spLocks/>
            </p:cNvSpPr>
            <p:nvPr/>
          </p:nvSpPr>
          <p:spPr bwMode="auto">
            <a:xfrm>
              <a:off x="10141064" y="4894148"/>
              <a:ext cx="1761376" cy="715702"/>
            </a:xfrm>
            <a:custGeom>
              <a:avLst/>
              <a:gdLst>
                <a:gd name="T0" fmla="*/ 0 w 2780"/>
                <a:gd name="T1" fmla="*/ 251216311 h 1260"/>
                <a:gd name="T2" fmla="*/ 160970931 w 2780"/>
                <a:gd name="T3" fmla="*/ 87926026 h 1260"/>
                <a:gd name="T4" fmla="*/ 1676127640 w 2780"/>
                <a:gd name="T5" fmla="*/ 87926026 h 1260"/>
                <a:gd name="T6" fmla="*/ 1676127640 w 2780"/>
                <a:gd name="T7" fmla="*/ 5024390 h 1260"/>
                <a:gd name="T8" fmla="*/ 2147483646 w 2780"/>
                <a:gd name="T9" fmla="*/ 0 h 1260"/>
                <a:gd name="T10" fmla="*/ 2147483646 w 2780"/>
                <a:gd name="T11" fmla="*/ 791331855 h 1260"/>
                <a:gd name="T12" fmla="*/ 0 w 2780"/>
                <a:gd name="T13" fmla="*/ 791331855 h 1260"/>
                <a:gd name="T14" fmla="*/ 0 w 2780"/>
                <a:gd name="T15" fmla="*/ 251216311 h 12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0" h="1260">
                  <a:moveTo>
                    <a:pt x="0" y="400"/>
                  </a:moveTo>
                  <a:lnTo>
                    <a:pt x="206" y="140"/>
                  </a:lnTo>
                  <a:lnTo>
                    <a:pt x="2145" y="140"/>
                  </a:lnTo>
                  <a:lnTo>
                    <a:pt x="2145" y="8"/>
                  </a:lnTo>
                  <a:lnTo>
                    <a:pt x="2780" y="0"/>
                  </a:lnTo>
                  <a:lnTo>
                    <a:pt x="2780" y="1260"/>
                  </a:lnTo>
                  <a:lnTo>
                    <a:pt x="0" y="1260"/>
                  </a:lnTo>
                  <a:lnTo>
                    <a:pt x="0" y="400"/>
                  </a:lnTo>
                  <a:close/>
                </a:path>
              </a:pathLst>
            </a:custGeom>
            <a:noFill/>
            <a:ln w="1588">
              <a:solidFill>
                <a:schemeClr val="tx1">
                  <a:lumMod val="50000"/>
                  <a:lumOff val="50000"/>
                </a:schemeClr>
              </a:solidFill>
              <a:prstDash val="solid"/>
              <a:round/>
              <a:headEnd/>
              <a:tailEnd/>
            </a:ln>
          </p:spPr>
          <p:txBody>
            <a:bodyPr/>
            <a:lstStyle/>
            <a:p>
              <a:endParaRPr lang="es-ES"/>
            </a:p>
          </p:txBody>
        </p:sp>
        <p:sp>
          <p:nvSpPr>
            <p:cNvPr id="227" name="Freeform 15">
              <a:extLst>
                <a:ext uri="{FF2B5EF4-FFF2-40B4-BE49-F238E27FC236}">
                  <a16:creationId xmlns:a16="http://schemas.microsoft.com/office/drawing/2014/main" id="{68717B59-1575-4A51-B7F8-227FCFC77F96}"/>
                </a:ext>
              </a:extLst>
            </p:cNvPr>
            <p:cNvSpPr>
              <a:spLocks/>
            </p:cNvSpPr>
            <p:nvPr/>
          </p:nvSpPr>
          <p:spPr bwMode="auto">
            <a:xfrm>
              <a:off x="11002409" y="5316288"/>
              <a:ext cx="152471" cy="162711"/>
            </a:xfrm>
            <a:custGeom>
              <a:avLst/>
              <a:gdLst>
                <a:gd name="T0" fmla="*/ 0 w 239"/>
                <a:gd name="T1" fmla="*/ 98873 h 287"/>
                <a:gd name="T2" fmla="*/ 6230 w 239"/>
                <a:gd name="T3" fmla="*/ 128139 h 287"/>
                <a:gd name="T4" fmla="*/ 60524 w 239"/>
                <a:gd name="T5" fmla="*/ 204074 h 287"/>
                <a:gd name="T6" fmla="*/ 122829 w 239"/>
                <a:gd name="T7" fmla="*/ 227012 h 287"/>
                <a:gd name="T8" fmla="*/ 146860 w 239"/>
                <a:gd name="T9" fmla="*/ 204074 h 287"/>
                <a:gd name="T10" fmla="*/ 189583 w 239"/>
                <a:gd name="T11" fmla="*/ 197746 h 287"/>
                <a:gd name="T12" fmla="*/ 212725 w 239"/>
                <a:gd name="T13" fmla="*/ 162942 h 287"/>
                <a:gd name="T14" fmla="*/ 200264 w 239"/>
                <a:gd name="T15" fmla="*/ 0 h 287"/>
                <a:gd name="T16" fmla="*/ 183353 w 239"/>
                <a:gd name="T17" fmla="*/ 0 h 287"/>
                <a:gd name="T18" fmla="*/ 169112 w 239"/>
                <a:gd name="T19" fmla="*/ 22938 h 287"/>
                <a:gd name="T20" fmla="*/ 104137 w 239"/>
                <a:gd name="T21" fmla="*/ 22938 h 287"/>
                <a:gd name="T22" fmla="*/ 72985 w 239"/>
                <a:gd name="T23" fmla="*/ 4746 h 287"/>
                <a:gd name="T24" fmla="*/ 48953 w 239"/>
                <a:gd name="T25" fmla="*/ 64070 h 287"/>
                <a:gd name="T26" fmla="*/ 0 w 239"/>
                <a:gd name="T27" fmla="*/ 98873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87">
                  <a:moveTo>
                    <a:pt x="0" y="125"/>
                  </a:moveTo>
                  <a:lnTo>
                    <a:pt x="7" y="162"/>
                  </a:lnTo>
                  <a:lnTo>
                    <a:pt x="68" y="258"/>
                  </a:lnTo>
                  <a:lnTo>
                    <a:pt x="138" y="287"/>
                  </a:lnTo>
                  <a:lnTo>
                    <a:pt x="165" y="258"/>
                  </a:lnTo>
                  <a:lnTo>
                    <a:pt x="213" y="250"/>
                  </a:lnTo>
                  <a:lnTo>
                    <a:pt x="239" y="206"/>
                  </a:lnTo>
                  <a:lnTo>
                    <a:pt x="225" y="0"/>
                  </a:lnTo>
                  <a:lnTo>
                    <a:pt x="206" y="0"/>
                  </a:lnTo>
                  <a:lnTo>
                    <a:pt x="190" y="29"/>
                  </a:lnTo>
                  <a:lnTo>
                    <a:pt x="117" y="29"/>
                  </a:lnTo>
                  <a:lnTo>
                    <a:pt x="82" y="6"/>
                  </a:lnTo>
                  <a:lnTo>
                    <a:pt x="55" y="81"/>
                  </a:lnTo>
                  <a:lnTo>
                    <a:pt x="0" y="125"/>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8" name="Freeform 16">
              <a:extLst>
                <a:ext uri="{FF2B5EF4-FFF2-40B4-BE49-F238E27FC236}">
                  <a16:creationId xmlns:a16="http://schemas.microsoft.com/office/drawing/2014/main" id="{951FA82B-C25C-47D4-91F4-4FE73DAB801D}"/>
                </a:ext>
              </a:extLst>
            </p:cNvPr>
            <p:cNvSpPr>
              <a:spLocks/>
            </p:cNvSpPr>
            <p:nvPr/>
          </p:nvSpPr>
          <p:spPr bwMode="auto">
            <a:xfrm>
              <a:off x="11452994" y="5103511"/>
              <a:ext cx="221878" cy="266255"/>
            </a:xfrm>
            <a:custGeom>
              <a:avLst/>
              <a:gdLst>
                <a:gd name="T0" fmla="*/ 0 w 349"/>
                <a:gd name="T1" fmla="*/ 342106 h 468"/>
                <a:gd name="T2" fmla="*/ 11531 w 349"/>
                <a:gd name="T3" fmla="*/ 354806 h 468"/>
                <a:gd name="T4" fmla="*/ 48785 w 349"/>
                <a:gd name="T5" fmla="*/ 354806 h 468"/>
                <a:gd name="T6" fmla="*/ 78943 w 349"/>
                <a:gd name="T7" fmla="*/ 371475 h 468"/>
                <a:gd name="T8" fmla="*/ 108214 w 349"/>
                <a:gd name="T9" fmla="*/ 354806 h 468"/>
                <a:gd name="T10" fmla="*/ 138372 w 349"/>
                <a:gd name="T11" fmla="*/ 305594 h 468"/>
                <a:gd name="T12" fmla="*/ 242150 w 349"/>
                <a:gd name="T13" fmla="*/ 296069 h 468"/>
                <a:gd name="T14" fmla="*/ 260777 w 349"/>
                <a:gd name="T15" fmla="*/ 282575 h 468"/>
                <a:gd name="T16" fmla="*/ 290935 w 349"/>
                <a:gd name="T17" fmla="*/ 212725 h 468"/>
                <a:gd name="T18" fmla="*/ 309562 w 349"/>
                <a:gd name="T19" fmla="*/ 76200 h 468"/>
                <a:gd name="T20" fmla="*/ 309562 w 349"/>
                <a:gd name="T21" fmla="*/ 11113 h 468"/>
                <a:gd name="T22" fmla="*/ 303353 w 349"/>
                <a:gd name="T23" fmla="*/ 6350 h 468"/>
                <a:gd name="T24" fmla="*/ 260777 w 349"/>
                <a:gd name="T25" fmla="*/ 0 h 468"/>
                <a:gd name="T26" fmla="*/ 229732 w 349"/>
                <a:gd name="T27" fmla="*/ 24606 h 468"/>
                <a:gd name="T28" fmla="*/ 138372 w 349"/>
                <a:gd name="T29" fmla="*/ 212725 h 468"/>
                <a:gd name="T30" fmla="*/ 127728 w 349"/>
                <a:gd name="T31" fmla="*/ 276225 h 468"/>
                <a:gd name="T32" fmla="*/ 91361 w 349"/>
                <a:gd name="T33" fmla="*/ 311944 h 468"/>
                <a:gd name="T34" fmla="*/ 66525 w 349"/>
                <a:gd name="T35" fmla="*/ 323850 h 468"/>
                <a:gd name="T36" fmla="*/ 25723 w 349"/>
                <a:gd name="T37" fmla="*/ 323850 h 468"/>
                <a:gd name="T38" fmla="*/ 0 w 349"/>
                <a:gd name="T39" fmla="*/ 342106 h 4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468">
                  <a:moveTo>
                    <a:pt x="0" y="431"/>
                  </a:moveTo>
                  <a:lnTo>
                    <a:pt x="13" y="447"/>
                  </a:lnTo>
                  <a:lnTo>
                    <a:pt x="55" y="447"/>
                  </a:lnTo>
                  <a:lnTo>
                    <a:pt x="89" y="468"/>
                  </a:lnTo>
                  <a:lnTo>
                    <a:pt x="122" y="447"/>
                  </a:lnTo>
                  <a:lnTo>
                    <a:pt x="156" y="385"/>
                  </a:lnTo>
                  <a:lnTo>
                    <a:pt x="273" y="373"/>
                  </a:lnTo>
                  <a:lnTo>
                    <a:pt x="294" y="356"/>
                  </a:lnTo>
                  <a:lnTo>
                    <a:pt x="328" y="268"/>
                  </a:lnTo>
                  <a:lnTo>
                    <a:pt x="349" y="96"/>
                  </a:lnTo>
                  <a:lnTo>
                    <a:pt x="349" y="14"/>
                  </a:lnTo>
                  <a:lnTo>
                    <a:pt x="342" y="8"/>
                  </a:lnTo>
                  <a:lnTo>
                    <a:pt x="294" y="0"/>
                  </a:lnTo>
                  <a:lnTo>
                    <a:pt x="259" y="31"/>
                  </a:lnTo>
                  <a:lnTo>
                    <a:pt x="156" y="268"/>
                  </a:lnTo>
                  <a:lnTo>
                    <a:pt x="144" y="348"/>
                  </a:lnTo>
                  <a:lnTo>
                    <a:pt x="103" y="393"/>
                  </a:lnTo>
                  <a:lnTo>
                    <a:pt x="75" y="408"/>
                  </a:lnTo>
                  <a:lnTo>
                    <a:pt x="29" y="408"/>
                  </a:lnTo>
                  <a:lnTo>
                    <a:pt x="0" y="431"/>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29" name="Freeform 17">
              <a:extLst>
                <a:ext uri="{FF2B5EF4-FFF2-40B4-BE49-F238E27FC236}">
                  <a16:creationId xmlns:a16="http://schemas.microsoft.com/office/drawing/2014/main" id="{9C9FB7E7-F1B3-4498-A161-BA4C42FF7F15}"/>
                </a:ext>
              </a:extLst>
            </p:cNvPr>
            <p:cNvSpPr>
              <a:spLocks/>
            </p:cNvSpPr>
            <p:nvPr/>
          </p:nvSpPr>
          <p:spPr bwMode="auto">
            <a:xfrm>
              <a:off x="11660080" y="4922595"/>
              <a:ext cx="143368" cy="143368"/>
            </a:xfrm>
            <a:custGeom>
              <a:avLst/>
              <a:gdLst>
                <a:gd name="T0" fmla="*/ 0 w 227"/>
                <a:gd name="T1" fmla="*/ 193675 h 252"/>
                <a:gd name="T2" fmla="*/ 6168 w 227"/>
                <a:gd name="T3" fmla="*/ 200025 h 252"/>
                <a:gd name="T4" fmla="*/ 36128 w 227"/>
                <a:gd name="T5" fmla="*/ 200025 h 252"/>
                <a:gd name="T6" fmla="*/ 54632 w 227"/>
                <a:gd name="T7" fmla="*/ 181769 h 252"/>
                <a:gd name="T8" fmla="*/ 149798 w 227"/>
                <a:gd name="T9" fmla="*/ 134144 h 252"/>
                <a:gd name="T10" fmla="*/ 186807 w 227"/>
                <a:gd name="T11" fmla="*/ 111125 h 252"/>
                <a:gd name="T12" fmla="*/ 200025 w 227"/>
                <a:gd name="T13" fmla="*/ 28575 h 252"/>
                <a:gd name="T14" fmla="*/ 192094 w 227"/>
                <a:gd name="T15" fmla="*/ 6350 h 252"/>
                <a:gd name="T16" fmla="*/ 186807 w 227"/>
                <a:gd name="T17" fmla="*/ 0 h 252"/>
                <a:gd name="T18" fmla="*/ 172709 w 227"/>
                <a:gd name="T19" fmla="*/ 6350 h 252"/>
                <a:gd name="T20" fmla="*/ 149798 w 227"/>
                <a:gd name="T21" fmla="*/ 46038 h 252"/>
                <a:gd name="T22" fmla="*/ 138343 w 227"/>
                <a:gd name="T23" fmla="*/ 53181 h 252"/>
                <a:gd name="T24" fmla="*/ 83711 w 227"/>
                <a:gd name="T25" fmla="*/ 57944 h 252"/>
                <a:gd name="T26" fmla="*/ 42296 w 227"/>
                <a:gd name="T27" fmla="*/ 76200 h 252"/>
                <a:gd name="T28" fmla="*/ 6168 w 227"/>
                <a:gd name="T29" fmla="*/ 157163 h 252"/>
                <a:gd name="T30" fmla="*/ 0 w 227"/>
                <a:gd name="T31" fmla="*/ 193675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7" h="252">
                  <a:moveTo>
                    <a:pt x="0" y="244"/>
                  </a:moveTo>
                  <a:lnTo>
                    <a:pt x="7" y="252"/>
                  </a:lnTo>
                  <a:lnTo>
                    <a:pt x="41" y="252"/>
                  </a:lnTo>
                  <a:lnTo>
                    <a:pt x="62" y="229"/>
                  </a:lnTo>
                  <a:lnTo>
                    <a:pt x="170" y="169"/>
                  </a:lnTo>
                  <a:lnTo>
                    <a:pt x="212" y="140"/>
                  </a:lnTo>
                  <a:lnTo>
                    <a:pt x="227" y="36"/>
                  </a:lnTo>
                  <a:lnTo>
                    <a:pt x="218" y="8"/>
                  </a:lnTo>
                  <a:lnTo>
                    <a:pt x="212" y="0"/>
                  </a:lnTo>
                  <a:lnTo>
                    <a:pt x="196" y="8"/>
                  </a:lnTo>
                  <a:lnTo>
                    <a:pt x="170" y="58"/>
                  </a:lnTo>
                  <a:lnTo>
                    <a:pt x="157" y="67"/>
                  </a:lnTo>
                  <a:lnTo>
                    <a:pt x="95" y="73"/>
                  </a:lnTo>
                  <a:lnTo>
                    <a:pt x="48" y="96"/>
                  </a:lnTo>
                  <a:lnTo>
                    <a:pt x="7" y="198"/>
                  </a:lnTo>
                  <a:lnTo>
                    <a:pt x="0" y="244"/>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30" name="Freeform 18">
              <a:extLst>
                <a:ext uri="{FF2B5EF4-FFF2-40B4-BE49-F238E27FC236}">
                  <a16:creationId xmlns:a16="http://schemas.microsoft.com/office/drawing/2014/main" id="{16D0B064-E63D-49FD-9BBF-D7702BBB6036}"/>
                </a:ext>
              </a:extLst>
            </p:cNvPr>
            <p:cNvSpPr>
              <a:spLocks/>
            </p:cNvSpPr>
            <p:nvPr/>
          </p:nvSpPr>
          <p:spPr bwMode="auto">
            <a:xfrm>
              <a:off x="10219575" y="5441450"/>
              <a:ext cx="100130" cy="62581"/>
            </a:xfrm>
            <a:custGeom>
              <a:avLst/>
              <a:gdLst>
                <a:gd name="T0" fmla="*/ 0 w 158"/>
                <a:gd name="T1" fmla="*/ 35245 h 109"/>
                <a:gd name="T2" fmla="*/ 19452 w 158"/>
                <a:gd name="T3" fmla="*/ 22429 h 109"/>
                <a:gd name="T4" fmla="*/ 48630 w 158"/>
                <a:gd name="T5" fmla="*/ 41653 h 109"/>
                <a:gd name="T6" fmla="*/ 72503 w 158"/>
                <a:gd name="T7" fmla="*/ 41653 h 109"/>
                <a:gd name="T8" fmla="*/ 125553 w 158"/>
                <a:gd name="T9" fmla="*/ 0 h 109"/>
                <a:gd name="T10" fmla="*/ 139700 w 158"/>
                <a:gd name="T11" fmla="*/ 0 h 109"/>
                <a:gd name="T12" fmla="*/ 84881 w 158"/>
                <a:gd name="T13" fmla="*/ 87312 h 109"/>
                <a:gd name="T14" fmla="*/ 54819 w 158"/>
                <a:gd name="T15" fmla="*/ 70490 h 109"/>
                <a:gd name="T16" fmla="*/ 23873 w 158"/>
                <a:gd name="T17" fmla="*/ 64082 h 109"/>
                <a:gd name="T18" fmla="*/ 0 w 158"/>
                <a:gd name="T19" fmla="*/ 35245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09">
                  <a:moveTo>
                    <a:pt x="0" y="44"/>
                  </a:moveTo>
                  <a:lnTo>
                    <a:pt x="22" y="28"/>
                  </a:lnTo>
                  <a:lnTo>
                    <a:pt x="55" y="52"/>
                  </a:lnTo>
                  <a:lnTo>
                    <a:pt x="82" y="52"/>
                  </a:lnTo>
                  <a:lnTo>
                    <a:pt x="142" y="0"/>
                  </a:lnTo>
                  <a:lnTo>
                    <a:pt x="158" y="0"/>
                  </a:lnTo>
                  <a:lnTo>
                    <a:pt x="96" y="109"/>
                  </a:lnTo>
                  <a:lnTo>
                    <a:pt x="62" y="88"/>
                  </a:lnTo>
                  <a:lnTo>
                    <a:pt x="27" y="80"/>
                  </a:lnTo>
                  <a:lnTo>
                    <a:pt x="0" y="44"/>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31" name="Freeform 19">
              <a:extLst>
                <a:ext uri="{FF2B5EF4-FFF2-40B4-BE49-F238E27FC236}">
                  <a16:creationId xmlns:a16="http://schemas.microsoft.com/office/drawing/2014/main" id="{6E2E0FC7-A69D-4F1A-801C-FECCC09B7CD1}"/>
                </a:ext>
              </a:extLst>
            </p:cNvPr>
            <p:cNvSpPr>
              <a:spLocks/>
            </p:cNvSpPr>
            <p:nvPr/>
          </p:nvSpPr>
          <p:spPr bwMode="auto">
            <a:xfrm>
              <a:off x="10279880" y="5065963"/>
              <a:ext cx="91027" cy="139954"/>
            </a:xfrm>
            <a:custGeom>
              <a:avLst/>
              <a:gdLst>
                <a:gd name="T0" fmla="*/ 0 w 143"/>
                <a:gd name="T1" fmla="*/ 41613 h 244"/>
                <a:gd name="T2" fmla="*/ 30196 w 143"/>
                <a:gd name="T3" fmla="*/ 112036 h 244"/>
                <a:gd name="T4" fmla="*/ 55063 w 143"/>
                <a:gd name="T5" fmla="*/ 143245 h 244"/>
                <a:gd name="T6" fmla="*/ 65720 w 143"/>
                <a:gd name="T7" fmla="*/ 183258 h 244"/>
                <a:gd name="T8" fmla="*/ 78154 w 143"/>
                <a:gd name="T9" fmla="*/ 195262 h 244"/>
                <a:gd name="T10" fmla="*/ 103909 w 143"/>
                <a:gd name="T11" fmla="*/ 160051 h 244"/>
                <a:gd name="T12" fmla="*/ 127000 w 143"/>
                <a:gd name="T13" fmla="*/ 84827 h 244"/>
                <a:gd name="T14" fmla="*/ 120783 w 143"/>
                <a:gd name="T15" fmla="*/ 35211 h 244"/>
                <a:gd name="T16" fmla="*/ 103909 w 143"/>
                <a:gd name="T17" fmla="*/ 18406 h 244"/>
                <a:gd name="T18" fmla="*/ 48846 w 143"/>
                <a:gd name="T19" fmla="*/ 0 h 244"/>
                <a:gd name="T20" fmla="*/ 0 w 143"/>
                <a:gd name="T21" fmla="*/ 41613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244">
                  <a:moveTo>
                    <a:pt x="0" y="52"/>
                  </a:moveTo>
                  <a:lnTo>
                    <a:pt x="34" y="140"/>
                  </a:lnTo>
                  <a:lnTo>
                    <a:pt x="62" y="179"/>
                  </a:lnTo>
                  <a:lnTo>
                    <a:pt x="74" y="229"/>
                  </a:lnTo>
                  <a:lnTo>
                    <a:pt x="88" y="244"/>
                  </a:lnTo>
                  <a:lnTo>
                    <a:pt x="117" y="200"/>
                  </a:lnTo>
                  <a:lnTo>
                    <a:pt x="143" y="106"/>
                  </a:lnTo>
                  <a:lnTo>
                    <a:pt x="136" y="44"/>
                  </a:lnTo>
                  <a:lnTo>
                    <a:pt x="117" y="23"/>
                  </a:lnTo>
                  <a:lnTo>
                    <a:pt x="55" y="0"/>
                  </a:lnTo>
                  <a:lnTo>
                    <a:pt x="0" y="52"/>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32" name="Freeform 20">
              <a:extLst>
                <a:ext uri="{FF2B5EF4-FFF2-40B4-BE49-F238E27FC236}">
                  <a16:creationId xmlns:a16="http://schemas.microsoft.com/office/drawing/2014/main" id="{8FBD82F0-CF7B-46E0-BECF-62878C4BC779}"/>
                </a:ext>
              </a:extLst>
            </p:cNvPr>
            <p:cNvSpPr>
              <a:spLocks/>
            </p:cNvSpPr>
            <p:nvPr/>
          </p:nvSpPr>
          <p:spPr bwMode="auto">
            <a:xfrm>
              <a:off x="10497208" y="5293531"/>
              <a:ext cx="80786" cy="76235"/>
            </a:xfrm>
            <a:custGeom>
              <a:avLst/>
              <a:gdLst>
                <a:gd name="T0" fmla="*/ 0 w 129"/>
                <a:gd name="T1" fmla="*/ 39986 h 133"/>
                <a:gd name="T2" fmla="*/ 6116 w 129"/>
                <a:gd name="T3" fmla="*/ 81571 h 133"/>
                <a:gd name="T4" fmla="*/ 28833 w 129"/>
                <a:gd name="T5" fmla="*/ 106362 h 133"/>
                <a:gd name="T6" fmla="*/ 58540 w 129"/>
                <a:gd name="T7" fmla="*/ 106362 h 133"/>
                <a:gd name="T8" fmla="*/ 102227 w 129"/>
                <a:gd name="T9" fmla="*/ 76773 h 133"/>
                <a:gd name="T10" fmla="*/ 112712 w 129"/>
                <a:gd name="T11" fmla="*/ 58379 h 133"/>
                <a:gd name="T12" fmla="*/ 54172 w 129"/>
                <a:gd name="T13" fmla="*/ 0 h 133"/>
                <a:gd name="T14" fmla="*/ 22717 w 129"/>
                <a:gd name="T15" fmla="*/ 10396 h 133"/>
                <a:gd name="T16" fmla="*/ 0 w 129"/>
                <a:gd name="T17" fmla="*/ 39986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3">
                  <a:moveTo>
                    <a:pt x="0" y="50"/>
                  </a:moveTo>
                  <a:lnTo>
                    <a:pt x="7" y="102"/>
                  </a:lnTo>
                  <a:lnTo>
                    <a:pt x="33" y="133"/>
                  </a:lnTo>
                  <a:lnTo>
                    <a:pt x="67" y="133"/>
                  </a:lnTo>
                  <a:lnTo>
                    <a:pt x="117" y="96"/>
                  </a:lnTo>
                  <a:lnTo>
                    <a:pt x="129" y="73"/>
                  </a:lnTo>
                  <a:lnTo>
                    <a:pt x="62" y="0"/>
                  </a:lnTo>
                  <a:lnTo>
                    <a:pt x="26" y="13"/>
                  </a:lnTo>
                  <a:lnTo>
                    <a:pt x="0" y="50"/>
                  </a:lnTo>
                  <a:close/>
                </a:path>
              </a:pathLst>
            </a:custGeom>
            <a:solidFill>
              <a:schemeClr val="bg1"/>
            </a:solidFill>
            <a:ln w="1651">
              <a:noFill/>
              <a:prstDash val="solid"/>
              <a:round/>
              <a:headEnd/>
              <a:tailEnd/>
            </a:ln>
          </p:spPr>
          <p:txBody>
            <a:bodyPr/>
            <a:lstStyle/>
            <a:p>
              <a:pPr>
                <a:defRPr/>
              </a:pPr>
              <a:endParaRPr lang="es-ES_tradnl"/>
            </a:p>
          </p:txBody>
        </p:sp>
        <p:sp>
          <p:nvSpPr>
            <p:cNvPr id="233" name="Freeform 21">
              <a:extLst>
                <a:ext uri="{FF2B5EF4-FFF2-40B4-BE49-F238E27FC236}">
                  <a16:creationId xmlns:a16="http://schemas.microsoft.com/office/drawing/2014/main" id="{3319D99B-EE65-47DA-8B9B-82791F373823}"/>
                </a:ext>
              </a:extLst>
            </p:cNvPr>
            <p:cNvSpPr>
              <a:spLocks/>
            </p:cNvSpPr>
            <p:nvPr/>
          </p:nvSpPr>
          <p:spPr bwMode="auto">
            <a:xfrm>
              <a:off x="10643989" y="5168369"/>
              <a:ext cx="258290" cy="213914"/>
            </a:xfrm>
            <a:custGeom>
              <a:avLst/>
              <a:gdLst>
                <a:gd name="T0" fmla="*/ 0 w 409"/>
                <a:gd name="T1" fmla="*/ 127455 h 377"/>
                <a:gd name="T2" fmla="*/ 0 w 409"/>
                <a:gd name="T3" fmla="*/ 117163 h 377"/>
                <a:gd name="T4" fmla="*/ 30838 w 409"/>
                <a:gd name="T5" fmla="*/ 104497 h 377"/>
                <a:gd name="T6" fmla="*/ 119827 w 409"/>
                <a:gd name="T7" fmla="*/ 92622 h 377"/>
                <a:gd name="T8" fmla="*/ 174454 w 409"/>
                <a:gd name="T9" fmla="*/ 92622 h 377"/>
                <a:gd name="T10" fmla="*/ 204411 w 409"/>
                <a:gd name="T11" fmla="*/ 82331 h 377"/>
                <a:gd name="T12" fmla="*/ 233487 w 409"/>
                <a:gd name="T13" fmla="*/ 28499 h 377"/>
                <a:gd name="T14" fmla="*/ 265206 w 409"/>
                <a:gd name="T15" fmla="*/ 16625 h 377"/>
                <a:gd name="T16" fmla="*/ 347147 w 409"/>
                <a:gd name="T17" fmla="*/ 0 h 377"/>
                <a:gd name="T18" fmla="*/ 360363 w 409"/>
                <a:gd name="T19" fmla="*/ 8708 h 377"/>
                <a:gd name="T20" fmla="*/ 360363 w 409"/>
                <a:gd name="T21" fmla="*/ 39582 h 377"/>
                <a:gd name="T22" fmla="*/ 324239 w 409"/>
                <a:gd name="T23" fmla="*/ 51457 h 377"/>
                <a:gd name="T24" fmla="*/ 271374 w 409"/>
                <a:gd name="T25" fmla="*/ 92622 h 377"/>
                <a:gd name="T26" fmla="*/ 251990 w 409"/>
                <a:gd name="T27" fmla="*/ 156746 h 377"/>
                <a:gd name="T28" fmla="*/ 186790 w 409"/>
                <a:gd name="T29" fmla="*/ 280242 h 377"/>
                <a:gd name="T30" fmla="*/ 95157 w 409"/>
                <a:gd name="T31" fmla="*/ 298450 h 377"/>
                <a:gd name="T32" fmla="*/ 77535 w 409"/>
                <a:gd name="T33" fmla="*/ 244618 h 377"/>
                <a:gd name="T34" fmla="*/ 47578 w 409"/>
                <a:gd name="T35" fmla="*/ 214536 h 377"/>
                <a:gd name="T36" fmla="*/ 30838 w 409"/>
                <a:gd name="T37" fmla="*/ 163079 h 377"/>
                <a:gd name="T38" fmla="*/ 0 w 409"/>
                <a:gd name="T39" fmla="*/ 127455 h 3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 h="377">
                  <a:moveTo>
                    <a:pt x="0" y="161"/>
                  </a:moveTo>
                  <a:lnTo>
                    <a:pt x="0" y="148"/>
                  </a:lnTo>
                  <a:lnTo>
                    <a:pt x="35" y="132"/>
                  </a:lnTo>
                  <a:lnTo>
                    <a:pt x="136" y="117"/>
                  </a:lnTo>
                  <a:lnTo>
                    <a:pt x="198" y="117"/>
                  </a:lnTo>
                  <a:lnTo>
                    <a:pt x="232" y="104"/>
                  </a:lnTo>
                  <a:lnTo>
                    <a:pt x="265" y="36"/>
                  </a:lnTo>
                  <a:lnTo>
                    <a:pt x="301" y="21"/>
                  </a:lnTo>
                  <a:lnTo>
                    <a:pt x="394" y="0"/>
                  </a:lnTo>
                  <a:lnTo>
                    <a:pt x="409" y="11"/>
                  </a:lnTo>
                  <a:lnTo>
                    <a:pt x="409" y="50"/>
                  </a:lnTo>
                  <a:lnTo>
                    <a:pt x="368" y="65"/>
                  </a:lnTo>
                  <a:lnTo>
                    <a:pt x="308" y="117"/>
                  </a:lnTo>
                  <a:lnTo>
                    <a:pt x="286" y="198"/>
                  </a:lnTo>
                  <a:lnTo>
                    <a:pt x="212" y="354"/>
                  </a:lnTo>
                  <a:lnTo>
                    <a:pt x="108" y="377"/>
                  </a:lnTo>
                  <a:lnTo>
                    <a:pt x="88" y="309"/>
                  </a:lnTo>
                  <a:lnTo>
                    <a:pt x="54" y="271"/>
                  </a:lnTo>
                  <a:lnTo>
                    <a:pt x="35" y="206"/>
                  </a:lnTo>
                  <a:lnTo>
                    <a:pt x="0" y="161"/>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34" name="Freeform 28">
              <a:extLst>
                <a:ext uri="{FF2B5EF4-FFF2-40B4-BE49-F238E27FC236}">
                  <a16:creationId xmlns:a16="http://schemas.microsoft.com/office/drawing/2014/main" id="{1A15B9DB-EEB2-4FA5-97B8-A3E2380D3AE7}"/>
                </a:ext>
              </a:extLst>
            </p:cNvPr>
            <p:cNvSpPr>
              <a:spLocks/>
            </p:cNvSpPr>
            <p:nvPr/>
          </p:nvSpPr>
          <p:spPr bwMode="auto">
            <a:xfrm>
              <a:off x="9134871" y="2842284"/>
              <a:ext cx="273082" cy="265117"/>
            </a:xfrm>
            <a:custGeom>
              <a:avLst/>
              <a:gdLst>
                <a:gd name="T0" fmla="*/ 0 w 430"/>
                <a:gd name="T1" fmla="*/ 170718 h 468"/>
                <a:gd name="T2" fmla="*/ 0 w 430"/>
                <a:gd name="T3" fmla="*/ 141474 h 468"/>
                <a:gd name="T4" fmla="*/ 31012 w 430"/>
                <a:gd name="T5" fmla="*/ 135151 h 468"/>
                <a:gd name="T6" fmla="*/ 73542 w 430"/>
                <a:gd name="T7" fmla="*/ 146216 h 468"/>
                <a:gd name="T8" fmla="*/ 79744 w 430"/>
                <a:gd name="T9" fmla="*/ 141474 h 468"/>
                <a:gd name="T10" fmla="*/ 79744 w 430"/>
                <a:gd name="T11" fmla="*/ 123296 h 468"/>
                <a:gd name="T12" fmla="*/ 31012 w 430"/>
                <a:gd name="T13" fmla="*/ 59277 h 468"/>
                <a:gd name="T14" fmla="*/ 31012 w 430"/>
                <a:gd name="T15" fmla="*/ 22920 h 468"/>
                <a:gd name="T16" fmla="*/ 73542 w 430"/>
                <a:gd name="T17" fmla="*/ 36357 h 468"/>
                <a:gd name="T18" fmla="*/ 84174 w 430"/>
                <a:gd name="T19" fmla="*/ 0 h 468"/>
                <a:gd name="T20" fmla="*/ 108984 w 430"/>
                <a:gd name="T21" fmla="*/ 0 h 468"/>
                <a:gd name="T22" fmla="*/ 145312 w 430"/>
                <a:gd name="T23" fmla="*/ 70342 h 468"/>
                <a:gd name="T24" fmla="*/ 175437 w 430"/>
                <a:gd name="T25" fmla="*/ 70342 h 468"/>
                <a:gd name="T26" fmla="*/ 200247 w 430"/>
                <a:gd name="T27" fmla="*/ 88520 h 468"/>
                <a:gd name="T28" fmla="*/ 217967 w 430"/>
                <a:gd name="T29" fmla="*/ 88520 h 468"/>
                <a:gd name="T30" fmla="*/ 248979 w 430"/>
                <a:gd name="T31" fmla="*/ 47422 h 468"/>
                <a:gd name="T32" fmla="*/ 266700 w 430"/>
                <a:gd name="T33" fmla="*/ 53744 h 468"/>
                <a:gd name="T34" fmla="*/ 266700 w 430"/>
                <a:gd name="T35" fmla="*/ 82197 h 468"/>
                <a:gd name="T36" fmla="*/ 253409 w 430"/>
                <a:gd name="T37" fmla="*/ 105118 h 468"/>
                <a:gd name="T38" fmla="*/ 259612 w 430"/>
                <a:gd name="T39" fmla="*/ 116973 h 468"/>
                <a:gd name="T40" fmla="*/ 285307 w 430"/>
                <a:gd name="T41" fmla="*/ 129619 h 468"/>
                <a:gd name="T42" fmla="*/ 340242 w 430"/>
                <a:gd name="T43" fmla="*/ 129619 h 468"/>
                <a:gd name="T44" fmla="*/ 362393 w 430"/>
                <a:gd name="T45" fmla="*/ 141474 h 468"/>
                <a:gd name="T46" fmla="*/ 381000 w 430"/>
                <a:gd name="T47" fmla="*/ 205493 h 468"/>
                <a:gd name="T48" fmla="*/ 362393 w 430"/>
                <a:gd name="T49" fmla="*/ 275045 h 468"/>
                <a:gd name="T50" fmla="*/ 302142 w 430"/>
                <a:gd name="T51" fmla="*/ 294014 h 468"/>
                <a:gd name="T52" fmla="*/ 326065 w 430"/>
                <a:gd name="T53" fmla="*/ 322466 h 468"/>
                <a:gd name="T54" fmla="*/ 321635 w 430"/>
                <a:gd name="T55" fmla="*/ 339064 h 468"/>
                <a:gd name="T56" fmla="*/ 285307 w 430"/>
                <a:gd name="T57" fmla="*/ 369888 h 468"/>
                <a:gd name="T58" fmla="*/ 217967 w 430"/>
                <a:gd name="T59" fmla="*/ 357242 h 468"/>
                <a:gd name="T60" fmla="*/ 217967 w 430"/>
                <a:gd name="T61" fmla="*/ 316144 h 468"/>
                <a:gd name="T62" fmla="*/ 200247 w 430"/>
                <a:gd name="T63" fmla="*/ 304288 h 468"/>
                <a:gd name="T64" fmla="*/ 163919 w 430"/>
                <a:gd name="T65" fmla="*/ 316144 h 468"/>
                <a:gd name="T66" fmla="*/ 149742 w 430"/>
                <a:gd name="T67" fmla="*/ 310611 h 468"/>
                <a:gd name="T68" fmla="*/ 126705 w 430"/>
                <a:gd name="T69" fmla="*/ 264770 h 468"/>
                <a:gd name="T70" fmla="*/ 84174 w 430"/>
                <a:gd name="T71" fmla="*/ 252915 h 468"/>
                <a:gd name="T72" fmla="*/ 54049 w 430"/>
                <a:gd name="T73" fmla="*/ 222091 h 468"/>
                <a:gd name="T74" fmla="*/ 35442 w 430"/>
                <a:gd name="T75" fmla="*/ 222091 h 468"/>
                <a:gd name="T76" fmla="*/ 23037 w 430"/>
                <a:gd name="T77" fmla="*/ 211816 h 468"/>
                <a:gd name="T78" fmla="*/ 41644 w 430"/>
                <a:gd name="T79" fmla="*/ 170718 h 468"/>
                <a:gd name="T80" fmla="*/ 6202 w 430"/>
                <a:gd name="T81" fmla="*/ 176250 h 468"/>
                <a:gd name="T82" fmla="*/ 0 w 430"/>
                <a:gd name="T83" fmla="*/ 170718 h 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0" h="468">
                  <a:moveTo>
                    <a:pt x="0" y="216"/>
                  </a:moveTo>
                  <a:lnTo>
                    <a:pt x="0" y="179"/>
                  </a:lnTo>
                  <a:lnTo>
                    <a:pt x="35" y="171"/>
                  </a:lnTo>
                  <a:lnTo>
                    <a:pt x="83" y="185"/>
                  </a:lnTo>
                  <a:lnTo>
                    <a:pt x="90" y="179"/>
                  </a:lnTo>
                  <a:lnTo>
                    <a:pt x="90" y="156"/>
                  </a:lnTo>
                  <a:lnTo>
                    <a:pt x="35" y="75"/>
                  </a:lnTo>
                  <a:lnTo>
                    <a:pt x="35" y="29"/>
                  </a:lnTo>
                  <a:lnTo>
                    <a:pt x="83" y="46"/>
                  </a:lnTo>
                  <a:lnTo>
                    <a:pt x="95" y="0"/>
                  </a:lnTo>
                  <a:lnTo>
                    <a:pt x="123" y="0"/>
                  </a:lnTo>
                  <a:lnTo>
                    <a:pt x="164" y="89"/>
                  </a:lnTo>
                  <a:lnTo>
                    <a:pt x="198" y="89"/>
                  </a:lnTo>
                  <a:lnTo>
                    <a:pt x="226" y="112"/>
                  </a:lnTo>
                  <a:lnTo>
                    <a:pt x="246" y="112"/>
                  </a:lnTo>
                  <a:lnTo>
                    <a:pt x="281" y="60"/>
                  </a:lnTo>
                  <a:lnTo>
                    <a:pt x="301" y="68"/>
                  </a:lnTo>
                  <a:lnTo>
                    <a:pt x="301" y="104"/>
                  </a:lnTo>
                  <a:lnTo>
                    <a:pt x="286" y="133"/>
                  </a:lnTo>
                  <a:lnTo>
                    <a:pt x="293" y="148"/>
                  </a:lnTo>
                  <a:lnTo>
                    <a:pt x="322" y="164"/>
                  </a:lnTo>
                  <a:lnTo>
                    <a:pt x="384" y="164"/>
                  </a:lnTo>
                  <a:lnTo>
                    <a:pt x="409" y="179"/>
                  </a:lnTo>
                  <a:lnTo>
                    <a:pt x="430" y="260"/>
                  </a:lnTo>
                  <a:lnTo>
                    <a:pt x="409" y="348"/>
                  </a:lnTo>
                  <a:lnTo>
                    <a:pt x="341" y="372"/>
                  </a:lnTo>
                  <a:lnTo>
                    <a:pt x="368" y="408"/>
                  </a:lnTo>
                  <a:lnTo>
                    <a:pt x="363" y="429"/>
                  </a:lnTo>
                  <a:lnTo>
                    <a:pt x="322" y="468"/>
                  </a:lnTo>
                  <a:lnTo>
                    <a:pt x="246" y="452"/>
                  </a:lnTo>
                  <a:lnTo>
                    <a:pt x="246" y="400"/>
                  </a:lnTo>
                  <a:lnTo>
                    <a:pt x="226" y="385"/>
                  </a:lnTo>
                  <a:lnTo>
                    <a:pt x="185" y="400"/>
                  </a:lnTo>
                  <a:lnTo>
                    <a:pt x="169" y="393"/>
                  </a:lnTo>
                  <a:lnTo>
                    <a:pt x="143" y="335"/>
                  </a:lnTo>
                  <a:lnTo>
                    <a:pt x="95" y="320"/>
                  </a:lnTo>
                  <a:lnTo>
                    <a:pt x="61" y="281"/>
                  </a:lnTo>
                  <a:lnTo>
                    <a:pt x="40" y="281"/>
                  </a:lnTo>
                  <a:lnTo>
                    <a:pt x="26" y="268"/>
                  </a:lnTo>
                  <a:lnTo>
                    <a:pt x="47" y="216"/>
                  </a:lnTo>
                  <a:lnTo>
                    <a:pt x="7" y="223"/>
                  </a:lnTo>
                  <a:lnTo>
                    <a:pt x="0" y="216"/>
                  </a:lnTo>
                  <a:close/>
                </a:path>
              </a:pathLst>
            </a:custGeom>
            <a:solidFill>
              <a:srgbClr val="7C42A8"/>
            </a:solidFill>
            <a:ln>
              <a:solidFill>
                <a:schemeClr val="tx1">
                  <a:lumMod val="50000"/>
                  <a:lumOff val="50000"/>
                </a:schemeClr>
              </a:solidFill>
            </a:ln>
          </p:spPr>
          <p:txBody>
            <a:bodyPr/>
            <a:lstStyle/>
            <a:p>
              <a:pPr>
                <a:defRPr/>
              </a:pPr>
              <a:endParaRPr lang="es-ES_tradnl"/>
            </a:p>
          </p:txBody>
        </p:sp>
        <p:sp>
          <p:nvSpPr>
            <p:cNvPr id="235" name="Freeform 29">
              <a:extLst>
                <a:ext uri="{FF2B5EF4-FFF2-40B4-BE49-F238E27FC236}">
                  <a16:creationId xmlns:a16="http://schemas.microsoft.com/office/drawing/2014/main" id="{E0A762AD-DE8B-4674-80B0-53221F3990DC}"/>
                </a:ext>
              </a:extLst>
            </p:cNvPr>
            <p:cNvSpPr>
              <a:spLocks/>
            </p:cNvSpPr>
            <p:nvPr/>
          </p:nvSpPr>
          <p:spPr bwMode="auto">
            <a:xfrm>
              <a:off x="8055061" y="2656817"/>
              <a:ext cx="722528" cy="269668"/>
            </a:xfrm>
            <a:custGeom>
              <a:avLst/>
              <a:gdLst>
                <a:gd name="T0" fmla="*/ 17670 w 1141"/>
                <a:gd name="T1" fmla="*/ 140791 h 473"/>
                <a:gd name="T2" fmla="*/ 60077 w 1141"/>
                <a:gd name="T3" fmla="*/ 235446 h 473"/>
                <a:gd name="T4" fmla="*/ 90999 w 1141"/>
                <a:gd name="T5" fmla="*/ 258514 h 473"/>
                <a:gd name="T6" fmla="*/ 133407 w 1141"/>
                <a:gd name="T7" fmla="*/ 240219 h 473"/>
                <a:gd name="T8" fmla="*/ 133407 w 1141"/>
                <a:gd name="T9" fmla="*/ 276809 h 473"/>
                <a:gd name="T10" fmla="*/ 72446 w 1141"/>
                <a:gd name="T11" fmla="*/ 334875 h 473"/>
                <a:gd name="T12" fmla="*/ 114854 w 1141"/>
                <a:gd name="T13" fmla="*/ 376237 h 473"/>
                <a:gd name="T14" fmla="*/ 222639 w 1141"/>
                <a:gd name="T15" fmla="*/ 357942 h 473"/>
                <a:gd name="T16" fmla="*/ 259746 w 1141"/>
                <a:gd name="T17" fmla="*/ 329307 h 473"/>
                <a:gd name="T18" fmla="*/ 350745 w 1141"/>
                <a:gd name="T19" fmla="*/ 312603 h 473"/>
                <a:gd name="T20" fmla="*/ 409939 w 1141"/>
                <a:gd name="T21" fmla="*/ 318171 h 473"/>
                <a:gd name="T22" fmla="*/ 517725 w 1141"/>
                <a:gd name="T23" fmla="*/ 341238 h 473"/>
                <a:gd name="T24" fmla="*/ 566317 w 1141"/>
                <a:gd name="T25" fmla="*/ 306239 h 473"/>
                <a:gd name="T26" fmla="*/ 693540 w 1141"/>
                <a:gd name="T27" fmla="*/ 295103 h 473"/>
                <a:gd name="T28" fmla="*/ 790723 w 1141"/>
                <a:gd name="T29" fmla="*/ 287945 h 473"/>
                <a:gd name="T30" fmla="*/ 862286 w 1141"/>
                <a:gd name="T31" fmla="*/ 217152 h 473"/>
                <a:gd name="T32" fmla="*/ 898509 w 1141"/>
                <a:gd name="T33" fmla="*/ 246582 h 473"/>
                <a:gd name="T34" fmla="*/ 940917 w 1141"/>
                <a:gd name="T35" fmla="*/ 206811 h 473"/>
                <a:gd name="T36" fmla="*/ 1001878 w 1141"/>
                <a:gd name="T37" fmla="*/ 188516 h 473"/>
                <a:gd name="T38" fmla="*/ 970072 w 1141"/>
                <a:gd name="T39" fmla="*/ 147154 h 473"/>
                <a:gd name="T40" fmla="*/ 887024 w 1141"/>
                <a:gd name="T41" fmla="*/ 112155 h 473"/>
                <a:gd name="T42" fmla="*/ 716510 w 1141"/>
                <a:gd name="T43" fmla="*/ 69202 h 473"/>
                <a:gd name="T44" fmla="*/ 657317 w 1141"/>
                <a:gd name="T45" fmla="*/ 89088 h 473"/>
                <a:gd name="T46" fmla="*/ 566317 w 1141"/>
                <a:gd name="T47" fmla="*/ 39771 h 473"/>
                <a:gd name="T48" fmla="*/ 505356 w 1141"/>
                <a:gd name="T49" fmla="*/ 0 h 473"/>
                <a:gd name="T50" fmla="*/ 421425 w 1141"/>
                <a:gd name="T51" fmla="*/ 52498 h 473"/>
                <a:gd name="T52" fmla="*/ 397570 w 1141"/>
                <a:gd name="T53" fmla="*/ 52498 h 473"/>
                <a:gd name="T54" fmla="*/ 283600 w 1141"/>
                <a:gd name="T55" fmla="*/ 39771 h 473"/>
                <a:gd name="T56" fmla="*/ 210271 w 1141"/>
                <a:gd name="T57" fmla="*/ 39771 h 473"/>
                <a:gd name="T58" fmla="*/ 169630 w 1141"/>
                <a:gd name="T59" fmla="*/ 66020 h 473"/>
                <a:gd name="T60" fmla="*/ 127223 w 1141"/>
                <a:gd name="T61" fmla="*/ 34999 h 473"/>
                <a:gd name="T62" fmla="*/ 42408 w 1141"/>
                <a:gd name="T63" fmla="*/ 69202 h 473"/>
                <a:gd name="T64" fmla="*/ 0 w 1141"/>
                <a:gd name="T65" fmla="*/ 112155 h 4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1" h="473">
                  <a:moveTo>
                    <a:pt x="0" y="141"/>
                  </a:moveTo>
                  <a:lnTo>
                    <a:pt x="20" y="177"/>
                  </a:lnTo>
                  <a:lnTo>
                    <a:pt x="48" y="281"/>
                  </a:lnTo>
                  <a:lnTo>
                    <a:pt x="68" y="296"/>
                  </a:lnTo>
                  <a:lnTo>
                    <a:pt x="82" y="325"/>
                  </a:lnTo>
                  <a:lnTo>
                    <a:pt x="103" y="325"/>
                  </a:lnTo>
                  <a:lnTo>
                    <a:pt x="130" y="310"/>
                  </a:lnTo>
                  <a:lnTo>
                    <a:pt x="151" y="302"/>
                  </a:lnTo>
                  <a:lnTo>
                    <a:pt x="163" y="310"/>
                  </a:lnTo>
                  <a:lnTo>
                    <a:pt x="151" y="348"/>
                  </a:lnTo>
                  <a:lnTo>
                    <a:pt x="75" y="400"/>
                  </a:lnTo>
                  <a:lnTo>
                    <a:pt x="82" y="421"/>
                  </a:lnTo>
                  <a:lnTo>
                    <a:pt x="124" y="445"/>
                  </a:lnTo>
                  <a:lnTo>
                    <a:pt x="130" y="473"/>
                  </a:lnTo>
                  <a:lnTo>
                    <a:pt x="211" y="437"/>
                  </a:lnTo>
                  <a:lnTo>
                    <a:pt x="252" y="450"/>
                  </a:lnTo>
                  <a:lnTo>
                    <a:pt x="278" y="445"/>
                  </a:lnTo>
                  <a:lnTo>
                    <a:pt x="294" y="414"/>
                  </a:lnTo>
                  <a:lnTo>
                    <a:pt x="335" y="385"/>
                  </a:lnTo>
                  <a:lnTo>
                    <a:pt x="397" y="393"/>
                  </a:lnTo>
                  <a:lnTo>
                    <a:pt x="431" y="385"/>
                  </a:lnTo>
                  <a:lnTo>
                    <a:pt x="464" y="400"/>
                  </a:lnTo>
                  <a:lnTo>
                    <a:pt x="524" y="393"/>
                  </a:lnTo>
                  <a:lnTo>
                    <a:pt x="586" y="429"/>
                  </a:lnTo>
                  <a:lnTo>
                    <a:pt x="620" y="393"/>
                  </a:lnTo>
                  <a:lnTo>
                    <a:pt x="641" y="385"/>
                  </a:lnTo>
                  <a:lnTo>
                    <a:pt x="737" y="400"/>
                  </a:lnTo>
                  <a:lnTo>
                    <a:pt x="785" y="371"/>
                  </a:lnTo>
                  <a:lnTo>
                    <a:pt x="845" y="377"/>
                  </a:lnTo>
                  <a:lnTo>
                    <a:pt x="895" y="362"/>
                  </a:lnTo>
                  <a:lnTo>
                    <a:pt x="914" y="310"/>
                  </a:lnTo>
                  <a:lnTo>
                    <a:pt x="976" y="273"/>
                  </a:lnTo>
                  <a:lnTo>
                    <a:pt x="997" y="281"/>
                  </a:lnTo>
                  <a:lnTo>
                    <a:pt x="1017" y="310"/>
                  </a:lnTo>
                  <a:lnTo>
                    <a:pt x="1045" y="296"/>
                  </a:lnTo>
                  <a:lnTo>
                    <a:pt x="1065" y="260"/>
                  </a:lnTo>
                  <a:lnTo>
                    <a:pt x="1119" y="250"/>
                  </a:lnTo>
                  <a:lnTo>
                    <a:pt x="1134" y="237"/>
                  </a:lnTo>
                  <a:lnTo>
                    <a:pt x="1141" y="193"/>
                  </a:lnTo>
                  <a:lnTo>
                    <a:pt x="1098" y="185"/>
                  </a:lnTo>
                  <a:lnTo>
                    <a:pt x="1050" y="154"/>
                  </a:lnTo>
                  <a:lnTo>
                    <a:pt x="1004" y="141"/>
                  </a:lnTo>
                  <a:lnTo>
                    <a:pt x="866" y="125"/>
                  </a:lnTo>
                  <a:lnTo>
                    <a:pt x="811" y="87"/>
                  </a:lnTo>
                  <a:lnTo>
                    <a:pt x="778" y="87"/>
                  </a:lnTo>
                  <a:lnTo>
                    <a:pt x="744" y="112"/>
                  </a:lnTo>
                  <a:lnTo>
                    <a:pt x="730" y="73"/>
                  </a:lnTo>
                  <a:lnTo>
                    <a:pt x="641" y="50"/>
                  </a:lnTo>
                  <a:lnTo>
                    <a:pt x="593" y="0"/>
                  </a:lnTo>
                  <a:lnTo>
                    <a:pt x="572" y="0"/>
                  </a:lnTo>
                  <a:lnTo>
                    <a:pt x="553" y="37"/>
                  </a:lnTo>
                  <a:lnTo>
                    <a:pt x="477" y="66"/>
                  </a:lnTo>
                  <a:lnTo>
                    <a:pt x="450" y="94"/>
                  </a:lnTo>
                  <a:lnTo>
                    <a:pt x="450" y="66"/>
                  </a:lnTo>
                  <a:lnTo>
                    <a:pt x="438" y="58"/>
                  </a:lnTo>
                  <a:lnTo>
                    <a:pt x="321" y="50"/>
                  </a:lnTo>
                  <a:lnTo>
                    <a:pt x="287" y="66"/>
                  </a:lnTo>
                  <a:lnTo>
                    <a:pt x="238" y="50"/>
                  </a:lnTo>
                  <a:lnTo>
                    <a:pt x="202" y="58"/>
                  </a:lnTo>
                  <a:lnTo>
                    <a:pt x="192" y="83"/>
                  </a:lnTo>
                  <a:lnTo>
                    <a:pt x="177" y="50"/>
                  </a:lnTo>
                  <a:lnTo>
                    <a:pt x="144" y="44"/>
                  </a:lnTo>
                  <a:lnTo>
                    <a:pt x="82" y="44"/>
                  </a:lnTo>
                  <a:lnTo>
                    <a:pt x="48" y="87"/>
                  </a:lnTo>
                  <a:lnTo>
                    <a:pt x="41" y="125"/>
                  </a:lnTo>
                  <a:lnTo>
                    <a:pt x="0" y="141"/>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36" name="Freeform 30">
              <a:extLst>
                <a:ext uri="{FF2B5EF4-FFF2-40B4-BE49-F238E27FC236}">
                  <a16:creationId xmlns:a16="http://schemas.microsoft.com/office/drawing/2014/main" id="{F1E1CECE-882D-4F6D-B5C3-E40C00290004}"/>
                </a:ext>
              </a:extLst>
            </p:cNvPr>
            <p:cNvSpPr>
              <a:spLocks/>
            </p:cNvSpPr>
            <p:nvPr/>
          </p:nvSpPr>
          <p:spPr bwMode="auto">
            <a:xfrm>
              <a:off x="8427135" y="3588707"/>
              <a:ext cx="461963" cy="397107"/>
            </a:xfrm>
            <a:custGeom>
              <a:avLst/>
              <a:gdLst>
                <a:gd name="T0" fmla="*/ 0 w 732"/>
                <a:gd name="T1" fmla="*/ 447370 h 696"/>
                <a:gd name="T2" fmla="*/ 25534 w 732"/>
                <a:gd name="T3" fmla="*/ 378115 h 696"/>
                <a:gd name="T4" fmla="*/ 60754 w 732"/>
                <a:gd name="T5" fmla="*/ 353438 h 696"/>
                <a:gd name="T6" fmla="*/ 96855 w 732"/>
                <a:gd name="T7" fmla="*/ 359806 h 696"/>
                <a:gd name="T8" fmla="*/ 114465 w 732"/>
                <a:gd name="T9" fmla="*/ 341498 h 696"/>
                <a:gd name="T10" fmla="*/ 114465 w 732"/>
                <a:gd name="T11" fmla="*/ 323189 h 696"/>
                <a:gd name="T12" fmla="*/ 96855 w 732"/>
                <a:gd name="T13" fmla="*/ 300104 h 696"/>
                <a:gd name="T14" fmla="*/ 132955 w 732"/>
                <a:gd name="T15" fmla="*/ 283387 h 696"/>
                <a:gd name="T16" fmla="*/ 151446 w 732"/>
                <a:gd name="T17" fmla="*/ 240402 h 696"/>
                <a:gd name="T18" fmla="*/ 198112 w 732"/>
                <a:gd name="T19" fmla="*/ 217317 h 696"/>
                <a:gd name="T20" fmla="*/ 210439 w 732"/>
                <a:gd name="T21" fmla="*/ 182291 h 696"/>
                <a:gd name="T22" fmla="*/ 252703 w 732"/>
                <a:gd name="T23" fmla="*/ 134529 h 696"/>
                <a:gd name="T24" fmla="*/ 240376 w 732"/>
                <a:gd name="T25" fmla="*/ 51742 h 696"/>
                <a:gd name="T26" fmla="*/ 246540 w 732"/>
                <a:gd name="T27" fmla="*/ 10348 h 696"/>
                <a:gd name="T28" fmla="*/ 288804 w 732"/>
                <a:gd name="T29" fmla="*/ 0 h 696"/>
                <a:gd name="T30" fmla="*/ 331067 w 732"/>
                <a:gd name="T31" fmla="*/ 35025 h 696"/>
                <a:gd name="T32" fmla="*/ 391822 w 732"/>
                <a:gd name="T33" fmla="*/ 16717 h 696"/>
                <a:gd name="T34" fmla="*/ 397985 w 732"/>
                <a:gd name="T35" fmla="*/ 41394 h 696"/>
                <a:gd name="T36" fmla="*/ 438488 w 732"/>
                <a:gd name="T37" fmla="*/ 81195 h 696"/>
                <a:gd name="T38" fmla="*/ 438488 w 732"/>
                <a:gd name="T39" fmla="*/ 111444 h 696"/>
                <a:gd name="T40" fmla="*/ 456979 w 732"/>
                <a:gd name="T41" fmla="*/ 147266 h 696"/>
                <a:gd name="T42" fmla="*/ 456979 w 732"/>
                <a:gd name="T43" fmla="*/ 175923 h 696"/>
                <a:gd name="T44" fmla="*/ 488677 w 732"/>
                <a:gd name="T45" fmla="*/ 200600 h 696"/>
                <a:gd name="T46" fmla="*/ 494840 w 732"/>
                <a:gd name="T47" fmla="*/ 217317 h 696"/>
                <a:gd name="T48" fmla="*/ 517733 w 732"/>
                <a:gd name="T49" fmla="*/ 229257 h 696"/>
                <a:gd name="T50" fmla="*/ 499243 w 732"/>
                <a:gd name="T51" fmla="*/ 253934 h 696"/>
                <a:gd name="T52" fmla="*/ 505406 w 732"/>
                <a:gd name="T53" fmla="*/ 275427 h 696"/>
                <a:gd name="T54" fmla="*/ 535343 w 732"/>
                <a:gd name="T55" fmla="*/ 270651 h 696"/>
                <a:gd name="T56" fmla="*/ 558236 w 732"/>
                <a:gd name="T57" fmla="*/ 248362 h 696"/>
                <a:gd name="T58" fmla="*/ 577607 w 732"/>
                <a:gd name="T59" fmla="*/ 240402 h 696"/>
                <a:gd name="T60" fmla="*/ 644525 w 732"/>
                <a:gd name="T61" fmla="*/ 253934 h 696"/>
                <a:gd name="T62" fmla="*/ 614588 w 732"/>
                <a:gd name="T63" fmla="*/ 283387 h 696"/>
                <a:gd name="T64" fmla="*/ 596098 w 732"/>
                <a:gd name="T65" fmla="*/ 283387 h 696"/>
                <a:gd name="T66" fmla="*/ 570563 w 732"/>
                <a:gd name="T67" fmla="*/ 312044 h 696"/>
                <a:gd name="T68" fmla="*/ 564400 w 732"/>
                <a:gd name="T69" fmla="*/ 424285 h 696"/>
                <a:gd name="T70" fmla="*/ 529180 w 732"/>
                <a:gd name="T71" fmla="*/ 411548 h 696"/>
                <a:gd name="T72" fmla="*/ 511570 w 732"/>
                <a:gd name="T73" fmla="*/ 417917 h 696"/>
                <a:gd name="T74" fmla="*/ 499243 w 732"/>
                <a:gd name="T75" fmla="*/ 447370 h 696"/>
                <a:gd name="T76" fmla="*/ 450815 w 732"/>
                <a:gd name="T77" fmla="*/ 500704 h 696"/>
                <a:gd name="T78" fmla="*/ 427922 w 732"/>
                <a:gd name="T79" fmla="*/ 495928 h 696"/>
                <a:gd name="T80" fmla="*/ 414715 w 732"/>
                <a:gd name="T81" fmla="*/ 469659 h 696"/>
                <a:gd name="T82" fmla="*/ 391822 w 732"/>
                <a:gd name="T83" fmla="*/ 460902 h 696"/>
                <a:gd name="T84" fmla="*/ 379495 w 732"/>
                <a:gd name="T85" fmla="*/ 465678 h 696"/>
                <a:gd name="T86" fmla="*/ 353960 w 732"/>
                <a:gd name="T87" fmla="*/ 500704 h 696"/>
                <a:gd name="T88" fmla="*/ 331067 w 732"/>
                <a:gd name="T89" fmla="*/ 505480 h 696"/>
                <a:gd name="T90" fmla="*/ 301131 w 732"/>
                <a:gd name="T91" fmla="*/ 535729 h 696"/>
                <a:gd name="T92" fmla="*/ 278238 w 732"/>
                <a:gd name="T93" fmla="*/ 505480 h 696"/>
                <a:gd name="T94" fmla="*/ 258867 w 732"/>
                <a:gd name="T95" fmla="*/ 512644 h 696"/>
                <a:gd name="T96" fmla="*/ 246540 w 732"/>
                <a:gd name="T97" fmla="*/ 535729 h 696"/>
                <a:gd name="T98" fmla="*/ 228049 w 732"/>
                <a:gd name="T99" fmla="*/ 542098 h 696"/>
                <a:gd name="T100" fmla="*/ 193710 w 732"/>
                <a:gd name="T101" fmla="*/ 535729 h 696"/>
                <a:gd name="T102" fmla="*/ 151446 w 732"/>
                <a:gd name="T103" fmla="*/ 554038 h 696"/>
                <a:gd name="T104" fmla="*/ 139119 w 732"/>
                <a:gd name="T105" fmla="*/ 548466 h 696"/>
                <a:gd name="T106" fmla="*/ 126792 w 732"/>
                <a:gd name="T107" fmla="*/ 519013 h 696"/>
                <a:gd name="T108" fmla="*/ 126792 w 732"/>
                <a:gd name="T109" fmla="*/ 477619 h 696"/>
                <a:gd name="T110" fmla="*/ 114465 w 732"/>
                <a:gd name="T111" fmla="*/ 469659 h 696"/>
                <a:gd name="T112" fmla="*/ 78364 w 732"/>
                <a:gd name="T113" fmla="*/ 495928 h 696"/>
                <a:gd name="T114" fmla="*/ 44025 w 732"/>
                <a:gd name="T115" fmla="*/ 495928 h 696"/>
                <a:gd name="T116" fmla="*/ 0 w 732"/>
                <a:gd name="T117" fmla="*/ 447370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2" h="696">
                  <a:moveTo>
                    <a:pt x="0" y="562"/>
                  </a:moveTo>
                  <a:lnTo>
                    <a:pt x="29" y="475"/>
                  </a:lnTo>
                  <a:lnTo>
                    <a:pt x="69" y="444"/>
                  </a:lnTo>
                  <a:lnTo>
                    <a:pt x="110" y="452"/>
                  </a:lnTo>
                  <a:lnTo>
                    <a:pt x="130" y="429"/>
                  </a:lnTo>
                  <a:lnTo>
                    <a:pt x="130" y="406"/>
                  </a:lnTo>
                  <a:lnTo>
                    <a:pt x="110" y="377"/>
                  </a:lnTo>
                  <a:lnTo>
                    <a:pt x="151" y="356"/>
                  </a:lnTo>
                  <a:lnTo>
                    <a:pt x="172" y="302"/>
                  </a:lnTo>
                  <a:lnTo>
                    <a:pt x="225" y="273"/>
                  </a:lnTo>
                  <a:lnTo>
                    <a:pt x="239" y="229"/>
                  </a:lnTo>
                  <a:lnTo>
                    <a:pt x="287" y="169"/>
                  </a:lnTo>
                  <a:lnTo>
                    <a:pt x="273" y="65"/>
                  </a:lnTo>
                  <a:lnTo>
                    <a:pt x="280" y="13"/>
                  </a:lnTo>
                  <a:lnTo>
                    <a:pt x="328" y="0"/>
                  </a:lnTo>
                  <a:lnTo>
                    <a:pt x="376" y="44"/>
                  </a:lnTo>
                  <a:lnTo>
                    <a:pt x="445" y="21"/>
                  </a:lnTo>
                  <a:lnTo>
                    <a:pt x="452" y="52"/>
                  </a:lnTo>
                  <a:lnTo>
                    <a:pt x="498" y="102"/>
                  </a:lnTo>
                  <a:lnTo>
                    <a:pt x="498" y="140"/>
                  </a:lnTo>
                  <a:lnTo>
                    <a:pt x="519" y="185"/>
                  </a:lnTo>
                  <a:lnTo>
                    <a:pt x="519" y="221"/>
                  </a:lnTo>
                  <a:lnTo>
                    <a:pt x="555" y="252"/>
                  </a:lnTo>
                  <a:lnTo>
                    <a:pt x="562" y="273"/>
                  </a:lnTo>
                  <a:lnTo>
                    <a:pt x="588" y="288"/>
                  </a:lnTo>
                  <a:lnTo>
                    <a:pt x="567" y="319"/>
                  </a:lnTo>
                  <a:lnTo>
                    <a:pt x="574" y="346"/>
                  </a:lnTo>
                  <a:lnTo>
                    <a:pt x="608" y="340"/>
                  </a:lnTo>
                  <a:lnTo>
                    <a:pt x="634" y="312"/>
                  </a:lnTo>
                  <a:lnTo>
                    <a:pt x="656" y="302"/>
                  </a:lnTo>
                  <a:lnTo>
                    <a:pt x="732" y="319"/>
                  </a:lnTo>
                  <a:lnTo>
                    <a:pt x="698" y="356"/>
                  </a:lnTo>
                  <a:lnTo>
                    <a:pt x="677" y="356"/>
                  </a:lnTo>
                  <a:lnTo>
                    <a:pt x="648" y="392"/>
                  </a:lnTo>
                  <a:lnTo>
                    <a:pt x="641" y="533"/>
                  </a:lnTo>
                  <a:lnTo>
                    <a:pt x="601" y="517"/>
                  </a:lnTo>
                  <a:lnTo>
                    <a:pt x="581" y="525"/>
                  </a:lnTo>
                  <a:lnTo>
                    <a:pt x="567" y="562"/>
                  </a:lnTo>
                  <a:lnTo>
                    <a:pt x="512" y="629"/>
                  </a:lnTo>
                  <a:lnTo>
                    <a:pt x="486" y="623"/>
                  </a:lnTo>
                  <a:lnTo>
                    <a:pt x="471" y="590"/>
                  </a:lnTo>
                  <a:lnTo>
                    <a:pt x="445" y="579"/>
                  </a:lnTo>
                  <a:lnTo>
                    <a:pt x="431" y="585"/>
                  </a:lnTo>
                  <a:lnTo>
                    <a:pt x="402" y="629"/>
                  </a:lnTo>
                  <a:lnTo>
                    <a:pt x="376" y="635"/>
                  </a:lnTo>
                  <a:lnTo>
                    <a:pt x="342" y="673"/>
                  </a:lnTo>
                  <a:lnTo>
                    <a:pt x="316" y="635"/>
                  </a:lnTo>
                  <a:lnTo>
                    <a:pt x="294" y="644"/>
                  </a:lnTo>
                  <a:lnTo>
                    <a:pt x="280" y="673"/>
                  </a:lnTo>
                  <a:lnTo>
                    <a:pt x="259" y="681"/>
                  </a:lnTo>
                  <a:lnTo>
                    <a:pt x="220" y="673"/>
                  </a:lnTo>
                  <a:lnTo>
                    <a:pt x="172" y="696"/>
                  </a:lnTo>
                  <a:lnTo>
                    <a:pt x="158" y="689"/>
                  </a:lnTo>
                  <a:lnTo>
                    <a:pt x="144" y="652"/>
                  </a:lnTo>
                  <a:lnTo>
                    <a:pt x="144" y="600"/>
                  </a:lnTo>
                  <a:lnTo>
                    <a:pt x="130" y="590"/>
                  </a:lnTo>
                  <a:lnTo>
                    <a:pt x="89" y="623"/>
                  </a:lnTo>
                  <a:lnTo>
                    <a:pt x="50" y="623"/>
                  </a:lnTo>
                  <a:lnTo>
                    <a:pt x="0" y="562"/>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37" name="Freeform 31">
              <a:extLst>
                <a:ext uri="{FF2B5EF4-FFF2-40B4-BE49-F238E27FC236}">
                  <a16:creationId xmlns:a16="http://schemas.microsoft.com/office/drawing/2014/main" id="{F2CDB12C-945D-4D21-A407-2B94331B3F44}"/>
                </a:ext>
              </a:extLst>
            </p:cNvPr>
            <p:cNvSpPr>
              <a:spLocks/>
            </p:cNvSpPr>
            <p:nvPr/>
          </p:nvSpPr>
          <p:spPr bwMode="auto">
            <a:xfrm>
              <a:off x="7924209" y="4213382"/>
              <a:ext cx="809005" cy="552990"/>
            </a:xfrm>
            <a:custGeom>
              <a:avLst/>
              <a:gdLst>
                <a:gd name="T0" fmla="*/ 0 w 1279"/>
                <a:gd name="T1" fmla="*/ 476856 h 974"/>
                <a:gd name="T2" fmla="*/ 24710 w 1279"/>
                <a:gd name="T3" fmla="*/ 358038 h 974"/>
                <a:gd name="T4" fmla="*/ 121785 w 1279"/>
                <a:gd name="T5" fmla="*/ 265360 h 974"/>
                <a:gd name="T6" fmla="*/ 139434 w 1279"/>
                <a:gd name="T7" fmla="*/ 194069 h 974"/>
                <a:gd name="T8" fmla="*/ 121785 w 1279"/>
                <a:gd name="T9" fmla="*/ 123571 h 974"/>
                <a:gd name="T10" fmla="*/ 67070 w 1279"/>
                <a:gd name="T11" fmla="*/ 123571 h 974"/>
                <a:gd name="T12" fmla="*/ 67070 w 1279"/>
                <a:gd name="T13" fmla="*/ 82380 h 974"/>
                <a:gd name="T14" fmla="*/ 109430 w 1279"/>
                <a:gd name="T15" fmla="*/ 0 h 974"/>
                <a:gd name="T16" fmla="*/ 165909 w 1279"/>
                <a:gd name="T17" fmla="*/ 0 h 974"/>
                <a:gd name="T18" fmla="*/ 242687 w 1279"/>
                <a:gd name="T19" fmla="*/ 30893 h 974"/>
                <a:gd name="T20" fmla="*/ 235627 w 1279"/>
                <a:gd name="T21" fmla="*/ 95054 h 974"/>
                <a:gd name="T22" fmla="*/ 326524 w 1279"/>
                <a:gd name="T23" fmla="*/ 113273 h 974"/>
                <a:gd name="T24" fmla="*/ 423598 w 1279"/>
                <a:gd name="T25" fmla="*/ 123571 h 974"/>
                <a:gd name="T26" fmla="*/ 465958 w 1279"/>
                <a:gd name="T27" fmla="*/ 181396 h 974"/>
                <a:gd name="T28" fmla="*/ 533028 w 1279"/>
                <a:gd name="T29" fmla="*/ 181396 h 974"/>
                <a:gd name="T30" fmla="*/ 563033 w 1279"/>
                <a:gd name="T31" fmla="*/ 205951 h 974"/>
                <a:gd name="T32" fmla="*/ 609805 w 1279"/>
                <a:gd name="T33" fmla="*/ 199614 h 974"/>
                <a:gd name="T34" fmla="*/ 705997 w 1279"/>
                <a:gd name="T35" fmla="*/ 194069 h 974"/>
                <a:gd name="T36" fmla="*/ 719235 w 1279"/>
                <a:gd name="T37" fmla="*/ 171098 h 974"/>
                <a:gd name="T38" fmla="*/ 754534 w 1279"/>
                <a:gd name="T39" fmla="*/ 158424 h 974"/>
                <a:gd name="T40" fmla="*/ 796894 w 1279"/>
                <a:gd name="T41" fmla="*/ 164761 h 974"/>
                <a:gd name="T42" fmla="*/ 833077 w 1279"/>
                <a:gd name="T43" fmla="*/ 82380 h 974"/>
                <a:gd name="T44" fmla="*/ 917796 w 1279"/>
                <a:gd name="T45" fmla="*/ 76044 h 974"/>
                <a:gd name="T46" fmla="*/ 978689 w 1279"/>
                <a:gd name="T47" fmla="*/ 57825 h 974"/>
                <a:gd name="T48" fmla="*/ 1006046 w 1279"/>
                <a:gd name="T49" fmla="*/ 47527 h 974"/>
                <a:gd name="T50" fmla="*/ 1068703 w 1279"/>
                <a:gd name="T51" fmla="*/ 47527 h 974"/>
                <a:gd name="T52" fmla="*/ 1128713 w 1279"/>
                <a:gd name="T53" fmla="*/ 22971 h 974"/>
                <a:gd name="T54" fmla="*/ 1109298 w 1279"/>
                <a:gd name="T55" fmla="*/ 164761 h 974"/>
                <a:gd name="T56" fmla="*/ 1025461 w 1279"/>
                <a:gd name="T57" fmla="*/ 212288 h 974"/>
                <a:gd name="T58" fmla="*/ 995456 w 1279"/>
                <a:gd name="T59" fmla="*/ 230507 h 974"/>
                <a:gd name="T60" fmla="*/ 1019283 w 1279"/>
                <a:gd name="T61" fmla="*/ 294669 h 974"/>
                <a:gd name="T62" fmla="*/ 983101 w 1279"/>
                <a:gd name="T63" fmla="*/ 370712 h 974"/>
                <a:gd name="T64" fmla="*/ 989279 w 1279"/>
                <a:gd name="T65" fmla="*/ 417447 h 974"/>
                <a:gd name="T66" fmla="*/ 917796 w 1279"/>
                <a:gd name="T67" fmla="*/ 382594 h 974"/>
                <a:gd name="T68" fmla="*/ 904559 w 1279"/>
                <a:gd name="T69" fmla="*/ 411902 h 974"/>
                <a:gd name="T70" fmla="*/ 875437 w 1279"/>
                <a:gd name="T71" fmla="*/ 435666 h 974"/>
                <a:gd name="T72" fmla="*/ 796894 w 1279"/>
                <a:gd name="T73" fmla="*/ 510917 h 974"/>
                <a:gd name="T74" fmla="*/ 719235 w 1279"/>
                <a:gd name="T75" fmla="*/ 575871 h 974"/>
                <a:gd name="T76" fmla="*/ 725412 w 1279"/>
                <a:gd name="T77" fmla="*/ 670926 h 974"/>
                <a:gd name="T78" fmla="*/ 664520 w 1279"/>
                <a:gd name="T79" fmla="*/ 722414 h 974"/>
                <a:gd name="T80" fmla="*/ 634515 w 1279"/>
                <a:gd name="T81" fmla="*/ 705779 h 974"/>
                <a:gd name="T82" fmla="*/ 645105 w 1279"/>
                <a:gd name="T83" fmla="*/ 676471 h 974"/>
                <a:gd name="T84" fmla="*/ 563033 w 1279"/>
                <a:gd name="T85" fmla="*/ 751722 h 974"/>
                <a:gd name="T86" fmla="*/ 478313 w 1279"/>
                <a:gd name="T87" fmla="*/ 771525 h 974"/>
                <a:gd name="T88" fmla="*/ 385651 w 1279"/>
                <a:gd name="T89" fmla="*/ 705779 h 974"/>
                <a:gd name="T90" fmla="*/ 315934 w 1279"/>
                <a:gd name="T91" fmla="*/ 717661 h 974"/>
                <a:gd name="T92" fmla="*/ 210917 w 1279"/>
                <a:gd name="T93" fmla="*/ 670926 h 974"/>
                <a:gd name="T94" fmla="*/ 109430 w 1279"/>
                <a:gd name="T95" fmla="*/ 617062 h 974"/>
                <a:gd name="T96" fmla="*/ 56480 w 1279"/>
                <a:gd name="T97" fmla="*/ 582208 h 974"/>
                <a:gd name="T98" fmla="*/ 12355 w 1279"/>
                <a:gd name="T99" fmla="*/ 516462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9" h="974">
                  <a:moveTo>
                    <a:pt x="0" y="624"/>
                  </a:moveTo>
                  <a:lnTo>
                    <a:pt x="0" y="602"/>
                  </a:lnTo>
                  <a:lnTo>
                    <a:pt x="14" y="572"/>
                  </a:lnTo>
                  <a:lnTo>
                    <a:pt x="28" y="452"/>
                  </a:lnTo>
                  <a:lnTo>
                    <a:pt x="138" y="364"/>
                  </a:lnTo>
                  <a:lnTo>
                    <a:pt x="138" y="335"/>
                  </a:lnTo>
                  <a:lnTo>
                    <a:pt x="119" y="312"/>
                  </a:lnTo>
                  <a:lnTo>
                    <a:pt x="158" y="245"/>
                  </a:lnTo>
                  <a:lnTo>
                    <a:pt x="167" y="216"/>
                  </a:lnTo>
                  <a:lnTo>
                    <a:pt x="138" y="156"/>
                  </a:lnTo>
                  <a:lnTo>
                    <a:pt x="90" y="164"/>
                  </a:lnTo>
                  <a:lnTo>
                    <a:pt x="76" y="156"/>
                  </a:lnTo>
                  <a:lnTo>
                    <a:pt x="71" y="135"/>
                  </a:lnTo>
                  <a:lnTo>
                    <a:pt x="76" y="104"/>
                  </a:lnTo>
                  <a:lnTo>
                    <a:pt x="98" y="89"/>
                  </a:lnTo>
                  <a:lnTo>
                    <a:pt x="124" y="0"/>
                  </a:lnTo>
                  <a:lnTo>
                    <a:pt x="172" y="29"/>
                  </a:lnTo>
                  <a:lnTo>
                    <a:pt x="188" y="0"/>
                  </a:lnTo>
                  <a:lnTo>
                    <a:pt x="234" y="29"/>
                  </a:lnTo>
                  <a:lnTo>
                    <a:pt x="275" y="39"/>
                  </a:lnTo>
                  <a:lnTo>
                    <a:pt x="282" y="73"/>
                  </a:lnTo>
                  <a:lnTo>
                    <a:pt x="267" y="120"/>
                  </a:lnTo>
                  <a:lnTo>
                    <a:pt x="310" y="143"/>
                  </a:lnTo>
                  <a:lnTo>
                    <a:pt x="370" y="143"/>
                  </a:lnTo>
                  <a:lnTo>
                    <a:pt x="445" y="164"/>
                  </a:lnTo>
                  <a:lnTo>
                    <a:pt x="480" y="156"/>
                  </a:lnTo>
                  <a:lnTo>
                    <a:pt x="501" y="216"/>
                  </a:lnTo>
                  <a:lnTo>
                    <a:pt x="528" y="229"/>
                  </a:lnTo>
                  <a:lnTo>
                    <a:pt x="561" y="275"/>
                  </a:lnTo>
                  <a:lnTo>
                    <a:pt x="604" y="229"/>
                  </a:lnTo>
                  <a:lnTo>
                    <a:pt x="616" y="229"/>
                  </a:lnTo>
                  <a:lnTo>
                    <a:pt x="638" y="260"/>
                  </a:lnTo>
                  <a:lnTo>
                    <a:pt x="678" y="245"/>
                  </a:lnTo>
                  <a:lnTo>
                    <a:pt x="691" y="252"/>
                  </a:lnTo>
                  <a:lnTo>
                    <a:pt x="740" y="200"/>
                  </a:lnTo>
                  <a:lnTo>
                    <a:pt x="800" y="245"/>
                  </a:lnTo>
                  <a:lnTo>
                    <a:pt x="822" y="245"/>
                  </a:lnTo>
                  <a:lnTo>
                    <a:pt x="815" y="216"/>
                  </a:lnTo>
                  <a:lnTo>
                    <a:pt x="827" y="200"/>
                  </a:lnTo>
                  <a:lnTo>
                    <a:pt x="855" y="200"/>
                  </a:lnTo>
                  <a:lnTo>
                    <a:pt x="882" y="185"/>
                  </a:lnTo>
                  <a:lnTo>
                    <a:pt x="903" y="208"/>
                  </a:lnTo>
                  <a:lnTo>
                    <a:pt x="916" y="208"/>
                  </a:lnTo>
                  <a:lnTo>
                    <a:pt x="944" y="104"/>
                  </a:lnTo>
                  <a:lnTo>
                    <a:pt x="992" y="112"/>
                  </a:lnTo>
                  <a:lnTo>
                    <a:pt x="1040" y="96"/>
                  </a:lnTo>
                  <a:lnTo>
                    <a:pt x="1073" y="45"/>
                  </a:lnTo>
                  <a:lnTo>
                    <a:pt x="1109" y="73"/>
                  </a:lnTo>
                  <a:lnTo>
                    <a:pt x="1135" y="52"/>
                  </a:lnTo>
                  <a:lnTo>
                    <a:pt x="1140" y="60"/>
                  </a:lnTo>
                  <a:lnTo>
                    <a:pt x="1155" y="52"/>
                  </a:lnTo>
                  <a:lnTo>
                    <a:pt x="1211" y="60"/>
                  </a:lnTo>
                  <a:lnTo>
                    <a:pt x="1252" y="29"/>
                  </a:lnTo>
                  <a:lnTo>
                    <a:pt x="1279" y="29"/>
                  </a:lnTo>
                  <a:lnTo>
                    <a:pt x="1252" y="120"/>
                  </a:lnTo>
                  <a:lnTo>
                    <a:pt x="1257" y="208"/>
                  </a:lnTo>
                  <a:lnTo>
                    <a:pt x="1195" y="229"/>
                  </a:lnTo>
                  <a:lnTo>
                    <a:pt x="1162" y="268"/>
                  </a:lnTo>
                  <a:lnTo>
                    <a:pt x="1155" y="291"/>
                  </a:lnTo>
                  <a:lnTo>
                    <a:pt x="1128" y="291"/>
                  </a:lnTo>
                  <a:lnTo>
                    <a:pt x="1155" y="364"/>
                  </a:lnTo>
                  <a:lnTo>
                    <a:pt x="1155" y="372"/>
                  </a:lnTo>
                  <a:lnTo>
                    <a:pt x="1121" y="416"/>
                  </a:lnTo>
                  <a:lnTo>
                    <a:pt x="1114" y="468"/>
                  </a:lnTo>
                  <a:lnTo>
                    <a:pt x="1135" y="520"/>
                  </a:lnTo>
                  <a:lnTo>
                    <a:pt x="1121" y="527"/>
                  </a:lnTo>
                  <a:lnTo>
                    <a:pt x="1094" y="520"/>
                  </a:lnTo>
                  <a:lnTo>
                    <a:pt x="1040" y="483"/>
                  </a:lnTo>
                  <a:lnTo>
                    <a:pt x="1018" y="483"/>
                  </a:lnTo>
                  <a:lnTo>
                    <a:pt x="1025" y="520"/>
                  </a:lnTo>
                  <a:lnTo>
                    <a:pt x="1018" y="533"/>
                  </a:lnTo>
                  <a:lnTo>
                    <a:pt x="992" y="550"/>
                  </a:lnTo>
                  <a:lnTo>
                    <a:pt x="970" y="587"/>
                  </a:lnTo>
                  <a:lnTo>
                    <a:pt x="903" y="645"/>
                  </a:lnTo>
                  <a:lnTo>
                    <a:pt x="848" y="660"/>
                  </a:lnTo>
                  <a:lnTo>
                    <a:pt x="815" y="727"/>
                  </a:lnTo>
                  <a:lnTo>
                    <a:pt x="834" y="808"/>
                  </a:lnTo>
                  <a:lnTo>
                    <a:pt x="822" y="847"/>
                  </a:lnTo>
                  <a:lnTo>
                    <a:pt x="786" y="891"/>
                  </a:lnTo>
                  <a:lnTo>
                    <a:pt x="753" y="912"/>
                  </a:lnTo>
                  <a:lnTo>
                    <a:pt x="731" y="906"/>
                  </a:lnTo>
                  <a:lnTo>
                    <a:pt x="719" y="891"/>
                  </a:lnTo>
                  <a:lnTo>
                    <a:pt x="746" y="868"/>
                  </a:lnTo>
                  <a:lnTo>
                    <a:pt x="731" y="854"/>
                  </a:lnTo>
                  <a:lnTo>
                    <a:pt x="691" y="854"/>
                  </a:lnTo>
                  <a:lnTo>
                    <a:pt x="638" y="949"/>
                  </a:lnTo>
                  <a:lnTo>
                    <a:pt x="577" y="941"/>
                  </a:lnTo>
                  <a:lnTo>
                    <a:pt x="542" y="974"/>
                  </a:lnTo>
                  <a:lnTo>
                    <a:pt x="473" y="941"/>
                  </a:lnTo>
                  <a:lnTo>
                    <a:pt x="437" y="891"/>
                  </a:lnTo>
                  <a:lnTo>
                    <a:pt x="370" y="912"/>
                  </a:lnTo>
                  <a:lnTo>
                    <a:pt x="358" y="906"/>
                  </a:lnTo>
                  <a:lnTo>
                    <a:pt x="322" y="831"/>
                  </a:lnTo>
                  <a:lnTo>
                    <a:pt x="239" y="847"/>
                  </a:lnTo>
                  <a:lnTo>
                    <a:pt x="227" y="795"/>
                  </a:lnTo>
                  <a:lnTo>
                    <a:pt x="124" y="779"/>
                  </a:lnTo>
                  <a:lnTo>
                    <a:pt x="90" y="779"/>
                  </a:lnTo>
                  <a:lnTo>
                    <a:pt x="64" y="735"/>
                  </a:lnTo>
                  <a:lnTo>
                    <a:pt x="48" y="675"/>
                  </a:lnTo>
                  <a:lnTo>
                    <a:pt x="14" y="652"/>
                  </a:lnTo>
                  <a:lnTo>
                    <a:pt x="0" y="624"/>
                  </a:lnTo>
                  <a:close/>
                </a:path>
              </a:pathLst>
            </a:custGeom>
            <a:solidFill>
              <a:srgbClr val="999999"/>
            </a:solidFill>
            <a:ln w="1651">
              <a:solidFill>
                <a:schemeClr val="tx1">
                  <a:lumMod val="50000"/>
                  <a:lumOff val="50000"/>
                </a:schemeClr>
              </a:solidFill>
              <a:prstDash val="solid"/>
              <a:round/>
              <a:headEnd/>
              <a:tailEnd/>
            </a:ln>
          </p:spPr>
          <p:txBody>
            <a:bodyPr/>
            <a:lstStyle/>
            <a:p>
              <a:pPr>
                <a:defRPr/>
              </a:pPr>
              <a:endParaRPr lang="es-ES_tradnl"/>
            </a:p>
          </p:txBody>
        </p:sp>
        <p:sp>
          <p:nvSpPr>
            <p:cNvPr id="238" name="Freeform 32">
              <a:extLst>
                <a:ext uri="{FF2B5EF4-FFF2-40B4-BE49-F238E27FC236}">
                  <a16:creationId xmlns:a16="http://schemas.microsoft.com/office/drawing/2014/main" id="{CDF0E748-35FB-4162-B312-2EBBADC51D6A}"/>
                </a:ext>
              </a:extLst>
            </p:cNvPr>
            <p:cNvSpPr>
              <a:spLocks/>
            </p:cNvSpPr>
            <p:nvPr/>
          </p:nvSpPr>
          <p:spPr bwMode="auto">
            <a:xfrm>
              <a:off x="10434285" y="3132434"/>
              <a:ext cx="405071" cy="426690"/>
            </a:xfrm>
            <a:custGeom>
              <a:avLst/>
              <a:gdLst>
                <a:gd name="T0" fmla="*/ 0 w 641"/>
                <a:gd name="T1" fmla="*/ 291369410 h 748"/>
                <a:gd name="T2" fmla="*/ 10882444 w 641"/>
                <a:gd name="T3" fmla="*/ 273000692 h 748"/>
                <a:gd name="T4" fmla="*/ 0 w 641"/>
                <a:gd name="T5" fmla="*/ 234995433 h 748"/>
                <a:gd name="T6" fmla="*/ 5441663 w 641"/>
                <a:gd name="T7" fmla="*/ 226761344 h 748"/>
                <a:gd name="T8" fmla="*/ 53636350 w 641"/>
                <a:gd name="T9" fmla="*/ 229928118 h 748"/>
                <a:gd name="T10" fmla="*/ 59078013 w 641"/>
                <a:gd name="T11" fmla="*/ 202058284 h 748"/>
                <a:gd name="T12" fmla="*/ 85507812 w 641"/>
                <a:gd name="T13" fmla="*/ 192557168 h 748"/>
                <a:gd name="T14" fmla="*/ 90948593 w 641"/>
                <a:gd name="T15" fmla="*/ 182422539 h 748"/>
                <a:gd name="T16" fmla="*/ 74624487 w 641"/>
                <a:gd name="T17" fmla="*/ 169121136 h 748"/>
                <a:gd name="T18" fmla="*/ 90948593 w 641"/>
                <a:gd name="T19" fmla="*/ 141250506 h 748"/>
                <a:gd name="T20" fmla="*/ 74624487 w 641"/>
                <a:gd name="T21" fmla="*/ 131749390 h 748"/>
                <a:gd name="T22" fmla="*/ 90948593 w 641"/>
                <a:gd name="T23" fmla="*/ 107046330 h 748"/>
                <a:gd name="T24" fmla="*/ 70738089 w 641"/>
                <a:gd name="T25" fmla="*/ 88677612 h 748"/>
                <a:gd name="T26" fmla="*/ 90948593 w 641"/>
                <a:gd name="T27" fmla="*/ 52572894 h 748"/>
                <a:gd name="T28" fmla="*/ 80066149 w 641"/>
                <a:gd name="T29" fmla="*/ 18368718 h 748"/>
                <a:gd name="T30" fmla="*/ 126706454 w 641"/>
                <a:gd name="T31" fmla="*/ 5067315 h 748"/>
                <a:gd name="T32" fmla="*/ 206772603 w 641"/>
                <a:gd name="T33" fmla="*/ 0 h 748"/>
                <a:gd name="T34" fmla="*/ 217655047 w 641"/>
                <a:gd name="T35" fmla="*/ 5067315 h 748"/>
                <a:gd name="T36" fmla="*/ 223096710 w 641"/>
                <a:gd name="T37" fmla="*/ 13301403 h 748"/>
                <a:gd name="T38" fmla="*/ 213768649 w 641"/>
                <a:gd name="T39" fmla="*/ 22802519 h 748"/>
                <a:gd name="T40" fmla="*/ 206772603 w 641"/>
                <a:gd name="T41" fmla="*/ 47505579 h 748"/>
                <a:gd name="T42" fmla="*/ 191226129 w 641"/>
                <a:gd name="T43" fmla="*/ 52572894 h 748"/>
                <a:gd name="T44" fmla="*/ 191226129 w 641"/>
                <a:gd name="T45" fmla="*/ 60807778 h 748"/>
                <a:gd name="T46" fmla="*/ 201330940 w 641"/>
                <a:gd name="T47" fmla="*/ 65875093 h 748"/>
                <a:gd name="T48" fmla="*/ 228538372 w 641"/>
                <a:gd name="T49" fmla="*/ 60807778 h 748"/>
                <a:gd name="T50" fmla="*/ 260408953 w 641"/>
                <a:gd name="T51" fmla="*/ 75376209 h 748"/>
                <a:gd name="T52" fmla="*/ 286838753 w 641"/>
                <a:gd name="T53" fmla="*/ 70308894 h 748"/>
                <a:gd name="T54" fmla="*/ 360686489 w 641"/>
                <a:gd name="T55" fmla="*/ 84243811 h 748"/>
                <a:gd name="T56" fmla="*/ 371568932 w 641"/>
                <a:gd name="T57" fmla="*/ 93744927 h 748"/>
                <a:gd name="T58" fmla="*/ 356799209 w 641"/>
                <a:gd name="T59" fmla="*/ 131749390 h 748"/>
                <a:gd name="T60" fmla="*/ 351358428 w 641"/>
                <a:gd name="T61" fmla="*/ 169121136 h 748"/>
                <a:gd name="T62" fmla="*/ 317932583 w 641"/>
                <a:gd name="T63" fmla="*/ 177988738 h 748"/>
                <a:gd name="T64" fmla="*/ 328815026 w 641"/>
                <a:gd name="T65" fmla="*/ 197624483 h 748"/>
                <a:gd name="T66" fmla="*/ 377010595 w 641"/>
                <a:gd name="T67" fmla="*/ 220427002 h 748"/>
                <a:gd name="T68" fmla="*/ 412767574 w 641"/>
                <a:gd name="T69" fmla="*/ 226761344 h 748"/>
                <a:gd name="T70" fmla="*/ 483505663 w 641"/>
                <a:gd name="T71" fmla="*/ 215359687 h 748"/>
                <a:gd name="T72" fmla="*/ 498275386 w 641"/>
                <a:gd name="T73" fmla="*/ 258432261 h 748"/>
                <a:gd name="T74" fmla="*/ 472623219 w 641"/>
                <a:gd name="T75" fmla="*/ 276800979 h 748"/>
                <a:gd name="T76" fmla="*/ 383229009 w 641"/>
                <a:gd name="T77" fmla="*/ 315438956 h 748"/>
                <a:gd name="T78" fmla="*/ 312490920 w 641"/>
                <a:gd name="T79" fmla="*/ 366745619 h 748"/>
                <a:gd name="T80" fmla="*/ 276733059 w 641"/>
                <a:gd name="T81" fmla="*/ 432619916 h 748"/>
                <a:gd name="T82" fmla="*/ 260408953 w 641"/>
                <a:gd name="T83" fmla="*/ 432619916 h 748"/>
                <a:gd name="T84" fmla="*/ 90948593 w 641"/>
                <a:gd name="T85" fmla="*/ 473791948 h 748"/>
                <a:gd name="T86" fmla="*/ 63742043 w 641"/>
                <a:gd name="T87" fmla="*/ 404116568 h 748"/>
                <a:gd name="T88" fmla="*/ 38866626 w 641"/>
                <a:gd name="T89" fmla="*/ 389548137 h 748"/>
                <a:gd name="T90" fmla="*/ 26429800 w 641"/>
                <a:gd name="T91" fmla="*/ 328740359 h 748"/>
                <a:gd name="T92" fmla="*/ 5441663 w 641"/>
                <a:gd name="T93" fmla="*/ 319239243 h 748"/>
                <a:gd name="T94" fmla="*/ 16324106 w 641"/>
                <a:gd name="T95" fmla="*/ 299603498 h 748"/>
                <a:gd name="T96" fmla="*/ 0 w 641"/>
                <a:gd name="T97" fmla="*/ 291369410 h 7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1" h="748">
                  <a:moveTo>
                    <a:pt x="0" y="460"/>
                  </a:moveTo>
                  <a:lnTo>
                    <a:pt x="14" y="431"/>
                  </a:lnTo>
                  <a:lnTo>
                    <a:pt x="0" y="371"/>
                  </a:lnTo>
                  <a:lnTo>
                    <a:pt x="7" y="358"/>
                  </a:lnTo>
                  <a:lnTo>
                    <a:pt x="69" y="363"/>
                  </a:lnTo>
                  <a:lnTo>
                    <a:pt x="76" y="319"/>
                  </a:lnTo>
                  <a:lnTo>
                    <a:pt x="110" y="304"/>
                  </a:lnTo>
                  <a:lnTo>
                    <a:pt x="117" y="288"/>
                  </a:lnTo>
                  <a:lnTo>
                    <a:pt x="96" y="267"/>
                  </a:lnTo>
                  <a:lnTo>
                    <a:pt x="117" y="223"/>
                  </a:lnTo>
                  <a:lnTo>
                    <a:pt x="96" y="208"/>
                  </a:lnTo>
                  <a:lnTo>
                    <a:pt x="117" y="169"/>
                  </a:lnTo>
                  <a:lnTo>
                    <a:pt x="91" y="140"/>
                  </a:lnTo>
                  <a:lnTo>
                    <a:pt x="117" y="83"/>
                  </a:lnTo>
                  <a:lnTo>
                    <a:pt x="103" y="29"/>
                  </a:lnTo>
                  <a:lnTo>
                    <a:pt x="163" y="8"/>
                  </a:lnTo>
                  <a:lnTo>
                    <a:pt x="266" y="0"/>
                  </a:lnTo>
                  <a:lnTo>
                    <a:pt x="280" y="8"/>
                  </a:lnTo>
                  <a:lnTo>
                    <a:pt x="287" y="21"/>
                  </a:lnTo>
                  <a:lnTo>
                    <a:pt x="275" y="36"/>
                  </a:lnTo>
                  <a:lnTo>
                    <a:pt x="266" y="75"/>
                  </a:lnTo>
                  <a:lnTo>
                    <a:pt x="246" y="83"/>
                  </a:lnTo>
                  <a:lnTo>
                    <a:pt x="246" y="96"/>
                  </a:lnTo>
                  <a:lnTo>
                    <a:pt x="259" y="104"/>
                  </a:lnTo>
                  <a:lnTo>
                    <a:pt x="294" y="96"/>
                  </a:lnTo>
                  <a:lnTo>
                    <a:pt x="335" y="119"/>
                  </a:lnTo>
                  <a:lnTo>
                    <a:pt x="369" y="111"/>
                  </a:lnTo>
                  <a:lnTo>
                    <a:pt x="464" y="133"/>
                  </a:lnTo>
                  <a:lnTo>
                    <a:pt x="478" y="148"/>
                  </a:lnTo>
                  <a:lnTo>
                    <a:pt x="459" y="208"/>
                  </a:lnTo>
                  <a:lnTo>
                    <a:pt x="452" y="267"/>
                  </a:lnTo>
                  <a:lnTo>
                    <a:pt x="409" y="281"/>
                  </a:lnTo>
                  <a:lnTo>
                    <a:pt x="423" y="312"/>
                  </a:lnTo>
                  <a:lnTo>
                    <a:pt x="485" y="348"/>
                  </a:lnTo>
                  <a:lnTo>
                    <a:pt x="531" y="358"/>
                  </a:lnTo>
                  <a:lnTo>
                    <a:pt x="622" y="340"/>
                  </a:lnTo>
                  <a:lnTo>
                    <a:pt x="641" y="408"/>
                  </a:lnTo>
                  <a:lnTo>
                    <a:pt x="608" y="437"/>
                  </a:lnTo>
                  <a:lnTo>
                    <a:pt x="493" y="498"/>
                  </a:lnTo>
                  <a:lnTo>
                    <a:pt x="402" y="579"/>
                  </a:lnTo>
                  <a:lnTo>
                    <a:pt x="356" y="683"/>
                  </a:lnTo>
                  <a:lnTo>
                    <a:pt x="335" y="683"/>
                  </a:lnTo>
                  <a:lnTo>
                    <a:pt x="117" y="748"/>
                  </a:lnTo>
                  <a:lnTo>
                    <a:pt x="82" y="638"/>
                  </a:lnTo>
                  <a:lnTo>
                    <a:pt x="50" y="615"/>
                  </a:lnTo>
                  <a:lnTo>
                    <a:pt x="34" y="519"/>
                  </a:lnTo>
                  <a:lnTo>
                    <a:pt x="7" y="504"/>
                  </a:lnTo>
                  <a:lnTo>
                    <a:pt x="21" y="473"/>
                  </a:lnTo>
                  <a:lnTo>
                    <a:pt x="0" y="460"/>
                  </a:lnTo>
                  <a:close/>
                </a:path>
              </a:pathLst>
            </a:custGeom>
            <a:solidFill>
              <a:srgbClr val="7030A0"/>
            </a:solidFill>
            <a:ln w="1651">
              <a:solidFill>
                <a:schemeClr val="tx1">
                  <a:lumMod val="50000"/>
                  <a:lumOff val="50000"/>
                </a:schemeClr>
              </a:solidFill>
              <a:prstDash val="solid"/>
              <a:round/>
              <a:headEnd/>
              <a:tailEnd/>
            </a:ln>
          </p:spPr>
          <p:txBody>
            <a:bodyPr/>
            <a:lstStyle/>
            <a:p>
              <a:endParaRPr lang="es-ES"/>
            </a:p>
          </p:txBody>
        </p:sp>
        <p:sp>
          <p:nvSpPr>
            <p:cNvPr id="239" name="Freeform 33">
              <a:extLst>
                <a:ext uri="{FF2B5EF4-FFF2-40B4-BE49-F238E27FC236}">
                  <a16:creationId xmlns:a16="http://schemas.microsoft.com/office/drawing/2014/main" id="{E25D5F48-0950-44E7-952D-8B0EAD9478CD}"/>
                </a:ext>
              </a:extLst>
            </p:cNvPr>
            <p:cNvSpPr>
              <a:spLocks/>
            </p:cNvSpPr>
            <p:nvPr/>
          </p:nvSpPr>
          <p:spPr bwMode="auto">
            <a:xfrm>
              <a:off x="8845860" y="2850249"/>
              <a:ext cx="376625" cy="624674"/>
            </a:xfrm>
            <a:custGeom>
              <a:avLst/>
              <a:gdLst>
                <a:gd name="T0" fmla="*/ 12364 w 595"/>
                <a:gd name="T1" fmla="*/ 253668 h 1096"/>
                <a:gd name="T2" fmla="*/ 65352 w 595"/>
                <a:gd name="T3" fmla="*/ 204366 h 1096"/>
                <a:gd name="T4" fmla="*/ 168678 w 595"/>
                <a:gd name="T5" fmla="*/ 194028 h 1096"/>
                <a:gd name="T6" fmla="*/ 151015 w 595"/>
                <a:gd name="T7" fmla="*/ 164606 h 1096"/>
                <a:gd name="T8" fmla="*/ 168678 w 595"/>
                <a:gd name="T9" fmla="*/ 129617 h 1096"/>
                <a:gd name="T10" fmla="*/ 138652 w 595"/>
                <a:gd name="T11" fmla="*/ 104966 h 1096"/>
                <a:gd name="T12" fmla="*/ 223432 w 595"/>
                <a:gd name="T13" fmla="*/ 28627 h 1096"/>
                <a:gd name="T14" fmla="*/ 276420 w 595"/>
                <a:gd name="T15" fmla="*/ 5566 h 1096"/>
                <a:gd name="T16" fmla="*/ 331174 w 595"/>
                <a:gd name="T17" fmla="*/ 23856 h 1096"/>
                <a:gd name="T18" fmla="*/ 403591 w 595"/>
                <a:gd name="T19" fmla="*/ 0 h 1096"/>
                <a:gd name="T20" fmla="*/ 434500 w 595"/>
                <a:gd name="T21" fmla="*/ 46917 h 1096"/>
                <a:gd name="T22" fmla="*/ 483073 w 595"/>
                <a:gd name="T23" fmla="*/ 129617 h 1096"/>
                <a:gd name="T24" fmla="*/ 434500 w 595"/>
                <a:gd name="T25" fmla="*/ 123256 h 1096"/>
                <a:gd name="T26" fmla="*/ 403591 w 595"/>
                <a:gd name="T27" fmla="*/ 159040 h 1096"/>
                <a:gd name="T28" fmla="*/ 445098 w 595"/>
                <a:gd name="T29" fmla="*/ 159040 h 1096"/>
                <a:gd name="T30" fmla="*/ 438916 w 595"/>
                <a:gd name="T31" fmla="*/ 210727 h 1096"/>
                <a:gd name="T32" fmla="*/ 487488 w 595"/>
                <a:gd name="T33" fmla="*/ 241740 h 1096"/>
                <a:gd name="T34" fmla="*/ 525463 w 595"/>
                <a:gd name="T35" fmla="*/ 293428 h 1096"/>
                <a:gd name="T36" fmla="*/ 476891 w 595"/>
                <a:gd name="T37" fmla="*/ 311718 h 1096"/>
                <a:gd name="T38" fmla="*/ 451280 w 595"/>
                <a:gd name="T39" fmla="*/ 470757 h 1096"/>
                <a:gd name="T40" fmla="*/ 470709 w 595"/>
                <a:gd name="T41" fmla="*/ 565386 h 1096"/>
                <a:gd name="T42" fmla="*/ 512216 w 595"/>
                <a:gd name="T43" fmla="*/ 606736 h 1096"/>
                <a:gd name="T44" fmla="*/ 445098 w 595"/>
                <a:gd name="T45" fmla="*/ 702160 h 1096"/>
                <a:gd name="T46" fmla="*/ 415955 w 595"/>
                <a:gd name="T47" fmla="*/ 671147 h 1096"/>
                <a:gd name="T48" fmla="*/ 403591 w 595"/>
                <a:gd name="T49" fmla="*/ 718859 h 1096"/>
                <a:gd name="T50" fmla="*/ 307330 w 595"/>
                <a:gd name="T51" fmla="*/ 830187 h 1096"/>
                <a:gd name="T52" fmla="*/ 235796 w 595"/>
                <a:gd name="T53" fmla="*/ 836548 h 1096"/>
                <a:gd name="T54" fmla="*/ 198704 w 595"/>
                <a:gd name="T55" fmla="*/ 854838 h 1096"/>
                <a:gd name="T56" fmla="*/ 168678 w 595"/>
                <a:gd name="T57" fmla="*/ 854838 h 1096"/>
                <a:gd name="T58" fmla="*/ 132470 w 595"/>
                <a:gd name="T59" fmla="*/ 830187 h 1096"/>
                <a:gd name="T60" fmla="*/ 77716 w 595"/>
                <a:gd name="T61" fmla="*/ 702160 h 1096"/>
                <a:gd name="T62" fmla="*/ 126288 w 595"/>
                <a:gd name="T63" fmla="*/ 636158 h 1096"/>
                <a:gd name="T64" fmla="*/ 95378 w 595"/>
                <a:gd name="T65" fmla="*/ 623435 h 1096"/>
                <a:gd name="T66" fmla="*/ 107742 w 595"/>
                <a:gd name="T67" fmla="*/ 578109 h 1096"/>
                <a:gd name="T68" fmla="*/ 83897 w 595"/>
                <a:gd name="T69" fmla="*/ 512108 h 1096"/>
                <a:gd name="T70" fmla="*/ 35325 w 595"/>
                <a:gd name="T71" fmla="*/ 505746 h 1096"/>
                <a:gd name="T72" fmla="*/ 18546 w 595"/>
                <a:gd name="T73" fmla="*/ 429407 h 1096"/>
                <a:gd name="T74" fmla="*/ 0 w 595"/>
                <a:gd name="T75" fmla="*/ 276729 h 10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5" h="1096">
                  <a:moveTo>
                    <a:pt x="0" y="348"/>
                  </a:moveTo>
                  <a:lnTo>
                    <a:pt x="14" y="319"/>
                  </a:lnTo>
                  <a:lnTo>
                    <a:pt x="55" y="288"/>
                  </a:lnTo>
                  <a:lnTo>
                    <a:pt x="74" y="257"/>
                  </a:lnTo>
                  <a:lnTo>
                    <a:pt x="122" y="265"/>
                  </a:lnTo>
                  <a:lnTo>
                    <a:pt x="191" y="244"/>
                  </a:lnTo>
                  <a:lnTo>
                    <a:pt x="191" y="229"/>
                  </a:lnTo>
                  <a:lnTo>
                    <a:pt x="171" y="207"/>
                  </a:lnTo>
                  <a:lnTo>
                    <a:pt x="171" y="169"/>
                  </a:lnTo>
                  <a:lnTo>
                    <a:pt x="191" y="163"/>
                  </a:lnTo>
                  <a:lnTo>
                    <a:pt x="184" y="148"/>
                  </a:lnTo>
                  <a:lnTo>
                    <a:pt x="157" y="132"/>
                  </a:lnTo>
                  <a:lnTo>
                    <a:pt x="164" y="80"/>
                  </a:lnTo>
                  <a:lnTo>
                    <a:pt x="253" y="36"/>
                  </a:lnTo>
                  <a:lnTo>
                    <a:pt x="279" y="7"/>
                  </a:lnTo>
                  <a:lnTo>
                    <a:pt x="313" y="7"/>
                  </a:lnTo>
                  <a:lnTo>
                    <a:pt x="348" y="44"/>
                  </a:lnTo>
                  <a:lnTo>
                    <a:pt x="375" y="30"/>
                  </a:lnTo>
                  <a:lnTo>
                    <a:pt x="389" y="36"/>
                  </a:lnTo>
                  <a:lnTo>
                    <a:pt x="457" y="0"/>
                  </a:lnTo>
                  <a:lnTo>
                    <a:pt x="492" y="13"/>
                  </a:lnTo>
                  <a:lnTo>
                    <a:pt x="492" y="59"/>
                  </a:lnTo>
                  <a:lnTo>
                    <a:pt x="547" y="140"/>
                  </a:lnTo>
                  <a:lnTo>
                    <a:pt x="547" y="163"/>
                  </a:lnTo>
                  <a:lnTo>
                    <a:pt x="540" y="169"/>
                  </a:lnTo>
                  <a:lnTo>
                    <a:pt x="492" y="155"/>
                  </a:lnTo>
                  <a:lnTo>
                    <a:pt x="457" y="163"/>
                  </a:lnTo>
                  <a:lnTo>
                    <a:pt x="457" y="200"/>
                  </a:lnTo>
                  <a:lnTo>
                    <a:pt x="464" y="207"/>
                  </a:lnTo>
                  <a:lnTo>
                    <a:pt x="504" y="200"/>
                  </a:lnTo>
                  <a:lnTo>
                    <a:pt x="483" y="252"/>
                  </a:lnTo>
                  <a:lnTo>
                    <a:pt x="497" y="265"/>
                  </a:lnTo>
                  <a:lnTo>
                    <a:pt x="518" y="265"/>
                  </a:lnTo>
                  <a:lnTo>
                    <a:pt x="552" y="304"/>
                  </a:lnTo>
                  <a:lnTo>
                    <a:pt x="595" y="356"/>
                  </a:lnTo>
                  <a:lnTo>
                    <a:pt x="595" y="369"/>
                  </a:lnTo>
                  <a:lnTo>
                    <a:pt x="552" y="377"/>
                  </a:lnTo>
                  <a:lnTo>
                    <a:pt x="540" y="392"/>
                  </a:lnTo>
                  <a:lnTo>
                    <a:pt x="547" y="459"/>
                  </a:lnTo>
                  <a:lnTo>
                    <a:pt x="511" y="592"/>
                  </a:lnTo>
                  <a:lnTo>
                    <a:pt x="511" y="659"/>
                  </a:lnTo>
                  <a:lnTo>
                    <a:pt x="533" y="711"/>
                  </a:lnTo>
                  <a:lnTo>
                    <a:pt x="566" y="727"/>
                  </a:lnTo>
                  <a:lnTo>
                    <a:pt x="580" y="763"/>
                  </a:lnTo>
                  <a:lnTo>
                    <a:pt x="511" y="854"/>
                  </a:lnTo>
                  <a:lnTo>
                    <a:pt x="504" y="883"/>
                  </a:lnTo>
                  <a:lnTo>
                    <a:pt x="492" y="883"/>
                  </a:lnTo>
                  <a:lnTo>
                    <a:pt x="471" y="844"/>
                  </a:lnTo>
                  <a:lnTo>
                    <a:pt x="457" y="854"/>
                  </a:lnTo>
                  <a:lnTo>
                    <a:pt x="457" y="904"/>
                  </a:lnTo>
                  <a:lnTo>
                    <a:pt x="375" y="1023"/>
                  </a:lnTo>
                  <a:lnTo>
                    <a:pt x="348" y="1044"/>
                  </a:lnTo>
                  <a:lnTo>
                    <a:pt x="287" y="1038"/>
                  </a:lnTo>
                  <a:lnTo>
                    <a:pt x="267" y="1052"/>
                  </a:lnTo>
                  <a:lnTo>
                    <a:pt x="246" y="1096"/>
                  </a:lnTo>
                  <a:lnTo>
                    <a:pt x="225" y="1075"/>
                  </a:lnTo>
                  <a:lnTo>
                    <a:pt x="198" y="1067"/>
                  </a:lnTo>
                  <a:lnTo>
                    <a:pt x="191" y="1075"/>
                  </a:lnTo>
                  <a:lnTo>
                    <a:pt x="171" y="1044"/>
                  </a:lnTo>
                  <a:lnTo>
                    <a:pt x="150" y="1044"/>
                  </a:lnTo>
                  <a:lnTo>
                    <a:pt x="108" y="956"/>
                  </a:lnTo>
                  <a:lnTo>
                    <a:pt x="88" y="883"/>
                  </a:lnTo>
                  <a:lnTo>
                    <a:pt x="95" y="836"/>
                  </a:lnTo>
                  <a:lnTo>
                    <a:pt x="143" y="800"/>
                  </a:lnTo>
                  <a:lnTo>
                    <a:pt x="143" y="784"/>
                  </a:lnTo>
                  <a:lnTo>
                    <a:pt x="108" y="784"/>
                  </a:lnTo>
                  <a:lnTo>
                    <a:pt x="129" y="748"/>
                  </a:lnTo>
                  <a:lnTo>
                    <a:pt x="122" y="727"/>
                  </a:lnTo>
                  <a:lnTo>
                    <a:pt x="88" y="727"/>
                  </a:lnTo>
                  <a:lnTo>
                    <a:pt x="95" y="644"/>
                  </a:lnTo>
                  <a:lnTo>
                    <a:pt x="55" y="665"/>
                  </a:lnTo>
                  <a:lnTo>
                    <a:pt x="40" y="636"/>
                  </a:lnTo>
                  <a:lnTo>
                    <a:pt x="40" y="579"/>
                  </a:lnTo>
                  <a:lnTo>
                    <a:pt x="21" y="540"/>
                  </a:lnTo>
                  <a:lnTo>
                    <a:pt x="35" y="517"/>
                  </a:lnTo>
                  <a:lnTo>
                    <a:pt x="0" y="348"/>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41" name="Freeform 35">
              <a:extLst>
                <a:ext uri="{FF2B5EF4-FFF2-40B4-BE49-F238E27FC236}">
                  <a16:creationId xmlns:a16="http://schemas.microsoft.com/office/drawing/2014/main" id="{D3731174-2CAA-48B6-A197-FFC354533B7D}"/>
                </a:ext>
              </a:extLst>
            </p:cNvPr>
            <p:cNvSpPr>
              <a:spLocks/>
            </p:cNvSpPr>
            <p:nvPr/>
          </p:nvSpPr>
          <p:spPr bwMode="auto">
            <a:xfrm>
              <a:off x="7863904" y="3842446"/>
              <a:ext cx="779420" cy="526820"/>
            </a:xfrm>
            <a:custGeom>
              <a:avLst/>
              <a:gdLst>
                <a:gd name="T0" fmla="*/ 5309 w 1229"/>
                <a:gd name="T1" fmla="*/ 387725 h 927"/>
                <a:gd name="T2" fmla="*/ 162806 w 1229"/>
                <a:gd name="T3" fmla="*/ 371074 h 927"/>
                <a:gd name="T4" fmla="*/ 217664 w 1229"/>
                <a:gd name="T5" fmla="*/ 298921 h 927"/>
                <a:gd name="T6" fmla="*/ 260135 w 1229"/>
                <a:gd name="T7" fmla="*/ 216460 h 927"/>
                <a:gd name="T8" fmla="*/ 241554 w 1229"/>
                <a:gd name="T9" fmla="*/ 141928 h 927"/>
                <a:gd name="T10" fmla="*/ 217664 w 1229"/>
                <a:gd name="T11" fmla="*/ 130034 h 927"/>
                <a:gd name="T12" fmla="*/ 235361 w 1229"/>
                <a:gd name="T13" fmla="*/ 76118 h 927"/>
                <a:gd name="T14" fmla="*/ 393742 w 1229"/>
                <a:gd name="T15" fmla="*/ 99112 h 927"/>
                <a:gd name="T16" fmla="*/ 436214 w 1229"/>
                <a:gd name="T17" fmla="*/ 64224 h 927"/>
                <a:gd name="T18" fmla="*/ 573360 w 1229"/>
                <a:gd name="T19" fmla="*/ 0 h 927"/>
                <a:gd name="T20" fmla="*/ 628218 w 1229"/>
                <a:gd name="T21" fmla="*/ 41230 h 927"/>
                <a:gd name="T22" fmla="*/ 683077 w 1229"/>
                <a:gd name="T23" fmla="*/ 107041 h 927"/>
                <a:gd name="T24" fmla="*/ 729972 w 1229"/>
                <a:gd name="T25" fmla="*/ 76118 h 927"/>
                <a:gd name="T26" fmla="*/ 784830 w 1229"/>
                <a:gd name="T27" fmla="*/ 93561 h 927"/>
                <a:gd name="T28" fmla="*/ 863579 w 1229"/>
                <a:gd name="T29" fmla="*/ 141928 h 927"/>
                <a:gd name="T30" fmla="*/ 912244 w 1229"/>
                <a:gd name="T31" fmla="*/ 123691 h 927"/>
                <a:gd name="T32" fmla="*/ 924631 w 1229"/>
                <a:gd name="T33" fmla="*/ 194259 h 927"/>
                <a:gd name="T34" fmla="*/ 924631 w 1229"/>
                <a:gd name="T35" fmla="*/ 234696 h 927"/>
                <a:gd name="T36" fmla="*/ 937019 w 1229"/>
                <a:gd name="T37" fmla="*/ 323500 h 927"/>
                <a:gd name="T38" fmla="*/ 979490 w 1229"/>
                <a:gd name="T39" fmla="*/ 387725 h 927"/>
                <a:gd name="T40" fmla="*/ 990107 w 1229"/>
                <a:gd name="T41" fmla="*/ 465428 h 927"/>
                <a:gd name="T42" fmla="*/ 1058238 w 1229"/>
                <a:gd name="T43" fmla="*/ 539960 h 927"/>
                <a:gd name="T44" fmla="*/ 1064432 w 1229"/>
                <a:gd name="T45" fmla="*/ 574848 h 927"/>
                <a:gd name="T46" fmla="*/ 1003380 w 1229"/>
                <a:gd name="T47" fmla="*/ 593084 h 927"/>
                <a:gd name="T48" fmla="*/ 918437 w 1229"/>
                <a:gd name="T49" fmla="*/ 599427 h 927"/>
                <a:gd name="T50" fmla="*/ 882160 w 1229"/>
                <a:gd name="T51" fmla="*/ 681888 h 927"/>
                <a:gd name="T52" fmla="*/ 839689 w 1229"/>
                <a:gd name="T53" fmla="*/ 675545 h 927"/>
                <a:gd name="T54" fmla="*/ 804296 w 1229"/>
                <a:gd name="T55" fmla="*/ 688231 h 927"/>
                <a:gd name="T56" fmla="*/ 791024 w 1229"/>
                <a:gd name="T57" fmla="*/ 711225 h 927"/>
                <a:gd name="T58" fmla="*/ 694579 w 1229"/>
                <a:gd name="T59" fmla="*/ 716775 h 927"/>
                <a:gd name="T60" fmla="*/ 647684 w 1229"/>
                <a:gd name="T61" fmla="*/ 723119 h 927"/>
                <a:gd name="T62" fmla="*/ 617601 w 1229"/>
                <a:gd name="T63" fmla="*/ 698539 h 927"/>
                <a:gd name="T64" fmla="*/ 550355 w 1229"/>
                <a:gd name="T65" fmla="*/ 698539 h 927"/>
                <a:gd name="T66" fmla="*/ 507884 w 1229"/>
                <a:gd name="T67" fmla="*/ 640658 h 927"/>
                <a:gd name="T68" fmla="*/ 410554 w 1229"/>
                <a:gd name="T69" fmla="*/ 630350 h 927"/>
                <a:gd name="T70" fmla="*/ 319418 w 1229"/>
                <a:gd name="T71" fmla="*/ 612114 h 927"/>
                <a:gd name="T72" fmla="*/ 326497 w 1229"/>
                <a:gd name="T73" fmla="*/ 547889 h 927"/>
                <a:gd name="T74" fmla="*/ 249518 w 1229"/>
                <a:gd name="T75" fmla="*/ 516966 h 927"/>
                <a:gd name="T76" fmla="*/ 192890 w 1229"/>
                <a:gd name="T77" fmla="*/ 516966 h 927"/>
                <a:gd name="T78" fmla="*/ 150418 w 1229"/>
                <a:gd name="T79" fmla="*/ 599427 h 927"/>
                <a:gd name="T80" fmla="*/ 95560 w 1229"/>
                <a:gd name="T81" fmla="*/ 564540 h 927"/>
                <a:gd name="T82" fmla="*/ 66361 w 1229"/>
                <a:gd name="T83" fmla="*/ 493972 h 927"/>
                <a:gd name="T84" fmla="*/ 0 w 1229"/>
                <a:gd name="T85" fmla="*/ 399618 h 9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29" h="927">
                  <a:moveTo>
                    <a:pt x="0" y="504"/>
                  </a:moveTo>
                  <a:lnTo>
                    <a:pt x="6" y="489"/>
                  </a:lnTo>
                  <a:lnTo>
                    <a:pt x="130" y="468"/>
                  </a:lnTo>
                  <a:lnTo>
                    <a:pt x="184" y="468"/>
                  </a:lnTo>
                  <a:lnTo>
                    <a:pt x="225" y="445"/>
                  </a:lnTo>
                  <a:lnTo>
                    <a:pt x="246" y="377"/>
                  </a:lnTo>
                  <a:lnTo>
                    <a:pt x="282" y="333"/>
                  </a:lnTo>
                  <a:lnTo>
                    <a:pt x="294" y="273"/>
                  </a:lnTo>
                  <a:lnTo>
                    <a:pt x="294" y="208"/>
                  </a:lnTo>
                  <a:lnTo>
                    <a:pt x="273" y="179"/>
                  </a:lnTo>
                  <a:lnTo>
                    <a:pt x="252" y="179"/>
                  </a:lnTo>
                  <a:lnTo>
                    <a:pt x="246" y="164"/>
                  </a:lnTo>
                  <a:lnTo>
                    <a:pt x="246" y="125"/>
                  </a:lnTo>
                  <a:lnTo>
                    <a:pt x="266" y="96"/>
                  </a:lnTo>
                  <a:lnTo>
                    <a:pt x="409" y="112"/>
                  </a:lnTo>
                  <a:lnTo>
                    <a:pt x="445" y="125"/>
                  </a:lnTo>
                  <a:lnTo>
                    <a:pt x="478" y="112"/>
                  </a:lnTo>
                  <a:lnTo>
                    <a:pt x="493" y="81"/>
                  </a:lnTo>
                  <a:lnTo>
                    <a:pt x="539" y="52"/>
                  </a:lnTo>
                  <a:lnTo>
                    <a:pt x="648" y="0"/>
                  </a:lnTo>
                  <a:lnTo>
                    <a:pt x="671" y="8"/>
                  </a:lnTo>
                  <a:lnTo>
                    <a:pt x="710" y="52"/>
                  </a:lnTo>
                  <a:lnTo>
                    <a:pt x="723" y="89"/>
                  </a:lnTo>
                  <a:lnTo>
                    <a:pt x="772" y="135"/>
                  </a:lnTo>
                  <a:lnTo>
                    <a:pt x="806" y="96"/>
                  </a:lnTo>
                  <a:lnTo>
                    <a:pt x="825" y="96"/>
                  </a:lnTo>
                  <a:lnTo>
                    <a:pt x="854" y="96"/>
                  </a:lnTo>
                  <a:lnTo>
                    <a:pt x="887" y="118"/>
                  </a:lnTo>
                  <a:lnTo>
                    <a:pt x="937" y="179"/>
                  </a:lnTo>
                  <a:lnTo>
                    <a:pt x="976" y="179"/>
                  </a:lnTo>
                  <a:lnTo>
                    <a:pt x="1017" y="146"/>
                  </a:lnTo>
                  <a:lnTo>
                    <a:pt x="1031" y="156"/>
                  </a:lnTo>
                  <a:lnTo>
                    <a:pt x="1031" y="208"/>
                  </a:lnTo>
                  <a:lnTo>
                    <a:pt x="1045" y="245"/>
                  </a:lnTo>
                  <a:lnTo>
                    <a:pt x="1038" y="260"/>
                  </a:lnTo>
                  <a:lnTo>
                    <a:pt x="1045" y="296"/>
                  </a:lnTo>
                  <a:lnTo>
                    <a:pt x="1079" y="341"/>
                  </a:lnTo>
                  <a:lnTo>
                    <a:pt x="1059" y="408"/>
                  </a:lnTo>
                  <a:lnTo>
                    <a:pt x="1100" y="423"/>
                  </a:lnTo>
                  <a:lnTo>
                    <a:pt x="1107" y="489"/>
                  </a:lnTo>
                  <a:lnTo>
                    <a:pt x="1126" y="512"/>
                  </a:lnTo>
                  <a:lnTo>
                    <a:pt x="1119" y="587"/>
                  </a:lnTo>
                  <a:lnTo>
                    <a:pt x="1146" y="608"/>
                  </a:lnTo>
                  <a:lnTo>
                    <a:pt x="1196" y="681"/>
                  </a:lnTo>
                  <a:lnTo>
                    <a:pt x="1229" y="704"/>
                  </a:lnTo>
                  <a:lnTo>
                    <a:pt x="1203" y="725"/>
                  </a:lnTo>
                  <a:lnTo>
                    <a:pt x="1167" y="697"/>
                  </a:lnTo>
                  <a:lnTo>
                    <a:pt x="1134" y="748"/>
                  </a:lnTo>
                  <a:lnTo>
                    <a:pt x="1086" y="764"/>
                  </a:lnTo>
                  <a:lnTo>
                    <a:pt x="1038" y="756"/>
                  </a:lnTo>
                  <a:lnTo>
                    <a:pt x="1010" y="860"/>
                  </a:lnTo>
                  <a:lnTo>
                    <a:pt x="997" y="860"/>
                  </a:lnTo>
                  <a:lnTo>
                    <a:pt x="976" y="837"/>
                  </a:lnTo>
                  <a:lnTo>
                    <a:pt x="949" y="852"/>
                  </a:lnTo>
                  <a:lnTo>
                    <a:pt x="921" y="852"/>
                  </a:lnTo>
                  <a:lnTo>
                    <a:pt x="909" y="868"/>
                  </a:lnTo>
                  <a:lnTo>
                    <a:pt x="916" y="897"/>
                  </a:lnTo>
                  <a:lnTo>
                    <a:pt x="894" y="897"/>
                  </a:lnTo>
                  <a:lnTo>
                    <a:pt x="834" y="852"/>
                  </a:lnTo>
                  <a:lnTo>
                    <a:pt x="785" y="904"/>
                  </a:lnTo>
                  <a:lnTo>
                    <a:pt x="772" y="897"/>
                  </a:lnTo>
                  <a:lnTo>
                    <a:pt x="732" y="912"/>
                  </a:lnTo>
                  <a:lnTo>
                    <a:pt x="710" y="881"/>
                  </a:lnTo>
                  <a:lnTo>
                    <a:pt x="698" y="881"/>
                  </a:lnTo>
                  <a:lnTo>
                    <a:pt x="655" y="927"/>
                  </a:lnTo>
                  <a:lnTo>
                    <a:pt x="622" y="881"/>
                  </a:lnTo>
                  <a:lnTo>
                    <a:pt x="595" y="868"/>
                  </a:lnTo>
                  <a:lnTo>
                    <a:pt x="574" y="808"/>
                  </a:lnTo>
                  <a:lnTo>
                    <a:pt x="539" y="816"/>
                  </a:lnTo>
                  <a:lnTo>
                    <a:pt x="464" y="795"/>
                  </a:lnTo>
                  <a:lnTo>
                    <a:pt x="404" y="795"/>
                  </a:lnTo>
                  <a:lnTo>
                    <a:pt x="361" y="772"/>
                  </a:lnTo>
                  <a:lnTo>
                    <a:pt x="376" y="725"/>
                  </a:lnTo>
                  <a:lnTo>
                    <a:pt x="369" y="691"/>
                  </a:lnTo>
                  <a:lnTo>
                    <a:pt x="328" y="681"/>
                  </a:lnTo>
                  <a:lnTo>
                    <a:pt x="282" y="652"/>
                  </a:lnTo>
                  <a:lnTo>
                    <a:pt x="266" y="681"/>
                  </a:lnTo>
                  <a:lnTo>
                    <a:pt x="218" y="652"/>
                  </a:lnTo>
                  <a:lnTo>
                    <a:pt x="192" y="741"/>
                  </a:lnTo>
                  <a:lnTo>
                    <a:pt x="170" y="756"/>
                  </a:lnTo>
                  <a:lnTo>
                    <a:pt x="165" y="787"/>
                  </a:lnTo>
                  <a:lnTo>
                    <a:pt x="108" y="712"/>
                  </a:lnTo>
                  <a:lnTo>
                    <a:pt x="75" y="645"/>
                  </a:lnTo>
                  <a:lnTo>
                    <a:pt x="75" y="623"/>
                  </a:lnTo>
                  <a:lnTo>
                    <a:pt x="36" y="570"/>
                  </a:lnTo>
                  <a:lnTo>
                    <a:pt x="0" y="504"/>
                  </a:lnTo>
                  <a:close/>
                </a:path>
              </a:pathLst>
            </a:custGeom>
            <a:solidFill>
              <a:srgbClr val="999999"/>
            </a:solidFill>
            <a:ln w="1651">
              <a:solidFill>
                <a:schemeClr val="tx1">
                  <a:lumMod val="50000"/>
                  <a:lumOff val="50000"/>
                </a:schemeClr>
              </a:solidFill>
              <a:prstDash val="solid"/>
              <a:round/>
              <a:headEnd/>
              <a:tailEnd/>
            </a:ln>
          </p:spPr>
          <p:txBody>
            <a:bodyPr/>
            <a:lstStyle/>
            <a:p>
              <a:pPr>
                <a:defRPr/>
              </a:pPr>
              <a:endParaRPr lang="es-ES_tradnl"/>
            </a:p>
          </p:txBody>
        </p:sp>
        <p:sp>
          <p:nvSpPr>
            <p:cNvPr id="242" name="Freeform 36">
              <a:extLst>
                <a:ext uri="{FF2B5EF4-FFF2-40B4-BE49-F238E27FC236}">
                  <a16:creationId xmlns:a16="http://schemas.microsoft.com/office/drawing/2014/main" id="{DD941E97-73EC-4706-94D2-48DADE797E71}"/>
                </a:ext>
              </a:extLst>
            </p:cNvPr>
            <p:cNvSpPr>
              <a:spLocks/>
            </p:cNvSpPr>
            <p:nvPr/>
          </p:nvSpPr>
          <p:spPr bwMode="auto">
            <a:xfrm>
              <a:off x="8699079" y="2723949"/>
              <a:ext cx="458549" cy="277633"/>
            </a:xfrm>
            <a:custGeom>
              <a:avLst/>
              <a:gdLst>
                <a:gd name="T0" fmla="*/ 0 w 724"/>
                <a:gd name="T1" fmla="*/ 152400 h 488"/>
                <a:gd name="T2" fmla="*/ 0 w 724"/>
                <a:gd name="T3" fmla="*/ 205581 h 488"/>
                <a:gd name="T4" fmla="*/ 29160 w 724"/>
                <a:gd name="T5" fmla="*/ 228600 h 488"/>
                <a:gd name="T6" fmla="*/ 35346 w 724"/>
                <a:gd name="T7" fmla="*/ 246856 h 488"/>
                <a:gd name="T8" fmla="*/ 168777 w 724"/>
                <a:gd name="T9" fmla="*/ 228600 h 488"/>
                <a:gd name="T10" fmla="*/ 191752 w 724"/>
                <a:gd name="T11" fmla="*/ 263525 h 488"/>
                <a:gd name="T12" fmla="*/ 217378 w 724"/>
                <a:gd name="T13" fmla="*/ 276225 h 488"/>
                <a:gd name="T14" fmla="*/ 205007 w 724"/>
                <a:gd name="T15" fmla="*/ 329406 h 488"/>
                <a:gd name="T16" fmla="*/ 229749 w 724"/>
                <a:gd name="T17" fmla="*/ 341313 h 488"/>
                <a:gd name="T18" fmla="*/ 235934 w 724"/>
                <a:gd name="T19" fmla="*/ 364331 h 488"/>
                <a:gd name="T20" fmla="*/ 265978 w 724"/>
                <a:gd name="T21" fmla="*/ 352425 h 488"/>
                <a:gd name="T22" fmla="*/ 270397 w 724"/>
                <a:gd name="T23" fmla="*/ 381000 h 488"/>
                <a:gd name="T24" fmla="*/ 312812 w 724"/>
                <a:gd name="T25" fmla="*/ 387350 h 488"/>
                <a:gd name="T26" fmla="*/ 373784 w 724"/>
                <a:gd name="T27" fmla="*/ 370681 h 488"/>
                <a:gd name="T28" fmla="*/ 373784 w 724"/>
                <a:gd name="T29" fmla="*/ 358775 h 488"/>
                <a:gd name="T30" fmla="*/ 356111 w 724"/>
                <a:gd name="T31" fmla="*/ 341313 h 488"/>
                <a:gd name="T32" fmla="*/ 356111 w 724"/>
                <a:gd name="T33" fmla="*/ 311150 h 488"/>
                <a:gd name="T34" fmla="*/ 373784 w 724"/>
                <a:gd name="T35" fmla="*/ 306388 h 488"/>
                <a:gd name="T36" fmla="*/ 367598 w 724"/>
                <a:gd name="T37" fmla="*/ 294481 h 488"/>
                <a:gd name="T38" fmla="*/ 343740 w 724"/>
                <a:gd name="T39" fmla="*/ 281781 h 488"/>
                <a:gd name="T40" fmla="*/ 349925 w 724"/>
                <a:gd name="T41" fmla="*/ 240506 h 488"/>
                <a:gd name="T42" fmla="*/ 428570 w 724"/>
                <a:gd name="T43" fmla="*/ 205581 h 488"/>
                <a:gd name="T44" fmla="*/ 451545 w 724"/>
                <a:gd name="T45" fmla="*/ 182563 h 488"/>
                <a:gd name="T46" fmla="*/ 481589 w 724"/>
                <a:gd name="T47" fmla="*/ 182563 h 488"/>
                <a:gd name="T48" fmla="*/ 512517 w 724"/>
                <a:gd name="T49" fmla="*/ 211931 h 488"/>
                <a:gd name="T50" fmla="*/ 536375 w 724"/>
                <a:gd name="T51" fmla="*/ 200819 h 488"/>
                <a:gd name="T52" fmla="*/ 548746 w 724"/>
                <a:gd name="T53" fmla="*/ 164306 h 488"/>
                <a:gd name="T54" fmla="*/ 542561 w 724"/>
                <a:gd name="T55" fmla="*/ 129381 h 488"/>
                <a:gd name="T56" fmla="*/ 603532 w 724"/>
                <a:gd name="T57" fmla="*/ 112713 h 488"/>
                <a:gd name="T58" fmla="*/ 639762 w 724"/>
                <a:gd name="T59" fmla="*/ 88106 h 488"/>
                <a:gd name="T60" fmla="*/ 603532 w 724"/>
                <a:gd name="T61" fmla="*/ 81756 h 488"/>
                <a:gd name="T62" fmla="*/ 578790 w 724"/>
                <a:gd name="T63" fmla="*/ 59531 h 488"/>
                <a:gd name="T64" fmla="*/ 506331 w 724"/>
                <a:gd name="T65" fmla="*/ 53181 h 488"/>
                <a:gd name="T66" fmla="*/ 500145 w 724"/>
                <a:gd name="T67" fmla="*/ 77788 h 488"/>
                <a:gd name="T68" fmla="*/ 487774 w 724"/>
                <a:gd name="T69" fmla="*/ 46831 h 488"/>
                <a:gd name="T70" fmla="*/ 506331 w 724"/>
                <a:gd name="T71" fmla="*/ 28575 h 488"/>
                <a:gd name="T72" fmla="*/ 500145 w 724"/>
                <a:gd name="T73" fmla="*/ 18256 h 488"/>
                <a:gd name="T74" fmla="*/ 458614 w 724"/>
                <a:gd name="T75" fmla="*/ 0 h 488"/>
                <a:gd name="T76" fmla="*/ 403828 w 724"/>
                <a:gd name="T77" fmla="*/ 28575 h 488"/>
                <a:gd name="T78" fmla="*/ 392340 w 724"/>
                <a:gd name="T79" fmla="*/ 53181 h 488"/>
                <a:gd name="T80" fmla="*/ 373784 w 724"/>
                <a:gd name="T81" fmla="*/ 46831 h 488"/>
                <a:gd name="T82" fmla="*/ 361413 w 724"/>
                <a:gd name="T83" fmla="*/ 59531 h 488"/>
                <a:gd name="T84" fmla="*/ 373784 w 724"/>
                <a:gd name="T85" fmla="*/ 18256 h 488"/>
                <a:gd name="T86" fmla="*/ 356111 w 724"/>
                <a:gd name="T87" fmla="*/ 11906 h 488"/>
                <a:gd name="T88" fmla="*/ 300441 w 724"/>
                <a:gd name="T89" fmla="*/ 53181 h 488"/>
                <a:gd name="T90" fmla="*/ 270397 w 724"/>
                <a:gd name="T91" fmla="*/ 46831 h 488"/>
                <a:gd name="T92" fmla="*/ 205007 w 724"/>
                <a:gd name="T93" fmla="*/ 63500 h 488"/>
                <a:gd name="T94" fmla="*/ 185566 w 724"/>
                <a:gd name="T95" fmla="*/ 63500 h 488"/>
                <a:gd name="T96" fmla="*/ 168777 w 724"/>
                <a:gd name="T97" fmla="*/ 53181 h 488"/>
                <a:gd name="T98" fmla="*/ 156406 w 724"/>
                <a:gd name="T99" fmla="*/ 53181 h 488"/>
                <a:gd name="T100" fmla="*/ 150220 w 724"/>
                <a:gd name="T101" fmla="*/ 63500 h 488"/>
                <a:gd name="T102" fmla="*/ 120176 w 724"/>
                <a:gd name="T103" fmla="*/ 53181 h 488"/>
                <a:gd name="T104" fmla="*/ 109572 w 724"/>
                <a:gd name="T105" fmla="*/ 59531 h 488"/>
                <a:gd name="T106" fmla="*/ 103387 w 724"/>
                <a:gd name="T107" fmla="*/ 94456 h 488"/>
                <a:gd name="T108" fmla="*/ 90132 w 724"/>
                <a:gd name="T109" fmla="*/ 104775 h 488"/>
                <a:gd name="T110" fmla="*/ 42415 w 724"/>
                <a:gd name="T111" fmla="*/ 112713 h 488"/>
                <a:gd name="T112" fmla="*/ 24742 w 724"/>
                <a:gd name="T113" fmla="*/ 141288 h 488"/>
                <a:gd name="T114" fmla="*/ 0 w 724"/>
                <a:gd name="T115" fmla="*/ 152400 h 4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4" h="488">
                  <a:moveTo>
                    <a:pt x="0" y="192"/>
                  </a:moveTo>
                  <a:lnTo>
                    <a:pt x="0" y="259"/>
                  </a:lnTo>
                  <a:lnTo>
                    <a:pt x="33" y="288"/>
                  </a:lnTo>
                  <a:lnTo>
                    <a:pt x="40" y="311"/>
                  </a:lnTo>
                  <a:lnTo>
                    <a:pt x="191" y="288"/>
                  </a:lnTo>
                  <a:lnTo>
                    <a:pt x="217" y="332"/>
                  </a:lnTo>
                  <a:lnTo>
                    <a:pt x="246" y="348"/>
                  </a:lnTo>
                  <a:lnTo>
                    <a:pt x="232" y="415"/>
                  </a:lnTo>
                  <a:lnTo>
                    <a:pt x="260" y="430"/>
                  </a:lnTo>
                  <a:lnTo>
                    <a:pt x="267" y="459"/>
                  </a:lnTo>
                  <a:lnTo>
                    <a:pt x="301" y="444"/>
                  </a:lnTo>
                  <a:lnTo>
                    <a:pt x="306" y="480"/>
                  </a:lnTo>
                  <a:lnTo>
                    <a:pt x="354" y="488"/>
                  </a:lnTo>
                  <a:lnTo>
                    <a:pt x="423" y="467"/>
                  </a:lnTo>
                  <a:lnTo>
                    <a:pt x="423" y="452"/>
                  </a:lnTo>
                  <a:lnTo>
                    <a:pt x="403" y="430"/>
                  </a:lnTo>
                  <a:lnTo>
                    <a:pt x="403" y="392"/>
                  </a:lnTo>
                  <a:lnTo>
                    <a:pt x="423" y="386"/>
                  </a:lnTo>
                  <a:lnTo>
                    <a:pt x="416" y="371"/>
                  </a:lnTo>
                  <a:lnTo>
                    <a:pt x="389" y="355"/>
                  </a:lnTo>
                  <a:lnTo>
                    <a:pt x="396" y="303"/>
                  </a:lnTo>
                  <a:lnTo>
                    <a:pt x="485" y="259"/>
                  </a:lnTo>
                  <a:lnTo>
                    <a:pt x="511" y="230"/>
                  </a:lnTo>
                  <a:lnTo>
                    <a:pt x="545" y="230"/>
                  </a:lnTo>
                  <a:lnTo>
                    <a:pt x="580" y="267"/>
                  </a:lnTo>
                  <a:lnTo>
                    <a:pt x="607" y="253"/>
                  </a:lnTo>
                  <a:lnTo>
                    <a:pt x="621" y="207"/>
                  </a:lnTo>
                  <a:lnTo>
                    <a:pt x="614" y="163"/>
                  </a:lnTo>
                  <a:lnTo>
                    <a:pt x="683" y="142"/>
                  </a:lnTo>
                  <a:lnTo>
                    <a:pt x="724" y="111"/>
                  </a:lnTo>
                  <a:lnTo>
                    <a:pt x="683" y="103"/>
                  </a:lnTo>
                  <a:lnTo>
                    <a:pt x="655" y="75"/>
                  </a:lnTo>
                  <a:lnTo>
                    <a:pt x="573" y="67"/>
                  </a:lnTo>
                  <a:lnTo>
                    <a:pt x="566" y="98"/>
                  </a:lnTo>
                  <a:lnTo>
                    <a:pt x="552" y="59"/>
                  </a:lnTo>
                  <a:lnTo>
                    <a:pt x="573" y="36"/>
                  </a:lnTo>
                  <a:lnTo>
                    <a:pt x="566" y="23"/>
                  </a:lnTo>
                  <a:lnTo>
                    <a:pt x="519" y="0"/>
                  </a:lnTo>
                  <a:lnTo>
                    <a:pt x="457" y="36"/>
                  </a:lnTo>
                  <a:lnTo>
                    <a:pt x="444" y="67"/>
                  </a:lnTo>
                  <a:lnTo>
                    <a:pt x="423" y="59"/>
                  </a:lnTo>
                  <a:lnTo>
                    <a:pt x="409" y="75"/>
                  </a:lnTo>
                  <a:lnTo>
                    <a:pt x="423" y="23"/>
                  </a:lnTo>
                  <a:lnTo>
                    <a:pt x="403" y="15"/>
                  </a:lnTo>
                  <a:lnTo>
                    <a:pt x="340" y="67"/>
                  </a:lnTo>
                  <a:lnTo>
                    <a:pt x="306" y="59"/>
                  </a:lnTo>
                  <a:lnTo>
                    <a:pt x="232" y="80"/>
                  </a:lnTo>
                  <a:lnTo>
                    <a:pt x="210" y="80"/>
                  </a:lnTo>
                  <a:lnTo>
                    <a:pt x="191" y="67"/>
                  </a:lnTo>
                  <a:lnTo>
                    <a:pt x="177" y="67"/>
                  </a:lnTo>
                  <a:lnTo>
                    <a:pt x="170" y="80"/>
                  </a:lnTo>
                  <a:lnTo>
                    <a:pt x="136" y="67"/>
                  </a:lnTo>
                  <a:lnTo>
                    <a:pt x="124" y="75"/>
                  </a:lnTo>
                  <a:lnTo>
                    <a:pt x="117" y="119"/>
                  </a:lnTo>
                  <a:lnTo>
                    <a:pt x="102" y="132"/>
                  </a:lnTo>
                  <a:lnTo>
                    <a:pt x="48" y="142"/>
                  </a:lnTo>
                  <a:lnTo>
                    <a:pt x="28" y="178"/>
                  </a:lnTo>
                  <a:lnTo>
                    <a:pt x="0" y="192"/>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43" name="Freeform 37">
              <a:extLst>
                <a:ext uri="{FF2B5EF4-FFF2-40B4-BE49-F238E27FC236}">
                  <a16:creationId xmlns:a16="http://schemas.microsoft.com/office/drawing/2014/main" id="{A17DE3BA-3F9D-4D60-8901-3B7538716A46}"/>
                </a:ext>
              </a:extLst>
            </p:cNvPr>
            <p:cNvSpPr>
              <a:spLocks/>
            </p:cNvSpPr>
            <p:nvPr/>
          </p:nvSpPr>
          <p:spPr bwMode="auto">
            <a:xfrm>
              <a:off x="7452006" y="2601062"/>
              <a:ext cx="464239" cy="435793"/>
            </a:xfrm>
            <a:custGeom>
              <a:avLst/>
              <a:gdLst>
                <a:gd name="T0" fmla="*/ 6194 w 732"/>
                <a:gd name="T1" fmla="*/ 348457 h 766"/>
                <a:gd name="T2" fmla="*/ 6194 w 732"/>
                <a:gd name="T3" fmla="*/ 400050 h 766"/>
                <a:gd name="T4" fmla="*/ 38048 w 732"/>
                <a:gd name="T5" fmla="*/ 395288 h 766"/>
                <a:gd name="T6" fmla="*/ 50436 w 732"/>
                <a:gd name="T7" fmla="*/ 383382 h 766"/>
                <a:gd name="T8" fmla="*/ 68132 w 732"/>
                <a:gd name="T9" fmla="*/ 465932 h 766"/>
                <a:gd name="T10" fmla="*/ 127416 w 732"/>
                <a:gd name="T11" fmla="*/ 471488 h 766"/>
                <a:gd name="T12" fmla="*/ 158386 w 732"/>
                <a:gd name="T13" fmla="*/ 453232 h 766"/>
                <a:gd name="T14" fmla="*/ 158386 w 732"/>
                <a:gd name="T15" fmla="*/ 482600 h 766"/>
                <a:gd name="T16" fmla="*/ 97332 w 732"/>
                <a:gd name="T17" fmla="*/ 571500 h 766"/>
                <a:gd name="T18" fmla="*/ 127416 w 732"/>
                <a:gd name="T19" fmla="*/ 583407 h 766"/>
                <a:gd name="T20" fmla="*/ 152192 w 732"/>
                <a:gd name="T21" fmla="*/ 552450 h 766"/>
                <a:gd name="T22" fmla="*/ 176082 w 732"/>
                <a:gd name="T23" fmla="*/ 571500 h 766"/>
                <a:gd name="T24" fmla="*/ 230942 w 732"/>
                <a:gd name="T25" fmla="*/ 542132 h 766"/>
                <a:gd name="T26" fmla="*/ 279608 w 732"/>
                <a:gd name="T27" fmla="*/ 530225 h 766"/>
                <a:gd name="T28" fmla="*/ 315002 w 732"/>
                <a:gd name="T29" fmla="*/ 500857 h 766"/>
                <a:gd name="T30" fmla="*/ 338892 w 732"/>
                <a:gd name="T31" fmla="*/ 482600 h 766"/>
                <a:gd name="T32" fmla="*/ 382249 w 732"/>
                <a:gd name="T33" fmla="*/ 500857 h 766"/>
                <a:gd name="T34" fmla="*/ 423836 w 732"/>
                <a:gd name="T35" fmla="*/ 482600 h 766"/>
                <a:gd name="T36" fmla="*/ 507896 w 732"/>
                <a:gd name="T37" fmla="*/ 482600 h 766"/>
                <a:gd name="T38" fmla="*/ 550368 w 732"/>
                <a:gd name="T39" fmla="*/ 411957 h 766"/>
                <a:gd name="T40" fmla="*/ 550368 w 732"/>
                <a:gd name="T41" fmla="*/ 335757 h 766"/>
                <a:gd name="T42" fmla="*/ 556562 w 732"/>
                <a:gd name="T43" fmla="*/ 265906 h 766"/>
                <a:gd name="T44" fmla="*/ 606998 w 732"/>
                <a:gd name="T45" fmla="*/ 183356 h 766"/>
                <a:gd name="T46" fmla="*/ 630003 w 732"/>
                <a:gd name="T47" fmla="*/ 72231 h 766"/>
                <a:gd name="T48" fmla="*/ 647700 w 732"/>
                <a:gd name="T49" fmla="*/ 18256 h 766"/>
                <a:gd name="T50" fmla="*/ 586646 w 732"/>
                <a:gd name="T51" fmla="*/ 64294 h 766"/>
                <a:gd name="T52" fmla="*/ 592840 w 732"/>
                <a:gd name="T53" fmla="*/ 29369 h 766"/>
                <a:gd name="T54" fmla="*/ 550368 w 732"/>
                <a:gd name="T55" fmla="*/ 36513 h 766"/>
                <a:gd name="T56" fmla="*/ 507896 w 732"/>
                <a:gd name="T57" fmla="*/ 53181 h 766"/>
                <a:gd name="T58" fmla="*/ 479581 w 732"/>
                <a:gd name="T59" fmla="*/ 59531 h 766"/>
                <a:gd name="T60" fmla="*/ 436224 w 732"/>
                <a:gd name="T61" fmla="*/ 84138 h 766"/>
                <a:gd name="T62" fmla="*/ 399946 w 732"/>
                <a:gd name="T63" fmla="*/ 130175 h 766"/>
                <a:gd name="T64" fmla="*/ 412334 w 732"/>
                <a:gd name="T65" fmla="*/ 146844 h 766"/>
                <a:gd name="T66" fmla="*/ 453036 w 732"/>
                <a:gd name="T67" fmla="*/ 171450 h 766"/>
                <a:gd name="T68" fmla="*/ 399946 w 732"/>
                <a:gd name="T69" fmla="*/ 177006 h 766"/>
                <a:gd name="T70" fmla="*/ 393752 w 732"/>
                <a:gd name="T71" fmla="*/ 200025 h 766"/>
                <a:gd name="T72" fmla="*/ 382249 w 732"/>
                <a:gd name="T73" fmla="*/ 183356 h 766"/>
                <a:gd name="T74" fmla="*/ 345086 w 732"/>
                <a:gd name="T75" fmla="*/ 189706 h 766"/>
                <a:gd name="T76" fmla="*/ 332698 w 732"/>
                <a:gd name="T77" fmla="*/ 200025 h 766"/>
                <a:gd name="T78" fmla="*/ 253948 w 732"/>
                <a:gd name="T79" fmla="*/ 218281 h 766"/>
                <a:gd name="T80" fmla="*/ 176082 w 732"/>
                <a:gd name="T81" fmla="*/ 218281 h 766"/>
                <a:gd name="T82" fmla="*/ 158386 w 732"/>
                <a:gd name="T83" fmla="*/ 249238 h 766"/>
                <a:gd name="T84" fmla="*/ 127416 w 732"/>
                <a:gd name="T85" fmla="*/ 249238 h 766"/>
                <a:gd name="T86" fmla="*/ 31854 w 732"/>
                <a:gd name="T87" fmla="*/ 276225 h 766"/>
                <a:gd name="T88" fmla="*/ 50436 w 732"/>
                <a:gd name="T89" fmla="*/ 307182 h 766"/>
                <a:gd name="T90" fmla="*/ 31854 w 732"/>
                <a:gd name="T91" fmla="*/ 317500 h 7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2" h="766">
                  <a:moveTo>
                    <a:pt x="0" y="416"/>
                  </a:moveTo>
                  <a:lnTo>
                    <a:pt x="7" y="439"/>
                  </a:lnTo>
                  <a:lnTo>
                    <a:pt x="27" y="452"/>
                  </a:lnTo>
                  <a:lnTo>
                    <a:pt x="7" y="504"/>
                  </a:lnTo>
                  <a:lnTo>
                    <a:pt x="16" y="527"/>
                  </a:lnTo>
                  <a:lnTo>
                    <a:pt x="43" y="498"/>
                  </a:lnTo>
                  <a:lnTo>
                    <a:pt x="57" y="504"/>
                  </a:lnTo>
                  <a:lnTo>
                    <a:pt x="57" y="483"/>
                  </a:lnTo>
                  <a:lnTo>
                    <a:pt x="89" y="519"/>
                  </a:lnTo>
                  <a:lnTo>
                    <a:pt x="77" y="587"/>
                  </a:lnTo>
                  <a:lnTo>
                    <a:pt x="103" y="608"/>
                  </a:lnTo>
                  <a:lnTo>
                    <a:pt x="144" y="594"/>
                  </a:lnTo>
                  <a:lnTo>
                    <a:pt x="158" y="602"/>
                  </a:lnTo>
                  <a:lnTo>
                    <a:pt x="179" y="571"/>
                  </a:lnTo>
                  <a:lnTo>
                    <a:pt x="186" y="579"/>
                  </a:lnTo>
                  <a:lnTo>
                    <a:pt x="179" y="608"/>
                  </a:lnTo>
                  <a:lnTo>
                    <a:pt x="124" y="660"/>
                  </a:lnTo>
                  <a:lnTo>
                    <a:pt x="110" y="720"/>
                  </a:lnTo>
                  <a:lnTo>
                    <a:pt x="117" y="766"/>
                  </a:lnTo>
                  <a:lnTo>
                    <a:pt x="144" y="735"/>
                  </a:lnTo>
                  <a:lnTo>
                    <a:pt x="158" y="735"/>
                  </a:lnTo>
                  <a:lnTo>
                    <a:pt x="172" y="696"/>
                  </a:lnTo>
                  <a:lnTo>
                    <a:pt x="186" y="696"/>
                  </a:lnTo>
                  <a:lnTo>
                    <a:pt x="199" y="720"/>
                  </a:lnTo>
                  <a:lnTo>
                    <a:pt x="206" y="696"/>
                  </a:lnTo>
                  <a:lnTo>
                    <a:pt x="261" y="683"/>
                  </a:lnTo>
                  <a:lnTo>
                    <a:pt x="294" y="660"/>
                  </a:lnTo>
                  <a:lnTo>
                    <a:pt x="316" y="668"/>
                  </a:lnTo>
                  <a:lnTo>
                    <a:pt x="335" y="660"/>
                  </a:lnTo>
                  <a:lnTo>
                    <a:pt x="356" y="631"/>
                  </a:lnTo>
                  <a:lnTo>
                    <a:pt x="376" y="631"/>
                  </a:lnTo>
                  <a:lnTo>
                    <a:pt x="383" y="608"/>
                  </a:lnTo>
                  <a:lnTo>
                    <a:pt x="409" y="639"/>
                  </a:lnTo>
                  <a:lnTo>
                    <a:pt x="432" y="631"/>
                  </a:lnTo>
                  <a:lnTo>
                    <a:pt x="452" y="602"/>
                  </a:lnTo>
                  <a:lnTo>
                    <a:pt x="479" y="608"/>
                  </a:lnTo>
                  <a:lnTo>
                    <a:pt x="512" y="594"/>
                  </a:lnTo>
                  <a:lnTo>
                    <a:pt x="574" y="608"/>
                  </a:lnTo>
                  <a:lnTo>
                    <a:pt x="602" y="587"/>
                  </a:lnTo>
                  <a:lnTo>
                    <a:pt x="622" y="519"/>
                  </a:lnTo>
                  <a:lnTo>
                    <a:pt x="617" y="469"/>
                  </a:lnTo>
                  <a:lnTo>
                    <a:pt x="622" y="423"/>
                  </a:lnTo>
                  <a:lnTo>
                    <a:pt x="610" y="371"/>
                  </a:lnTo>
                  <a:lnTo>
                    <a:pt x="629" y="335"/>
                  </a:lnTo>
                  <a:lnTo>
                    <a:pt x="643" y="239"/>
                  </a:lnTo>
                  <a:lnTo>
                    <a:pt x="686" y="231"/>
                  </a:lnTo>
                  <a:lnTo>
                    <a:pt x="725" y="164"/>
                  </a:lnTo>
                  <a:lnTo>
                    <a:pt x="712" y="91"/>
                  </a:lnTo>
                  <a:lnTo>
                    <a:pt x="718" y="54"/>
                  </a:lnTo>
                  <a:lnTo>
                    <a:pt x="732" y="23"/>
                  </a:lnTo>
                  <a:lnTo>
                    <a:pt x="725" y="8"/>
                  </a:lnTo>
                  <a:lnTo>
                    <a:pt x="663" y="81"/>
                  </a:lnTo>
                  <a:lnTo>
                    <a:pt x="650" y="75"/>
                  </a:lnTo>
                  <a:lnTo>
                    <a:pt x="670" y="37"/>
                  </a:lnTo>
                  <a:lnTo>
                    <a:pt x="663" y="0"/>
                  </a:lnTo>
                  <a:lnTo>
                    <a:pt x="622" y="46"/>
                  </a:lnTo>
                  <a:lnTo>
                    <a:pt x="581" y="46"/>
                  </a:lnTo>
                  <a:lnTo>
                    <a:pt x="574" y="67"/>
                  </a:lnTo>
                  <a:lnTo>
                    <a:pt x="555" y="54"/>
                  </a:lnTo>
                  <a:lnTo>
                    <a:pt x="542" y="75"/>
                  </a:lnTo>
                  <a:lnTo>
                    <a:pt x="512" y="75"/>
                  </a:lnTo>
                  <a:lnTo>
                    <a:pt x="493" y="106"/>
                  </a:lnTo>
                  <a:lnTo>
                    <a:pt x="445" y="119"/>
                  </a:lnTo>
                  <a:lnTo>
                    <a:pt x="452" y="164"/>
                  </a:lnTo>
                  <a:lnTo>
                    <a:pt x="500" y="181"/>
                  </a:lnTo>
                  <a:lnTo>
                    <a:pt x="466" y="185"/>
                  </a:lnTo>
                  <a:lnTo>
                    <a:pt x="452" y="202"/>
                  </a:lnTo>
                  <a:lnTo>
                    <a:pt x="512" y="216"/>
                  </a:lnTo>
                  <a:lnTo>
                    <a:pt x="507" y="283"/>
                  </a:lnTo>
                  <a:lnTo>
                    <a:pt x="452" y="223"/>
                  </a:lnTo>
                  <a:lnTo>
                    <a:pt x="445" y="223"/>
                  </a:lnTo>
                  <a:lnTo>
                    <a:pt x="445" y="252"/>
                  </a:lnTo>
                  <a:lnTo>
                    <a:pt x="432" y="252"/>
                  </a:lnTo>
                  <a:lnTo>
                    <a:pt x="432" y="231"/>
                  </a:lnTo>
                  <a:lnTo>
                    <a:pt x="409" y="223"/>
                  </a:lnTo>
                  <a:lnTo>
                    <a:pt x="390" y="239"/>
                  </a:lnTo>
                  <a:lnTo>
                    <a:pt x="390" y="260"/>
                  </a:lnTo>
                  <a:lnTo>
                    <a:pt x="376" y="252"/>
                  </a:lnTo>
                  <a:lnTo>
                    <a:pt x="356" y="275"/>
                  </a:lnTo>
                  <a:lnTo>
                    <a:pt x="287" y="275"/>
                  </a:lnTo>
                  <a:lnTo>
                    <a:pt x="213" y="231"/>
                  </a:lnTo>
                  <a:lnTo>
                    <a:pt x="199" y="275"/>
                  </a:lnTo>
                  <a:lnTo>
                    <a:pt x="151" y="296"/>
                  </a:lnTo>
                  <a:lnTo>
                    <a:pt x="179" y="314"/>
                  </a:lnTo>
                  <a:lnTo>
                    <a:pt x="179" y="327"/>
                  </a:lnTo>
                  <a:lnTo>
                    <a:pt x="144" y="314"/>
                  </a:lnTo>
                  <a:lnTo>
                    <a:pt x="69" y="319"/>
                  </a:lnTo>
                  <a:lnTo>
                    <a:pt x="36" y="348"/>
                  </a:lnTo>
                  <a:lnTo>
                    <a:pt x="62" y="379"/>
                  </a:lnTo>
                  <a:lnTo>
                    <a:pt x="57" y="387"/>
                  </a:lnTo>
                  <a:lnTo>
                    <a:pt x="43" y="379"/>
                  </a:lnTo>
                  <a:lnTo>
                    <a:pt x="36" y="400"/>
                  </a:lnTo>
                  <a:lnTo>
                    <a:pt x="0" y="416"/>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44" name="Freeform 38">
              <a:extLst>
                <a:ext uri="{FF2B5EF4-FFF2-40B4-BE49-F238E27FC236}">
                  <a16:creationId xmlns:a16="http://schemas.microsoft.com/office/drawing/2014/main" id="{9D1404C8-8929-4DE7-BDD2-BDEAEED6D04D}"/>
                </a:ext>
              </a:extLst>
            </p:cNvPr>
            <p:cNvSpPr>
              <a:spLocks/>
            </p:cNvSpPr>
            <p:nvPr/>
          </p:nvSpPr>
          <p:spPr bwMode="auto">
            <a:xfrm>
              <a:off x="10499142" y="3052785"/>
              <a:ext cx="464239" cy="311768"/>
            </a:xfrm>
            <a:custGeom>
              <a:avLst/>
              <a:gdLst>
                <a:gd name="T0" fmla="*/ 0 w 731"/>
                <a:gd name="T1" fmla="*/ 34925 h 548"/>
                <a:gd name="T2" fmla="*/ 23923 w 731"/>
                <a:gd name="T3" fmla="*/ 10319 h 548"/>
                <a:gd name="T4" fmla="*/ 42530 w 731"/>
                <a:gd name="T5" fmla="*/ 28575 h 548"/>
                <a:gd name="T6" fmla="*/ 97465 w 731"/>
                <a:gd name="T7" fmla="*/ 39688 h 548"/>
                <a:gd name="T8" fmla="*/ 126705 w 731"/>
                <a:gd name="T9" fmla="*/ 76200 h 548"/>
                <a:gd name="T10" fmla="*/ 156830 w 731"/>
                <a:gd name="T11" fmla="*/ 81756 h 548"/>
                <a:gd name="T12" fmla="*/ 211765 w 731"/>
                <a:gd name="T13" fmla="*/ 63500 h 548"/>
                <a:gd name="T14" fmla="*/ 248093 w 731"/>
                <a:gd name="T15" fmla="*/ 63500 h 548"/>
                <a:gd name="T16" fmla="*/ 296826 w 731"/>
                <a:gd name="T17" fmla="*/ 69850 h 548"/>
                <a:gd name="T18" fmla="*/ 345558 w 731"/>
                <a:gd name="T19" fmla="*/ 88106 h 548"/>
                <a:gd name="T20" fmla="*/ 374798 w 731"/>
                <a:gd name="T21" fmla="*/ 69850 h 548"/>
                <a:gd name="T22" fmla="*/ 392519 w 731"/>
                <a:gd name="T23" fmla="*/ 88106 h 548"/>
                <a:gd name="T24" fmla="*/ 411126 w 731"/>
                <a:gd name="T25" fmla="*/ 39688 h 548"/>
                <a:gd name="T26" fmla="*/ 489098 w 731"/>
                <a:gd name="T27" fmla="*/ 0 h 548"/>
                <a:gd name="T28" fmla="*/ 580360 w 731"/>
                <a:gd name="T29" fmla="*/ 22225 h 548"/>
                <a:gd name="T30" fmla="*/ 598081 w 731"/>
                <a:gd name="T31" fmla="*/ 51594 h 548"/>
                <a:gd name="T32" fmla="*/ 624663 w 731"/>
                <a:gd name="T33" fmla="*/ 59531 h 548"/>
                <a:gd name="T34" fmla="*/ 641498 w 731"/>
                <a:gd name="T35" fmla="*/ 51594 h 548"/>
                <a:gd name="T36" fmla="*/ 647700 w 731"/>
                <a:gd name="T37" fmla="*/ 59531 h 548"/>
                <a:gd name="T38" fmla="*/ 641498 w 731"/>
                <a:gd name="T39" fmla="*/ 81756 h 548"/>
                <a:gd name="T40" fmla="*/ 610486 w 731"/>
                <a:gd name="T41" fmla="*/ 99219 h 548"/>
                <a:gd name="T42" fmla="*/ 598081 w 731"/>
                <a:gd name="T43" fmla="*/ 88106 h 548"/>
                <a:gd name="T44" fmla="*/ 586563 w 731"/>
                <a:gd name="T45" fmla="*/ 94456 h 548"/>
                <a:gd name="T46" fmla="*/ 574158 w 731"/>
                <a:gd name="T47" fmla="*/ 139700 h 548"/>
                <a:gd name="T48" fmla="*/ 592765 w 731"/>
                <a:gd name="T49" fmla="*/ 187325 h 548"/>
                <a:gd name="T50" fmla="*/ 629093 w 731"/>
                <a:gd name="T51" fmla="*/ 211931 h 548"/>
                <a:gd name="T52" fmla="*/ 629093 w 731"/>
                <a:gd name="T53" fmla="*/ 234950 h 548"/>
                <a:gd name="T54" fmla="*/ 641498 w 731"/>
                <a:gd name="T55" fmla="*/ 251619 h 548"/>
                <a:gd name="T56" fmla="*/ 641498 w 731"/>
                <a:gd name="T57" fmla="*/ 304800 h 548"/>
                <a:gd name="T58" fmla="*/ 624663 w 731"/>
                <a:gd name="T59" fmla="*/ 329406 h 548"/>
                <a:gd name="T60" fmla="*/ 598081 w 731"/>
                <a:gd name="T61" fmla="*/ 334169 h 548"/>
                <a:gd name="T62" fmla="*/ 550235 w 731"/>
                <a:gd name="T63" fmla="*/ 381000 h 548"/>
                <a:gd name="T64" fmla="*/ 482895 w 731"/>
                <a:gd name="T65" fmla="*/ 422275 h 548"/>
                <a:gd name="T66" fmla="*/ 476693 w 731"/>
                <a:gd name="T67" fmla="*/ 434975 h 548"/>
                <a:gd name="T68" fmla="*/ 459858 w 731"/>
                <a:gd name="T69" fmla="*/ 381000 h 548"/>
                <a:gd name="T70" fmla="*/ 379228 w 731"/>
                <a:gd name="T71" fmla="*/ 395288 h 548"/>
                <a:gd name="T72" fmla="*/ 338470 w 731"/>
                <a:gd name="T73" fmla="*/ 387350 h 548"/>
                <a:gd name="T74" fmla="*/ 283535 w 731"/>
                <a:gd name="T75" fmla="*/ 358775 h 548"/>
                <a:gd name="T76" fmla="*/ 271130 w 731"/>
                <a:gd name="T77" fmla="*/ 334169 h 548"/>
                <a:gd name="T78" fmla="*/ 309230 w 731"/>
                <a:gd name="T79" fmla="*/ 323056 h 548"/>
                <a:gd name="T80" fmla="*/ 315433 w 731"/>
                <a:gd name="T81" fmla="*/ 276225 h 548"/>
                <a:gd name="T82" fmla="*/ 332267 w 731"/>
                <a:gd name="T83" fmla="*/ 228600 h 548"/>
                <a:gd name="T84" fmla="*/ 319863 w 731"/>
                <a:gd name="T85" fmla="*/ 216694 h 548"/>
                <a:gd name="T86" fmla="*/ 235688 w 731"/>
                <a:gd name="T87" fmla="*/ 199231 h 548"/>
                <a:gd name="T88" fmla="*/ 205563 w 731"/>
                <a:gd name="T89" fmla="*/ 205581 h 548"/>
                <a:gd name="T90" fmla="*/ 169235 w 731"/>
                <a:gd name="T91" fmla="*/ 187325 h 548"/>
                <a:gd name="T92" fmla="*/ 138223 w 731"/>
                <a:gd name="T93" fmla="*/ 193675 h 548"/>
                <a:gd name="T94" fmla="*/ 126705 w 731"/>
                <a:gd name="T95" fmla="*/ 187325 h 548"/>
                <a:gd name="T96" fmla="*/ 126705 w 731"/>
                <a:gd name="T97" fmla="*/ 177006 h 548"/>
                <a:gd name="T98" fmla="*/ 144426 w 731"/>
                <a:gd name="T99" fmla="*/ 170656 h 548"/>
                <a:gd name="T100" fmla="*/ 152400 w 731"/>
                <a:gd name="T101" fmla="*/ 139700 h 548"/>
                <a:gd name="T102" fmla="*/ 163033 w 731"/>
                <a:gd name="T103" fmla="*/ 127794 h 548"/>
                <a:gd name="T104" fmla="*/ 156830 w 731"/>
                <a:gd name="T105" fmla="*/ 117475 h 548"/>
                <a:gd name="T106" fmla="*/ 144426 w 731"/>
                <a:gd name="T107" fmla="*/ 111125 h 548"/>
                <a:gd name="T108" fmla="*/ 53163 w 731"/>
                <a:gd name="T109" fmla="*/ 117475 h 548"/>
                <a:gd name="T110" fmla="*/ 36328 w 731"/>
                <a:gd name="T111" fmla="*/ 94456 h 548"/>
                <a:gd name="T112" fmla="*/ 36328 w 731"/>
                <a:gd name="T113" fmla="*/ 69850 h 548"/>
                <a:gd name="T114" fmla="*/ 0 w 731"/>
                <a:gd name="T115" fmla="*/ 34925 h 5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1" h="548">
                  <a:moveTo>
                    <a:pt x="0" y="44"/>
                  </a:moveTo>
                  <a:lnTo>
                    <a:pt x="27" y="13"/>
                  </a:lnTo>
                  <a:lnTo>
                    <a:pt x="48" y="36"/>
                  </a:lnTo>
                  <a:lnTo>
                    <a:pt x="110" y="50"/>
                  </a:lnTo>
                  <a:lnTo>
                    <a:pt x="143" y="96"/>
                  </a:lnTo>
                  <a:lnTo>
                    <a:pt x="177" y="103"/>
                  </a:lnTo>
                  <a:lnTo>
                    <a:pt x="239" y="80"/>
                  </a:lnTo>
                  <a:lnTo>
                    <a:pt x="280" y="80"/>
                  </a:lnTo>
                  <a:lnTo>
                    <a:pt x="335" y="88"/>
                  </a:lnTo>
                  <a:lnTo>
                    <a:pt x="390" y="111"/>
                  </a:lnTo>
                  <a:lnTo>
                    <a:pt x="423" y="88"/>
                  </a:lnTo>
                  <a:lnTo>
                    <a:pt x="443" y="111"/>
                  </a:lnTo>
                  <a:lnTo>
                    <a:pt x="464" y="50"/>
                  </a:lnTo>
                  <a:lnTo>
                    <a:pt x="552" y="0"/>
                  </a:lnTo>
                  <a:lnTo>
                    <a:pt x="655" y="28"/>
                  </a:lnTo>
                  <a:lnTo>
                    <a:pt x="675" y="65"/>
                  </a:lnTo>
                  <a:lnTo>
                    <a:pt x="705" y="75"/>
                  </a:lnTo>
                  <a:lnTo>
                    <a:pt x="724" y="65"/>
                  </a:lnTo>
                  <a:lnTo>
                    <a:pt x="731" y="75"/>
                  </a:lnTo>
                  <a:lnTo>
                    <a:pt x="724" y="103"/>
                  </a:lnTo>
                  <a:lnTo>
                    <a:pt x="689" y="125"/>
                  </a:lnTo>
                  <a:lnTo>
                    <a:pt x="675" y="111"/>
                  </a:lnTo>
                  <a:lnTo>
                    <a:pt x="662" y="119"/>
                  </a:lnTo>
                  <a:lnTo>
                    <a:pt x="648" y="176"/>
                  </a:lnTo>
                  <a:lnTo>
                    <a:pt x="669" y="236"/>
                  </a:lnTo>
                  <a:lnTo>
                    <a:pt x="710" y="267"/>
                  </a:lnTo>
                  <a:lnTo>
                    <a:pt x="710" y="296"/>
                  </a:lnTo>
                  <a:lnTo>
                    <a:pt x="724" y="317"/>
                  </a:lnTo>
                  <a:lnTo>
                    <a:pt x="724" y="384"/>
                  </a:lnTo>
                  <a:lnTo>
                    <a:pt x="705" y="415"/>
                  </a:lnTo>
                  <a:lnTo>
                    <a:pt x="675" y="421"/>
                  </a:lnTo>
                  <a:lnTo>
                    <a:pt x="621" y="480"/>
                  </a:lnTo>
                  <a:lnTo>
                    <a:pt x="545" y="532"/>
                  </a:lnTo>
                  <a:lnTo>
                    <a:pt x="538" y="548"/>
                  </a:lnTo>
                  <a:lnTo>
                    <a:pt x="519" y="480"/>
                  </a:lnTo>
                  <a:lnTo>
                    <a:pt x="428" y="498"/>
                  </a:lnTo>
                  <a:lnTo>
                    <a:pt x="382" y="488"/>
                  </a:lnTo>
                  <a:lnTo>
                    <a:pt x="320" y="452"/>
                  </a:lnTo>
                  <a:lnTo>
                    <a:pt x="306" y="421"/>
                  </a:lnTo>
                  <a:lnTo>
                    <a:pt x="349" y="407"/>
                  </a:lnTo>
                  <a:lnTo>
                    <a:pt x="356" y="348"/>
                  </a:lnTo>
                  <a:lnTo>
                    <a:pt x="375" y="288"/>
                  </a:lnTo>
                  <a:lnTo>
                    <a:pt x="361" y="273"/>
                  </a:lnTo>
                  <a:lnTo>
                    <a:pt x="266" y="251"/>
                  </a:lnTo>
                  <a:lnTo>
                    <a:pt x="232" y="259"/>
                  </a:lnTo>
                  <a:lnTo>
                    <a:pt x="191" y="236"/>
                  </a:lnTo>
                  <a:lnTo>
                    <a:pt x="156" y="244"/>
                  </a:lnTo>
                  <a:lnTo>
                    <a:pt x="143" y="236"/>
                  </a:lnTo>
                  <a:lnTo>
                    <a:pt x="143" y="223"/>
                  </a:lnTo>
                  <a:lnTo>
                    <a:pt x="163" y="215"/>
                  </a:lnTo>
                  <a:lnTo>
                    <a:pt x="172" y="176"/>
                  </a:lnTo>
                  <a:lnTo>
                    <a:pt x="184" y="161"/>
                  </a:lnTo>
                  <a:lnTo>
                    <a:pt x="177" y="148"/>
                  </a:lnTo>
                  <a:lnTo>
                    <a:pt x="163" y="140"/>
                  </a:lnTo>
                  <a:lnTo>
                    <a:pt x="60" y="148"/>
                  </a:lnTo>
                  <a:lnTo>
                    <a:pt x="41" y="119"/>
                  </a:lnTo>
                  <a:lnTo>
                    <a:pt x="41" y="88"/>
                  </a:lnTo>
                  <a:lnTo>
                    <a:pt x="0" y="44"/>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sp>
          <p:nvSpPr>
            <p:cNvPr id="245" name="Freeform 39">
              <a:extLst>
                <a:ext uri="{FF2B5EF4-FFF2-40B4-BE49-F238E27FC236}">
                  <a16:creationId xmlns:a16="http://schemas.microsoft.com/office/drawing/2014/main" id="{5A07CAFB-2A36-4127-A980-FEE6ACCCE9B1}"/>
                </a:ext>
              </a:extLst>
            </p:cNvPr>
            <p:cNvSpPr>
              <a:spLocks/>
            </p:cNvSpPr>
            <p:nvPr/>
          </p:nvSpPr>
          <p:spPr bwMode="auto">
            <a:xfrm>
              <a:off x="9318064" y="2769462"/>
              <a:ext cx="245773" cy="174090"/>
            </a:xfrm>
            <a:custGeom>
              <a:avLst/>
              <a:gdLst>
                <a:gd name="T0" fmla="*/ 0 w 390"/>
                <a:gd name="T1" fmla="*/ 206375 h 306"/>
                <a:gd name="T2" fmla="*/ 6155 w 390"/>
                <a:gd name="T3" fmla="*/ 218282 h 306"/>
                <a:gd name="T4" fmla="*/ 31652 w 390"/>
                <a:gd name="T5" fmla="*/ 230982 h 306"/>
                <a:gd name="T6" fmla="*/ 86165 w 390"/>
                <a:gd name="T7" fmla="*/ 230982 h 306"/>
                <a:gd name="T8" fmla="*/ 108145 w 390"/>
                <a:gd name="T9" fmla="*/ 242888 h 306"/>
                <a:gd name="T10" fmla="*/ 162658 w 390"/>
                <a:gd name="T11" fmla="*/ 224632 h 306"/>
                <a:gd name="T12" fmla="*/ 197827 w 390"/>
                <a:gd name="T13" fmla="*/ 200025 h 306"/>
                <a:gd name="T14" fmla="*/ 229479 w 390"/>
                <a:gd name="T15" fmla="*/ 160338 h 306"/>
                <a:gd name="T16" fmla="*/ 247943 w 390"/>
                <a:gd name="T17" fmla="*/ 160338 h 306"/>
                <a:gd name="T18" fmla="*/ 264648 w 390"/>
                <a:gd name="T19" fmla="*/ 148432 h 306"/>
                <a:gd name="T20" fmla="*/ 270803 w 390"/>
                <a:gd name="T21" fmla="*/ 88900 h 306"/>
                <a:gd name="T22" fmla="*/ 300697 w 390"/>
                <a:gd name="T23" fmla="*/ 88900 h 306"/>
                <a:gd name="T24" fmla="*/ 342900 w 390"/>
                <a:gd name="T25" fmla="*/ 49213 h 306"/>
                <a:gd name="T26" fmla="*/ 270803 w 390"/>
                <a:gd name="T27" fmla="*/ 0 h 306"/>
                <a:gd name="T28" fmla="*/ 247943 w 390"/>
                <a:gd name="T29" fmla="*/ 14288 h 306"/>
                <a:gd name="T30" fmla="*/ 240030 w 390"/>
                <a:gd name="T31" fmla="*/ 37306 h 306"/>
                <a:gd name="T32" fmla="*/ 162658 w 390"/>
                <a:gd name="T33" fmla="*/ 53975 h 306"/>
                <a:gd name="T34" fmla="*/ 114300 w 390"/>
                <a:gd name="T35" fmla="*/ 49213 h 306"/>
                <a:gd name="T36" fmla="*/ 90561 w 390"/>
                <a:gd name="T37" fmla="*/ 59531 h 306"/>
                <a:gd name="T38" fmla="*/ 60667 w 390"/>
                <a:gd name="T39" fmla="*/ 53975 h 306"/>
                <a:gd name="T40" fmla="*/ 54512 w 390"/>
                <a:gd name="T41" fmla="*/ 82550 h 306"/>
                <a:gd name="T42" fmla="*/ 42203 w 390"/>
                <a:gd name="T43" fmla="*/ 95250 h 306"/>
                <a:gd name="T44" fmla="*/ 48358 w 390"/>
                <a:gd name="T45" fmla="*/ 142082 h 306"/>
                <a:gd name="T46" fmla="*/ 31652 w 390"/>
                <a:gd name="T47" fmla="*/ 154782 h 306"/>
                <a:gd name="T48" fmla="*/ 13188 w 390"/>
                <a:gd name="T49" fmla="*/ 154782 h 306"/>
                <a:gd name="T50" fmla="*/ 13188 w 390"/>
                <a:gd name="T51" fmla="*/ 183357 h 306"/>
                <a:gd name="T52" fmla="*/ 0 w 390"/>
                <a:gd name="T53" fmla="*/ 206375 h 3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0" h="306">
                  <a:moveTo>
                    <a:pt x="0" y="260"/>
                  </a:moveTo>
                  <a:lnTo>
                    <a:pt x="7" y="275"/>
                  </a:lnTo>
                  <a:lnTo>
                    <a:pt x="36" y="291"/>
                  </a:lnTo>
                  <a:lnTo>
                    <a:pt x="98" y="291"/>
                  </a:lnTo>
                  <a:lnTo>
                    <a:pt x="123" y="306"/>
                  </a:lnTo>
                  <a:lnTo>
                    <a:pt x="185" y="283"/>
                  </a:lnTo>
                  <a:lnTo>
                    <a:pt x="225" y="252"/>
                  </a:lnTo>
                  <a:lnTo>
                    <a:pt x="261" y="202"/>
                  </a:lnTo>
                  <a:lnTo>
                    <a:pt x="282" y="202"/>
                  </a:lnTo>
                  <a:lnTo>
                    <a:pt x="301" y="187"/>
                  </a:lnTo>
                  <a:lnTo>
                    <a:pt x="308" y="112"/>
                  </a:lnTo>
                  <a:lnTo>
                    <a:pt x="342" y="112"/>
                  </a:lnTo>
                  <a:lnTo>
                    <a:pt x="390" y="62"/>
                  </a:lnTo>
                  <a:lnTo>
                    <a:pt x="308" y="0"/>
                  </a:lnTo>
                  <a:lnTo>
                    <a:pt x="282" y="18"/>
                  </a:lnTo>
                  <a:lnTo>
                    <a:pt x="273" y="47"/>
                  </a:lnTo>
                  <a:lnTo>
                    <a:pt x="185" y="68"/>
                  </a:lnTo>
                  <a:lnTo>
                    <a:pt x="130" y="62"/>
                  </a:lnTo>
                  <a:lnTo>
                    <a:pt x="103" y="75"/>
                  </a:lnTo>
                  <a:lnTo>
                    <a:pt x="69" y="68"/>
                  </a:lnTo>
                  <a:lnTo>
                    <a:pt x="62" y="104"/>
                  </a:lnTo>
                  <a:lnTo>
                    <a:pt x="48" y="120"/>
                  </a:lnTo>
                  <a:lnTo>
                    <a:pt x="55" y="179"/>
                  </a:lnTo>
                  <a:lnTo>
                    <a:pt x="36" y="195"/>
                  </a:lnTo>
                  <a:lnTo>
                    <a:pt x="15" y="195"/>
                  </a:lnTo>
                  <a:lnTo>
                    <a:pt x="15" y="231"/>
                  </a:lnTo>
                  <a:lnTo>
                    <a:pt x="0" y="260"/>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sp>
          <p:nvSpPr>
            <p:cNvPr id="246" name="Freeform 40">
              <a:extLst>
                <a:ext uri="{FF2B5EF4-FFF2-40B4-BE49-F238E27FC236}">
                  <a16:creationId xmlns:a16="http://schemas.microsoft.com/office/drawing/2014/main" id="{2C64DB09-CE43-4BEA-A198-75762C618B89}"/>
                </a:ext>
              </a:extLst>
            </p:cNvPr>
            <p:cNvSpPr>
              <a:spLocks/>
            </p:cNvSpPr>
            <p:nvPr/>
          </p:nvSpPr>
          <p:spPr bwMode="auto">
            <a:xfrm>
              <a:off x="9785716" y="2939001"/>
              <a:ext cx="471066" cy="578023"/>
            </a:xfrm>
            <a:custGeom>
              <a:avLst/>
              <a:gdLst>
                <a:gd name="T0" fmla="*/ 0 w 743"/>
                <a:gd name="T1" fmla="*/ 146844 h 1016"/>
                <a:gd name="T2" fmla="*/ 12384 w 743"/>
                <a:gd name="T3" fmla="*/ 111919 h 1016"/>
                <a:gd name="T4" fmla="*/ 4423 w 743"/>
                <a:gd name="T5" fmla="*/ 87313 h 1016"/>
                <a:gd name="T6" fmla="*/ 22998 w 743"/>
                <a:gd name="T7" fmla="*/ 80963 h 1016"/>
                <a:gd name="T8" fmla="*/ 40690 w 743"/>
                <a:gd name="T9" fmla="*/ 11113 h 1016"/>
                <a:gd name="T10" fmla="*/ 65457 w 743"/>
                <a:gd name="T11" fmla="*/ 0 h 1016"/>
                <a:gd name="T12" fmla="*/ 84033 w 743"/>
                <a:gd name="T13" fmla="*/ 35719 h 1016"/>
                <a:gd name="T14" fmla="*/ 130914 w 743"/>
                <a:gd name="T15" fmla="*/ 64294 h 1016"/>
                <a:gd name="T16" fmla="*/ 234407 w 743"/>
                <a:gd name="T17" fmla="*/ 47625 h 1016"/>
                <a:gd name="T18" fmla="*/ 308710 w 743"/>
                <a:gd name="T19" fmla="*/ 70644 h 1016"/>
                <a:gd name="T20" fmla="*/ 325517 w 743"/>
                <a:gd name="T21" fmla="*/ 100013 h 1016"/>
                <a:gd name="T22" fmla="*/ 344092 w 743"/>
                <a:gd name="T23" fmla="*/ 105569 h 1016"/>
                <a:gd name="T24" fmla="*/ 374167 w 743"/>
                <a:gd name="T25" fmla="*/ 95250 h 1016"/>
                <a:gd name="T26" fmla="*/ 392743 w 743"/>
                <a:gd name="T27" fmla="*/ 100013 h 1016"/>
                <a:gd name="T28" fmla="*/ 416626 w 743"/>
                <a:gd name="T29" fmla="*/ 95250 h 1016"/>
                <a:gd name="T30" fmla="*/ 435201 w 743"/>
                <a:gd name="T31" fmla="*/ 80963 h 1016"/>
                <a:gd name="T32" fmla="*/ 459084 w 743"/>
                <a:gd name="T33" fmla="*/ 80963 h 1016"/>
                <a:gd name="T34" fmla="*/ 469699 w 743"/>
                <a:gd name="T35" fmla="*/ 100013 h 1016"/>
                <a:gd name="T36" fmla="*/ 505966 w 743"/>
                <a:gd name="T37" fmla="*/ 87313 h 1016"/>
                <a:gd name="T38" fmla="*/ 520119 w 743"/>
                <a:gd name="T39" fmla="*/ 111919 h 1016"/>
                <a:gd name="T40" fmla="*/ 573192 w 743"/>
                <a:gd name="T41" fmla="*/ 95250 h 1016"/>
                <a:gd name="T42" fmla="*/ 610344 w 743"/>
                <a:gd name="T43" fmla="*/ 100013 h 1016"/>
                <a:gd name="T44" fmla="*/ 646610 w 743"/>
                <a:gd name="T45" fmla="*/ 169863 h 1016"/>
                <a:gd name="T46" fmla="*/ 640418 w 743"/>
                <a:gd name="T47" fmla="*/ 211138 h 1016"/>
                <a:gd name="T48" fmla="*/ 657225 w 743"/>
                <a:gd name="T49" fmla="*/ 342106 h 1016"/>
                <a:gd name="T50" fmla="*/ 646610 w 743"/>
                <a:gd name="T51" fmla="*/ 371475 h 1016"/>
                <a:gd name="T52" fmla="*/ 628035 w 743"/>
                <a:gd name="T53" fmla="*/ 488950 h 1016"/>
                <a:gd name="T54" fmla="*/ 596191 w 743"/>
                <a:gd name="T55" fmla="*/ 523875 h 1016"/>
                <a:gd name="T56" fmla="*/ 536925 w 743"/>
                <a:gd name="T57" fmla="*/ 554831 h 1016"/>
                <a:gd name="T58" fmla="*/ 520119 w 743"/>
                <a:gd name="T59" fmla="*/ 581819 h 1016"/>
                <a:gd name="T60" fmla="*/ 488275 w 743"/>
                <a:gd name="T61" fmla="*/ 600075 h 1016"/>
                <a:gd name="T62" fmla="*/ 500659 w 743"/>
                <a:gd name="T63" fmla="*/ 659606 h 1016"/>
                <a:gd name="T64" fmla="*/ 543117 w 743"/>
                <a:gd name="T65" fmla="*/ 677069 h 1016"/>
                <a:gd name="T66" fmla="*/ 536925 w 743"/>
                <a:gd name="T67" fmla="*/ 717550 h 1016"/>
                <a:gd name="T68" fmla="*/ 513927 w 743"/>
                <a:gd name="T69" fmla="*/ 758825 h 1016"/>
                <a:gd name="T70" fmla="*/ 505966 w 743"/>
                <a:gd name="T71" fmla="*/ 794544 h 1016"/>
                <a:gd name="T72" fmla="*/ 459084 w 743"/>
                <a:gd name="T73" fmla="*/ 777081 h 1016"/>
                <a:gd name="T74" fmla="*/ 445816 w 743"/>
                <a:gd name="T75" fmla="*/ 783431 h 1016"/>
                <a:gd name="T76" fmla="*/ 422818 w 743"/>
                <a:gd name="T77" fmla="*/ 806450 h 1016"/>
                <a:gd name="T78" fmla="*/ 398050 w 743"/>
                <a:gd name="T79" fmla="*/ 806450 h 1016"/>
                <a:gd name="T80" fmla="*/ 337900 w 743"/>
                <a:gd name="T81" fmla="*/ 730250 h 1016"/>
                <a:gd name="T82" fmla="*/ 325517 w 743"/>
                <a:gd name="T83" fmla="*/ 677069 h 1016"/>
                <a:gd name="T84" fmla="*/ 295442 w 743"/>
                <a:gd name="T85" fmla="*/ 682625 h 1016"/>
                <a:gd name="T86" fmla="*/ 240599 w 743"/>
                <a:gd name="T87" fmla="*/ 623094 h 1016"/>
                <a:gd name="T88" fmla="*/ 234407 w 743"/>
                <a:gd name="T89" fmla="*/ 600075 h 1016"/>
                <a:gd name="T90" fmla="*/ 187526 w 743"/>
                <a:gd name="T91" fmla="*/ 600075 h 1016"/>
                <a:gd name="T92" fmla="*/ 144183 w 743"/>
                <a:gd name="T93" fmla="*/ 528638 h 1016"/>
                <a:gd name="T94" fmla="*/ 114108 w 743"/>
                <a:gd name="T95" fmla="*/ 523875 h 1016"/>
                <a:gd name="T96" fmla="*/ 77841 w 743"/>
                <a:gd name="T97" fmla="*/ 499269 h 1016"/>
                <a:gd name="T98" fmla="*/ 22998 w 743"/>
                <a:gd name="T99" fmla="*/ 493713 h 1016"/>
                <a:gd name="T100" fmla="*/ 22998 w 743"/>
                <a:gd name="T101" fmla="*/ 470694 h 1016"/>
                <a:gd name="T102" fmla="*/ 40690 w 743"/>
                <a:gd name="T103" fmla="*/ 454025 h 1016"/>
                <a:gd name="T104" fmla="*/ 65457 w 743"/>
                <a:gd name="T105" fmla="*/ 381794 h 1016"/>
                <a:gd name="T106" fmla="*/ 71649 w 743"/>
                <a:gd name="T107" fmla="*/ 299244 h 1016"/>
                <a:gd name="T108" fmla="*/ 65457 w 743"/>
                <a:gd name="T109" fmla="*/ 293688 h 1016"/>
                <a:gd name="T110" fmla="*/ 40690 w 743"/>
                <a:gd name="T111" fmla="*/ 316706 h 1016"/>
                <a:gd name="T112" fmla="*/ 34498 w 743"/>
                <a:gd name="T113" fmla="*/ 219075 h 1016"/>
                <a:gd name="T114" fmla="*/ 22998 w 743"/>
                <a:gd name="T115" fmla="*/ 204788 h 1016"/>
                <a:gd name="T116" fmla="*/ 29190 w 743"/>
                <a:gd name="T117" fmla="*/ 176213 h 1016"/>
                <a:gd name="T118" fmla="*/ 0 w 743"/>
                <a:gd name="T119" fmla="*/ 146844 h 10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1016">
                  <a:moveTo>
                    <a:pt x="0" y="185"/>
                  </a:moveTo>
                  <a:lnTo>
                    <a:pt x="14" y="141"/>
                  </a:lnTo>
                  <a:lnTo>
                    <a:pt x="5" y="110"/>
                  </a:lnTo>
                  <a:lnTo>
                    <a:pt x="26" y="102"/>
                  </a:lnTo>
                  <a:lnTo>
                    <a:pt x="46" y="14"/>
                  </a:lnTo>
                  <a:lnTo>
                    <a:pt x="74" y="0"/>
                  </a:lnTo>
                  <a:lnTo>
                    <a:pt x="95" y="45"/>
                  </a:lnTo>
                  <a:lnTo>
                    <a:pt x="148" y="81"/>
                  </a:lnTo>
                  <a:lnTo>
                    <a:pt x="265" y="60"/>
                  </a:lnTo>
                  <a:lnTo>
                    <a:pt x="349" y="89"/>
                  </a:lnTo>
                  <a:lnTo>
                    <a:pt x="368" y="126"/>
                  </a:lnTo>
                  <a:lnTo>
                    <a:pt x="389" y="133"/>
                  </a:lnTo>
                  <a:lnTo>
                    <a:pt x="423" y="120"/>
                  </a:lnTo>
                  <a:lnTo>
                    <a:pt x="444" y="126"/>
                  </a:lnTo>
                  <a:lnTo>
                    <a:pt x="471" y="120"/>
                  </a:lnTo>
                  <a:lnTo>
                    <a:pt x="492" y="102"/>
                  </a:lnTo>
                  <a:lnTo>
                    <a:pt x="519" y="102"/>
                  </a:lnTo>
                  <a:lnTo>
                    <a:pt x="531" y="126"/>
                  </a:lnTo>
                  <a:lnTo>
                    <a:pt x="572" y="110"/>
                  </a:lnTo>
                  <a:lnTo>
                    <a:pt x="588" y="141"/>
                  </a:lnTo>
                  <a:lnTo>
                    <a:pt x="648" y="120"/>
                  </a:lnTo>
                  <a:lnTo>
                    <a:pt x="690" y="126"/>
                  </a:lnTo>
                  <a:lnTo>
                    <a:pt x="731" y="214"/>
                  </a:lnTo>
                  <a:lnTo>
                    <a:pt x="724" y="266"/>
                  </a:lnTo>
                  <a:lnTo>
                    <a:pt x="743" y="431"/>
                  </a:lnTo>
                  <a:lnTo>
                    <a:pt x="731" y="468"/>
                  </a:lnTo>
                  <a:lnTo>
                    <a:pt x="710" y="616"/>
                  </a:lnTo>
                  <a:lnTo>
                    <a:pt x="674" y="660"/>
                  </a:lnTo>
                  <a:lnTo>
                    <a:pt x="607" y="699"/>
                  </a:lnTo>
                  <a:lnTo>
                    <a:pt x="588" y="733"/>
                  </a:lnTo>
                  <a:lnTo>
                    <a:pt x="552" y="756"/>
                  </a:lnTo>
                  <a:lnTo>
                    <a:pt x="566" y="831"/>
                  </a:lnTo>
                  <a:lnTo>
                    <a:pt x="614" y="853"/>
                  </a:lnTo>
                  <a:lnTo>
                    <a:pt x="607" y="904"/>
                  </a:lnTo>
                  <a:lnTo>
                    <a:pt x="581" y="956"/>
                  </a:lnTo>
                  <a:lnTo>
                    <a:pt x="572" y="1001"/>
                  </a:lnTo>
                  <a:lnTo>
                    <a:pt x="519" y="979"/>
                  </a:lnTo>
                  <a:lnTo>
                    <a:pt x="504" y="987"/>
                  </a:lnTo>
                  <a:lnTo>
                    <a:pt x="478" y="1016"/>
                  </a:lnTo>
                  <a:lnTo>
                    <a:pt x="450" y="1016"/>
                  </a:lnTo>
                  <a:lnTo>
                    <a:pt x="382" y="920"/>
                  </a:lnTo>
                  <a:lnTo>
                    <a:pt x="368" y="853"/>
                  </a:lnTo>
                  <a:lnTo>
                    <a:pt x="334" y="860"/>
                  </a:lnTo>
                  <a:lnTo>
                    <a:pt x="272" y="785"/>
                  </a:lnTo>
                  <a:lnTo>
                    <a:pt x="265" y="756"/>
                  </a:lnTo>
                  <a:lnTo>
                    <a:pt x="212" y="756"/>
                  </a:lnTo>
                  <a:lnTo>
                    <a:pt x="163" y="666"/>
                  </a:lnTo>
                  <a:lnTo>
                    <a:pt x="129" y="660"/>
                  </a:lnTo>
                  <a:lnTo>
                    <a:pt x="88" y="629"/>
                  </a:lnTo>
                  <a:lnTo>
                    <a:pt x="26" y="622"/>
                  </a:lnTo>
                  <a:lnTo>
                    <a:pt x="26" y="593"/>
                  </a:lnTo>
                  <a:lnTo>
                    <a:pt x="46" y="572"/>
                  </a:lnTo>
                  <a:lnTo>
                    <a:pt x="74" y="481"/>
                  </a:lnTo>
                  <a:lnTo>
                    <a:pt x="81" y="377"/>
                  </a:lnTo>
                  <a:lnTo>
                    <a:pt x="74" y="370"/>
                  </a:lnTo>
                  <a:lnTo>
                    <a:pt x="46" y="399"/>
                  </a:lnTo>
                  <a:lnTo>
                    <a:pt x="39" y="276"/>
                  </a:lnTo>
                  <a:lnTo>
                    <a:pt x="26" y="258"/>
                  </a:lnTo>
                  <a:lnTo>
                    <a:pt x="33" y="222"/>
                  </a:lnTo>
                  <a:lnTo>
                    <a:pt x="0" y="185"/>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47" name="Freeform 41">
              <a:extLst>
                <a:ext uri="{FF2B5EF4-FFF2-40B4-BE49-F238E27FC236}">
                  <a16:creationId xmlns:a16="http://schemas.microsoft.com/office/drawing/2014/main" id="{C79EB039-C97C-428C-B455-B824ADA4A041}"/>
                </a:ext>
              </a:extLst>
            </p:cNvPr>
            <p:cNvSpPr>
              <a:spLocks/>
            </p:cNvSpPr>
            <p:nvPr/>
          </p:nvSpPr>
          <p:spPr bwMode="auto">
            <a:xfrm>
              <a:off x="8055061" y="2812700"/>
              <a:ext cx="669050" cy="463101"/>
            </a:xfrm>
            <a:custGeom>
              <a:avLst/>
              <a:gdLst>
                <a:gd name="T0" fmla="*/ 0 w 1057"/>
                <a:gd name="T1" fmla="*/ 357896 h 816"/>
                <a:gd name="T2" fmla="*/ 11480 w 1057"/>
                <a:gd name="T3" fmla="*/ 380858 h 816"/>
                <a:gd name="T4" fmla="*/ 83013 w 1057"/>
                <a:gd name="T5" fmla="*/ 375316 h 816"/>
                <a:gd name="T6" fmla="*/ 114805 w 1057"/>
                <a:gd name="T7" fmla="*/ 387193 h 816"/>
                <a:gd name="T8" fmla="*/ 119220 w 1057"/>
                <a:gd name="T9" fmla="*/ 434701 h 816"/>
                <a:gd name="T10" fmla="*/ 143947 w 1057"/>
                <a:gd name="T11" fmla="*/ 463206 h 816"/>
                <a:gd name="T12" fmla="*/ 143947 w 1057"/>
                <a:gd name="T13" fmla="*/ 475083 h 816"/>
                <a:gd name="T14" fmla="*/ 127168 w 1057"/>
                <a:gd name="T15" fmla="*/ 481418 h 816"/>
                <a:gd name="T16" fmla="*/ 228726 w 1057"/>
                <a:gd name="T17" fmla="*/ 522591 h 816"/>
                <a:gd name="T18" fmla="*/ 295843 w 1057"/>
                <a:gd name="T19" fmla="*/ 517841 h 816"/>
                <a:gd name="T20" fmla="*/ 361193 w 1057"/>
                <a:gd name="T21" fmla="*/ 557431 h 816"/>
                <a:gd name="T22" fmla="*/ 505140 w 1057"/>
                <a:gd name="T23" fmla="*/ 575642 h 816"/>
                <a:gd name="T24" fmla="*/ 523686 w 1057"/>
                <a:gd name="T25" fmla="*/ 570100 h 816"/>
                <a:gd name="T26" fmla="*/ 543114 w 1057"/>
                <a:gd name="T27" fmla="*/ 575642 h 816"/>
                <a:gd name="T28" fmla="*/ 572257 w 1057"/>
                <a:gd name="T29" fmla="*/ 604939 h 816"/>
                <a:gd name="T30" fmla="*/ 620828 w 1057"/>
                <a:gd name="T31" fmla="*/ 611274 h 816"/>
                <a:gd name="T32" fmla="*/ 650854 w 1057"/>
                <a:gd name="T33" fmla="*/ 646113 h 816"/>
                <a:gd name="T34" fmla="*/ 663218 w 1057"/>
                <a:gd name="T35" fmla="*/ 629485 h 816"/>
                <a:gd name="T36" fmla="*/ 669399 w 1057"/>
                <a:gd name="T37" fmla="*/ 563765 h 816"/>
                <a:gd name="T38" fmla="*/ 680880 w 1057"/>
                <a:gd name="T39" fmla="*/ 551888 h 816"/>
                <a:gd name="T40" fmla="*/ 770957 w 1057"/>
                <a:gd name="T41" fmla="*/ 528926 h 816"/>
                <a:gd name="T42" fmla="*/ 819528 w 1057"/>
                <a:gd name="T43" fmla="*/ 551888 h 816"/>
                <a:gd name="T44" fmla="*/ 843373 w 1057"/>
                <a:gd name="T45" fmla="*/ 512298 h 816"/>
                <a:gd name="T46" fmla="*/ 823944 w 1057"/>
                <a:gd name="T47" fmla="*/ 481418 h 816"/>
                <a:gd name="T48" fmla="*/ 866333 w 1057"/>
                <a:gd name="T49" fmla="*/ 399070 h 816"/>
                <a:gd name="T50" fmla="*/ 872515 w 1057"/>
                <a:gd name="T51" fmla="*/ 212204 h 816"/>
                <a:gd name="T52" fmla="*/ 886645 w 1057"/>
                <a:gd name="T53" fmla="*/ 176573 h 816"/>
                <a:gd name="T54" fmla="*/ 898125 w 1057"/>
                <a:gd name="T55" fmla="*/ 171030 h 816"/>
                <a:gd name="T56" fmla="*/ 910489 w 1057"/>
                <a:gd name="T57" fmla="*/ 140150 h 816"/>
                <a:gd name="T58" fmla="*/ 933450 w 1057"/>
                <a:gd name="T59" fmla="*/ 123522 h 816"/>
                <a:gd name="T60" fmla="*/ 927268 w 1057"/>
                <a:gd name="T61" fmla="*/ 105310 h 816"/>
                <a:gd name="T62" fmla="*/ 898125 w 1057"/>
                <a:gd name="T63" fmla="*/ 82348 h 816"/>
                <a:gd name="T64" fmla="*/ 898125 w 1057"/>
                <a:gd name="T65" fmla="*/ 29297 h 816"/>
                <a:gd name="T66" fmla="*/ 880463 w 1057"/>
                <a:gd name="T67" fmla="*/ 6334 h 816"/>
                <a:gd name="T68" fmla="*/ 861918 w 1057"/>
                <a:gd name="T69" fmla="*/ 0 h 816"/>
                <a:gd name="T70" fmla="*/ 807165 w 1057"/>
                <a:gd name="T71" fmla="*/ 29297 h 816"/>
                <a:gd name="T72" fmla="*/ 790386 w 1057"/>
                <a:gd name="T73" fmla="*/ 70471 h 816"/>
                <a:gd name="T74" fmla="*/ 746230 w 1057"/>
                <a:gd name="T75" fmla="*/ 82348 h 816"/>
                <a:gd name="T76" fmla="*/ 693243 w 1057"/>
                <a:gd name="T77" fmla="*/ 77597 h 816"/>
                <a:gd name="T78" fmla="*/ 650854 w 1057"/>
                <a:gd name="T79" fmla="*/ 100559 h 816"/>
                <a:gd name="T80" fmla="*/ 566075 w 1057"/>
                <a:gd name="T81" fmla="*/ 88682 h 816"/>
                <a:gd name="T82" fmla="*/ 547530 w 1057"/>
                <a:gd name="T83" fmla="*/ 95017 h 816"/>
                <a:gd name="T84" fmla="*/ 517504 w 1057"/>
                <a:gd name="T85" fmla="*/ 123522 h 816"/>
                <a:gd name="T86" fmla="*/ 462751 w 1057"/>
                <a:gd name="T87" fmla="*/ 95017 h 816"/>
                <a:gd name="T88" fmla="*/ 409764 w 1057"/>
                <a:gd name="T89" fmla="*/ 100559 h 816"/>
                <a:gd name="T90" fmla="*/ 380622 w 1057"/>
                <a:gd name="T91" fmla="*/ 88682 h 816"/>
                <a:gd name="T92" fmla="*/ 350596 w 1057"/>
                <a:gd name="T93" fmla="*/ 95017 h 816"/>
                <a:gd name="T94" fmla="*/ 295843 w 1057"/>
                <a:gd name="T95" fmla="*/ 88682 h 816"/>
                <a:gd name="T96" fmla="*/ 259635 w 1057"/>
                <a:gd name="T97" fmla="*/ 111645 h 816"/>
                <a:gd name="T98" fmla="*/ 245505 w 1057"/>
                <a:gd name="T99" fmla="*/ 136190 h 816"/>
                <a:gd name="T100" fmla="*/ 222544 w 1057"/>
                <a:gd name="T101" fmla="*/ 140150 h 816"/>
                <a:gd name="T102" fmla="*/ 186337 w 1057"/>
                <a:gd name="T103" fmla="*/ 129856 h 816"/>
                <a:gd name="T104" fmla="*/ 114805 w 1057"/>
                <a:gd name="T105" fmla="*/ 158361 h 816"/>
                <a:gd name="T106" fmla="*/ 66233 w 1057"/>
                <a:gd name="T107" fmla="*/ 257337 h 816"/>
                <a:gd name="T108" fmla="*/ 28260 w 1057"/>
                <a:gd name="T109" fmla="*/ 281883 h 816"/>
                <a:gd name="T110" fmla="*/ 28260 w 1057"/>
                <a:gd name="T111" fmla="*/ 300094 h 816"/>
                <a:gd name="T112" fmla="*/ 0 w 1057"/>
                <a:gd name="T113" fmla="*/ 357896 h 8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7" h="816">
                  <a:moveTo>
                    <a:pt x="0" y="452"/>
                  </a:moveTo>
                  <a:lnTo>
                    <a:pt x="13" y="481"/>
                  </a:lnTo>
                  <a:lnTo>
                    <a:pt x="94" y="474"/>
                  </a:lnTo>
                  <a:lnTo>
                    <a:pt x="130" y="489"/>
                  </a:lnTo>
                  <a:lnTo>
                    <a:pt x="135" y="549"/>
                  </a:lnTo>
                  <a:lnTo>
                    <a:pt x="163" y="585"/>
                  </a:lnTo>
                  <a:lnTo>
                    <a:pt x="163" y="600"/>
                  </a:lnTo>
                  <a:lnTo>
                    <a:pt x="144" y="608"/>
                  </a:lnTo>
                  <a:lnTo>
                    <a:pt x="259" y="660"/>
                  </a:lnTo>
                  <a:lnTo>
                    <a:pt x="335" y="654"/>
                  </a:lnTo>
                  <a:lnTo>
                    <a:pt x="409" y="704"/>
                  </a:lnTo>
                  <a:lnTo>
                    <a:pt x="572" y="727"/>
                  </a:lnTo>
                  <a:lnTo>
                    <a:pt x="593" y="720"/>
                  </a:lnTo>
                  <a:lnTo>
                    <a:pt x="615" y="727"/>
                  </a:lnTo>
                  <a:lnTo>
                    <a:pt x="648" y="764"/>
                  </a:lnTo>
                  <a:lnTo>
                    <a:pt x="703" y="772"/>
                  </a:lnTo>
                  <a:lnTo>
                    <a:pt x="737" y="816"/>
                  </a:lnTo>
                  <a:lnTo>
                    <a:pt x="751" y="795"/>
                  </a:lnTo>
                  <a:lnTo>
                    <a:pt x="758" y="712"/>
                  </a:lnTo>
                  <a:lnTo>
                    <a:pt x="771" y="697"/>
                  </a:lnTo>
                  <a:lnTo>
                    <a:pt x="873" y="668"/>
                  </a:lnTo>
                  <a:lnTo>
                    <a:pt x="928" y="697"/>
                  </a:lnTo>
                  <a:lnTo>
                    <a:pt x="955" y="647"/>
                  </a:lnTo>
                  <a:lnTo>
                    <a:pt x="933" y="608"/>
                  </a:lnTo>
                  <a:lnTo>
                    <a:pt x="981" y="504"/>
                  </a:lnTo>
                  <a:lnTo>
                    <a:pt x="988" y="268"/>
                  </a:lnTo>
                  <a:lnTo>
                    <a:pt x="1004" y="223"/>
                  </a:lnTo>
                  <a:lnTo>
                    <a:pt x="1017" y="216"/>
                  </a:lnTo>
                  <a:lnTo>
                    <a:pt x="1031" y="177"/>
                  </a:lnTo>
                  <a:lnTo>
                    <a:pt x="1057" y="156"/>
                  </a:lnTo>
                  <a:lnTo>
                    <a:pt x="1050" y="133"/>
                  </a:lnTo>
                  <a:lnTo>
                    <a:pt x="1017" y="104"/>
                  </a:lnTo>
                  <a:lnTo>
                    <a:pt x="1017" y="37"/>
                  </a:lnTo>
                  <a:lnTo>
                    <a:pt x="997" y="8"/>
                  </a:lnTo>
                  <a:lnTo>
                    <a:pt x="976" y="0"/>
                  </a:lnTo>
                  <a:lnTo>
                    <a:pt x="914" y="37"/>
                  </a:lnTo>
                  <a:lnTo>
                    <a:pt x="895" y="89"/>
                  </a:lnTo>
                  <a:lnTo>
                    <a:pt x="845" y="104"/>
                  </a:lnTo>
                  <a:lnTo>
                    <a:pt x="785" y="98"/>
                  </a:lnTo>
                  <a:lnTo>
                    <a:pt x="737" y="127"/>
                  </a:lnTo>
                  <a:lnTo>
                    <a:pt x="641" y="112"/>
                  </a:lnTo>
                  <a:lnTo>
                    <a:pt x="620" y="120"/>
                  </a:lnTo>
                  <a:lnTo>
                    <a:pt x="586" y="156"/>
                  </a:lnTo>
                  <a:lnTo>
                    <a:pt x="524" y="120"/>
                  </a:lnTo>
                  <a:lnTo>
                    <a:pt x="464" y="127"/>
                  </a:lnTo>
                  <a:lnTo>
                    <a:pt x="431" y="112"/>
                  </a:lnTo>
                  <a:lnTo>
                    <a:pt x="397" y="120"/>
                  </a:lnTo>
                  <a:lnTo>
                    <a:pt x="335" y="112"/>
                  </a:lnTo>
                  <a:lnTo>
                    <a:pt x="294" y="141"/>
                  </a:lnTo>
                  <a:lnTo>
                    <a:pt x="278" y="172"/>
                  </a:lnTo>
                  <a:lnTo>
                    <a:pt x="252" y="177"/>
                  </a:lnTo>
                  <a:lnTo>
                    <a:pt x="211" y="164"/>
                  </a:lnTo>
                  <a:lnTo>
                    <a:pt x="130" y="200"/>
                  </a:lnTo>
                  <a:lnTo>
                    <a:pt x="75" y="325"/>
                  </a:lnTo>
                  <a:lnTo>
                    <a:pt x="32" y="356"/>
                  </a:lnTo>
                  <a:lnTo>
                    <a:pt x="32" y="379"/>
                  </a:lnTo>
                  <a:lnTo>
                    <a:pt x="0" y="452"/>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48" name="Freeform 42">
              <a:extLst>
                <a:ext uri="{FF2B5EF4-FFF2-40B4-BE49-F238E27FC236}">
                  <a16:creationId xmlns:a16="http://schemas.microsoft.com/office/drawing/2014/main" id="{CD4BDBDB-C2D5-479F-9116-D292EB5B0775}"/>
                </a:ext>
              </a:extLst>
            </p:cNvPr>
            <p:cNvSpPr>
              <a:spLocks/>
            </p:cNvSpPr>
            <p:nvPr/>
          </p:nvSpPr>
          <p:spPr bwMode="auto">
            <a:xfrm>
              <a:off x="10135033" y="2946965"/>
              <a:ext cx="401657" cy="590539"/>
            </a:xfrm>
            <a:custGeom>
              <a:avLst/>
              <a:gdLst>
                <a:gd name="T0" fmla="*/ 0 w 634"/>
                <a:gd name="T1" fmla="*/ 588396 h 1039"/>
                <a:gd name="T2" fmla="*/ 12374 w 634"/>
                <a:gd name="T3" fmla="*/ 647870 h 1039"/>
                <a:gd name="T4" fmla="*/ 54801 w 634"/>
                <a:gd name="T5" fmla="*/ 665316 h 1039"/>
                <a:gd name="T6" fmla="*/ 48614 w 634"/>
                <a:gd name="T7" fmla="*/ 705758 h 1039"/>
                <a:gd name="T8" fmla="*/ 25633 w 634"/>
                <a:gd name="T9" fmla="*/ 746993 h 1039"/>
                <a:gd name="T10" fmla="*/ 17678 w 634"/>
                <a:gd name="T11" fmla="*/ 782678 h 1039"/>
                <a:gd name="T12" fmla="*/ 38007 w 634"/>
                <a:gd name="T13" fmla="*/ 823913 h 1039"/>
                <a:gd name="T14" fmla="*/ 67176 w 634"/>
                <a:gd name="T15" fmla="*/ 817569 h 1039"/>
                <a:gd name="T16" fmla="*/ 97228 w 634"/>
                <a:gd name="T17" fmla="*/ 800916 h 1039"/>
                <a:gd name="T18" fmla="*/ 121977 w 634"/>
                <a:gd name="T19" fmla="*/ 800916 h 1039"/>
                <a:gd name="T20" fmla="*/ 139655 w 634"/>
                <a:gd name="T21" fmla="*/ 782678 h 1039"/>
                <a:gd name="T22" fmla="*/ 217437 w 634"/>
                <a:gd name="T23" fmla="*/ 771576 h 1039"/>
                <a:gd name="T24" fmla="*/ 266051 w 634"/>
                <a:gd name="T25" fmla="*/ 746993 h 1039"/>
                <a:gd name="T26" fmla="*/ 289916 w 634"/>
                <a:gd name="T27" fmla="*/ 718446 h 1039"/>
                <a:gd name="T28" fmla="*/ 319085 w 634"/>
                <a:gd name="T29" fmla="*/ 712102 h 1039"/>
                <a:gd name="T30" fmla="*/ 332343 w 634"/>
                <a:gd name="T31" fmla="*/ 683554 h 1039"/>
                <a:gd name="T32" fmla="*/ 357092 w 634"/>
                <a:gd name="T33" fmla="*/ 665316 h 1039"/>
                <a:gd name="T34" fmla="*/ 422500 w 634"/>
                <a:gd name="T35" fmla="*/ 658972 h 1039"/>
                <a:gd name="T36" fmla="*/ 434874 w 634"/>
                <a:gd name="T37" fmla="*/ 634389 h 1039"/>
                <a:gd name="T38" fmla="*/ 416313 w 634"/>
                <a:gd name="T39" fmla="*/ 624080 h 1039"/>
                <a:gd name="T40" fmla="*/ 428687 w 634"/>
                <a:gd name="T41" fmla="*/ 601084 h 1039"/>
                <a:gd name="T42" fmla="*/ 416313 w 634"/>
                <a:gd name="T43" fmla="*/ 553505 h 1039"/>
                <a:gd name="T44" fmla="*/ 422500 w 634"/>
                <a:gd name="T45" fmla="*/ 543196 h 1039"/>
                <a:gd name="T46" fmla="*/ 477301 w 634"/>
                <a:gd name="T47" fmla="*/ 547161 h 1039"/>
                <a:gd name="T48" fmla="*/ 483488 w 634"/>
                <a:gd name="T49" fmla="*/ 512269 h 1039"/>
                <a:gd name="T50" fmla="*/ 513541 w 634"/>
                <a:gd name="T51" fmla="*/ 500374 h 1039"/>
                <a:gd name="T52" fmla="*/ 519728 w 634"/>
                <a:gd name="T53" fmla="*/ 487687 h 1039"/>
                <a:gd name="T54" fmla="*/ 501166 w 634"/>
                <a:gd name="T55" fmla="*/ 471034 h 1039"/>
                <a:gd name="T56" fmla="*/ 519728 w 634"/>
                <a:gd name="T57" fmla="*/ 436143 h 1039"/>
                <a:gd name="T58" fmla="*/ 501166 w 634"/>
                <a:gd name="T59" fmla="*/ 424248 h 1039"/>
                <a:gd name="T60" fmla="*/ 519728 w 634"/>
                <a:gd name="T61" fmla="*/ 393321 h 1039"/>
                <a:gd name="T62" fmla="*/ 496747 w 634"/>
                <a:gd name="T63" fmla="*/ 370325 h 1039"/>
                <a:gd name="T64" fmla="*/ 519728 w 634"/>
                <a:gd name="T65" fmla="*/ 325124 h 1039"/>
                <a:gd name="T66" fmla="*/ 507354 w 634"/>
                <a:gd name="T67" fmla="*/ 282303 h 1039"/>
                <a:gd name="T68" fmla="*/ 560387 w 634"/>
                <a:gd name="T69" fmla="*/ 265650 h 1039"/>
                <a:gd name="T70" fmla="*/ 543593 w 634"/>
                <a:gd name="T71" fmla="*/ 242654 h 1039"/>
                <a:gd name="T72" fmla="*/ 543593 w 634"/>
                <a:gd name="T73" fmla="*/ 218071 h 1039"/>
                <a:gd name="T74" fmla="*/ 507354 w 634"/>
                <a:gd name="T75" fmla="*/ 183180 h 1039"/>
                <a:gd name="T76" fmla="*/ 452552 w 634"/>
                <a:gd name="T77" fmla="*/ 193489 h 1039"/>
                <a:gd name="T78" fmla="*/ 428687 w 634"/>
                <a:gd name="T79" fmla="*/ 170492 h 1039"/>
                <a:gd name="T80" fmla="*/ 434874 w 634"/>
                <a:gd name="T81" fmla="*/ 125292 h 1039"/>
                <a:gd name="T82" fmla="*/ 416313 w 634"/>
                <a:gd name="T83" fmla="*/ 118948 h 1039"/>
                <a:gd name="T84" fmla="*/ 399519 w 634"/>
                <a:gd name="T85" fmla="*/ 69783 h 1039"/>
                <a:gd name="T86" fmla="*/ 369467 w 634"/>
                <a:gd name="T87" fmla="*/ 53130 h 1039"/>
                <a:gd name="T88" fmla="*/ 326156 w 634"/>
                <a:gd name="T89" fmla="*/ 59474 h 1039"/>
                <a:gd name="T90" fmla="*/ 235115 w 634"/>
                <a:gd name="T91" fmla="*/ 30133 h 1039"/>
                <a:gd name="T92" fmla="*/ 182082 w 634"/>
                <a:gd name="T93" fmla="*/ 24583 h 1039"/>
                <a:gd name="T94" fmla="*/ 139655 w 634"/>
                <a:gd name="T95" fmla="*/ 0 h 1039"/>
                <a:gd name="T96" fmla="*/ 121977 w 634"/>
                <a:gd name="T97" fmla="*/ 0 h 1039"/>
                <a:gd name="T98" fmla="*/ 115790 w 634"/>
                <a:gd name="T99" fmla="*/ 24583 h 1039"/>
                <a:gd name="T100" fmla="*/ 135235 w 634"/>
                <a:gd name="T101" fmla="*/ 65818 h 1039"/>
                <a:gd name="T102" fmla="*/ 121977 w 634"/>
                <a:gd name="T103" fmla="*/ 88814 h 1039"/>
                <a:gd name="T104" fmla="*/ 158217 w 634"/>
                <a:gd name="T105" fmla="*/ 158597 h 1039"/>
                <a:gd name="T106" fmla="*/ 152029 w 634"/>
                <a:gd name="T107" fmla="*/ 199833 h 1039"/>
                <a:gd name="T108" fmla="*/ 168823 w 634"/>
                <a:gd name="T109" fmla="*/ 330675 h 1039"/>
                <a:gd name="T110" fmla="*/ 158217 w 634"/>
                <a:gd name="T111" fmla="*/ 360016 h 1039"/>
                <a:gd name="T112" fmla="*/ 139655 w 634"/>
                <a:gd name="T113" fmla="*/ 477378 h 1039"/>
                <a:gd name="T114" fmla="*/ 107835 w 634"/>
                <a:gd name="T115" fmla="*/ 512269 h 1039"/>
                <a:gd name="T116" fmla="*/ 48614 w 634"/>
                <a:gd name="T117" fmla="*/ 543196 h 1039"/>
                <a:gd name="T118" fmla="*/ 31820 w 634"/>
                <a:gd name="T119" fmla="*/ 570157 h 1039"/>
                <a:gd name="T120" fmla="*/ 0 w 634"/>
                <a:gd name="T121" fmla="*/ 588396 h 10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4" h="1039">
                  <a:moveTo>
                    <a:pt x="0" y="742"/>
                  </a:moveTo>
                  <a:lnTo>
                    <a:pt x="14" y="817"/>
                  </a:lnTo>
                  <a:lnTo>
                    <a:pt x="62" y="839"/>
                  </a:lnTo>
                  <a:lnTo>
                    <a:pt x="55" y="890"/>
                  </a:lnTo>
                  <a:lnTo>
                    <a:pt x="29" y="942"/>
                  </a:lnTo>
                  <a:lnTo>
                    <a:pt x="20" y="987"/>
                  </a:lnTo>
                  <a:lnTo>
                    <a:pt x="43" y="1039"/>
                  </a:lnTo>
                  <a:lnTo>
                    <a:pt x="76" y="1031"/>
                  </a:lnTo>
                  <a:lnTo>
                    <a:pt x="110" y="1010"/>
                  </a:lnTo>
                  <a:lnTo>
                    <a:pt x="138" y="1010"/>
                  </a:lnTo>
                  <a:lnTo>
                    <a:pt x="158" y="987"/>
                  </a:lnTo>
                  <a:lnTo>
                    <a:pt x="246" y="973"/>
                  </a:lnTo>
                  <a:lnTo>
                    <a:pt x="301" y="942"/>
                  </a:lnTo>
                  <a:lnTo>
                    <a:pt x="328" y="906"/>
                  </a:lnTo>
                  <a:lnTo>
                    <a:pt x="361" y="898"/>
                  </a:lnTo>
                  <a:lnTo>
                    <a:pt x="376" y="862"/>
                  </a:lnTo>
                  <a:lnTo>
                    <a:pt x="404" y="839"/>
                  </a:lnTo>
                  <a:lnTo>
                    <a:pt x="478" y="831"/>
                  </a:lnTo>
                  <a:lnTo>
                    <a:pt x="492" y="800"/>
                  </a:lnTo>
                  <a:lnTo>
                    <a:pt x="471" y="787"/>
                  </a:lnTo>
                  <a:lnTo>
                    <a:pt x="485" y="758"/>
                  </a:lnTo>
                  <a:lnTo>
                    <a:pt x="471" y="698"/>
                  </a:lnTo>
                  <a:lnTo>
                    <a:pt x="478" y="685"/>
                  </a:lnTo>
                  <a:lnTo>
                    <a:pt x="540" y="690"/>
                  </a:lnTo>
                  <a:lnTo>
                    <a:pt x="547" y="646"/>
                  </a:lnTo>
                  <a:lnTo>
                    <a:pt x="581" y="631"/>
                  </a:lnTo>
                  <a:lnTo>
                    <a:pt x="588" y="615"/>
                  </a:lnTo>
                  <a:lnTo>
                    <a:pt x="567" y="594"/>
                  </a:lnTo>
                  <a:lnTo>
                    <a:pt x="588" y="550"/>
                  </a:lnTo>
                  <a:lnTo>
                    <a:pt x="567" y="535"/>
                  </a:lnTo>
                  <a:lnTo>
                    <a:pt x="588" y="496"/>
                  </a:lnTo>
                  <a:lnTo>
                    <a:pt x="562" y="467"/>
                  </a:lnTo>
                  <a:lnTo>
                    <a:pt x="588" y="410"/>
                  </a:lnTo>
                  <a:lnTo>
                    <a:pt x="574" y="356"/>
                  </a:lnTo>
                  <a:lnTo>
                    <a:pt x="634" y="335"/>
                  </a:lnTo>
                  <a:lnTo>
                    <a:pt x="615" y="306"/>
                  </a:lnTo>
                  <a:lnTo>
                    <a:pt x="615" y="275"/>
                  </a:lnTo>
                  <a:lnTo>
                    <a:pt x="574" y="231"/>
                  </a:lnTo>
                  <a:lnTo>
                    <a:pt x="512" y="244"/>
                  </a:lnTo>
                  <a:lnTo>
                    <a:pt x="485" y="215"/>
                  </a:lnTo>
                  <a:lnTo>
                    <a:pt x="492" y="158"/>
                  </a:lnTo>
                  <a:lnTo>
                    <a:pt x="471" y="150"/>
                  </a:lnTo>
                  <a:lnTo>
                    <a:pt x="452" y="88"/>
                  </a:lnTo>
                  <a:lnTo>
                    <a:pt x="418" y="67"/>
                  </a:lnTo>
                  <a:lnTo>
                    <a:pt x="369" y="75"/>
                  </a:lnTo>
                  <a:lnTo>
                    <a:pt x="266" y="38"/>
                  </a:lnTo>
                  <a:lnTo>
                    <a:pt x="206" y="31"/>
                  </a:lnTo>
                  <a:lnTo>
                    <a:pt x="158" y="0"/>
                  </a:lnTo>
                  <a:lnTo>
                    <a:pt x="138" y="0"/>
                  </a:lnTo>
                  <a:lnTo>
                    <a:pt x="131" y="31"/>
                  </a:lnTo>
                  <a:lnTo>
                    <a:pt x="153" y="83"/>
                  </a:lnTo>
                  <a:lnTo>
                    <a:pt x="138" y="112"/>
                  </a:lnTo>
                  <a:lnTo>
                    <a:pt x="179" y="200"/>
                  </a:lnTo>
                  <a:lnTo>
                    <a:pt x="172" y="252"/>
                  </a:lnTo>
                  <a:lnTo>
                    <a:pt x="191" y="417"/>
                  </a:lnTo>
                  <a:lnTo>
                    <a:pt x="179" y="454"/>
                  </a:lnTo>
                  <a:lnTo>
                    <a:pt x="158" y="602"/>
                  </a:lnTo>
                  <a:lnTo>
                    <a:pt x="122" y="646"/>
                  </a:lnTo>
                  <a:lnTo>
                    <a:pt x="55" y="685"/>
                  </a:lnTo>
                  <a:lnTo>
                    <a:pt x="36" y="719"/>
                  </a:lnTo>
                  <a:lnTo>
                    <a:pt x="0" y="742"/>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sp>
          <p:nvSpPr>
            <p:cNvPr id="249" name="Freeform 43">
              <a:extLst>
                <a:ext uri="{FF2B5EF4-FFF2-40B4-BE49-F238E27FC236}">
                  <a16:creationId xmlns:a16="http://schemas.microsoft.com/office/drawing/2014/main" id="{D7AE9590-FD78-47C0-9AAE-AB273EA29BED}"/>
                </a:ext>
              </a:extLst>
            </p:cNvPr>
            <p:cNvSpPr>
              <a:spLocks/>
            </p:cNvSpPr>
            <p:nvPr/>
          </p:nvSpPr>
          <p:spPr bwMode="auto">
            <a:xfrm>
              <a:off x="7825218" y="2614716"/>
              <a:ext cx="333387" cy="509752"/>
            </a:xfrm>
            <a:custGeom>
              <a:avLst/>
              <a:gdLst>
                <a:gd name="T0" fmla="*/ 0 w 526"/>
                <a:gd name="T1" fmla="*/ 582756 h 897"/>
                <a:gd name="T2" fmla="*/ 12380 w 526"/>
                <a:gd name="T3" fmla="*/ 589099 h 897"/>
                <a:gd name="T4" fmla="*/ 12380 w 526"/>
                <a:gd name="T5" fmla="*/ 622399 h 897"/>
                <a:gd name="T6" fmla="*/ 30066 w 526"/>
                <a:gd name="T7" fmla="*/ 640635 h 897"/>
                <a:gd name="T8" fmla="*/ 60132 w 526"/>
                <a:gd name="T9" fmla="*/ 646978 h 897"/>
                <a:gd name="T10" fmla="*/ 78702 w 526"/>
                <a:gd name="T11" fmla="*/ 663628 h 897"/>
                <a:gd name="T12" fmla="*/ 137949 w 526"/>
                <a:gd name="T13" fmla="*/ 688207 h 897"/>
                <a:gd name="T14" fmla="*/ 247601 w 526"/>
                <a:gd name="T15" fmla="*/ 700100 h 897"/>
                <a:gd name="T16" fmla="*/ 285626 w 526"/>
                <a:gd name="T17" fmla="*/ 711200 h 897"/>
                <a:gd name="T18" fmla="*/ 332493 w 526"/>
                <a:gd name="T19" fmla="*/ 657285 h 897"/>
                <a:gd name="T20" fmla="*/ 320998 w 526"/>
                <a:gd name="T21" fmla="*/ 634292 h 897"/>
                <a:gd name="T22" fmla="*/ 349295 w 526"/>
                <a:gd name="T23" fmla="*/ 576413 h 897"/>
                <a:gd name="T24" fmla="*/ 349295 w 526"/>
                <a:gd name="T25" fmla="*/ 558177 h 897"/>
                <a:gd name="T26" fmla="*/ 387319 w 526"/>
                <a:gd name="T27" fmla="*/ 533598 h 897"/>
                <a:gd name="T28" fmla="*/ 435955 w 526"/>
                <a:gd name="T29" fmla="*/ 434490 h 897"/>
                <a:gd name="T30" fmla="*/ 430650 w 526"/>
                <a:gd name="T31" fmla="*/ 412290 h 897"/>
                <a:gd name="T32" fmla="*/ 393509 w 526"/>
                <a:gd name="T33" fmla="*/ 393261 h 897"/>
                <a:gd name="T34" fmla="*/ 387319 w 526"/>
                <a:gd name="T35" fmla="*/ 376611 h 897"/>
                <a:gd name="T36" fmla="*/ 454526 w 526"/>
                <a:gd name="T37" fmla="*/ 335382 h 897"/>
                <a:gd name="T38" fmla="*/ 465137 w 526"/>
                <a:gd name="T39" fmla="*/ 305253 h 897"/>
                <a:gd name="T40" fmla="*/ 454526 w 526"/>
                <a:gd name="T41" fmla="*/ 298910 h 897"/>
                <a:gd name="T42" fmla="*/ 435955 w 526"/>
                <a:gd name="T43" fmla="*/ 305253 h 897"/>
                <a:gd name="T44" fmla="*/ 412080 w 526"/>
                <a:gd name="T45" fmla="*/ 317146 h 897"/>
                <a:gd name="T46" fmla="*/ 393509 w 526"/>
                <a:gd name="T47" fmla="*/ 317146 h 897"/>
                <a:gd name="T48" fmla="*/ 381129 w 526"/>
                <a:gd name="T49" fmla="*/ 294153 h 897"/>
                <a:gd name="T50" fmla="*/ 363444 w 526"/>
                <a:gd name="T51" fmla="*/ 282260 h 897"/>
                <a:gd name="T52" fmla="*/ 338683 w 526"/>
                <a:gd name="T53" fmla="*/ 199802 h 897"/>
                <a:gd name="T54" fmla="*/ 320998 w 526"/>
                <a:gd name="T55" fmla="*/ 171259 h 897"/>
                <a:gd name="T56" fmla="*/ 357254 w 526"/>
                <a:gd name="T57" fmla="*/ 158573 h 897"/>
                <a:gd name="T58" fmla="*/ 363444 w 526"/>
                <a:gd name="T59" fmla="*/ 128444 h 897"/>
                <a:gd name="T60" fmla="*/ 357254 w 526"/>
                <a:gd name="T61" fmla="*/ 128444 h 897"/>
                <a:gd name="T62" fmla="*/ 367865 w 526"/>
                <a:gd name="T63" fmla="*/ 88801 h 897"/>
                <a:gd name="T64" fmla="*/ 285626 w 526"/>
                <a:gd name="T65" fmla="*/ 99108 h 897"/>
                <a:gd name="T66" fmla="*/ 285626 w 526"/>
                <a:gd name="T67" fmla="*/ 70565 h 897"/>
                <a:gd name="T68" fmla="*/ 243180 w 526"/>
                <a:gd name="T69" fmla="*/ 24579 h 897"/>
                <a:gd name="T70" fmla="*/ 205155 w 526"/>
                <a:gd name="T71" fmla="*/ 24579 h 897"/>
                <a:gd name="T72" fmla="*/ 186585 w 526"/>
                <a:gd name="T73" fmla="*/ 0 h 897"/>
                <a:gd name="T74" fmla="*/ 175974 w 526"/>
                <a:gd name="T75" fmla="*/ 4757 h 897"/>
                <a:gd name="T76" fmla="*/ 169784 w 526"/>
                <a:gd name="T77" fmla="*/ 24579 h 897"/>
                <a:gd name="T78" fmla="*/ 162710 w 526"/>
                <a:gd name="T79" fmla="*/ 34886 h 897"/>
                <a:gd name="T80" fmla="*/ 150329 w 526"/>
                <a:gd name="T81" fmla="*/ 4757 h 897"/>
                <a:gd name="T82" fmla="*/ 137949 w 526"/>
                <a:gd name="T83" fmla="*/ 4757 h 897"/>
                <a:gd name="T84" fmla="*/ 133528 w 526"/>
                <a:gd name="T85" fmla="*/ 24579 h 897"/>
                <a:gd name="T86" fmla="*/ 114958 w 526"/>
                <a:gd name="T87" fmla="*/ 24579 h 897"/>
                <a:gd name="T88" fmla="*/ 109652 w 526"/>
                <a:gd name="T89" fmla="*/ 53915 h 897"/>
                <a:gd name="T90" fmla="*/ 121148 w 526"/>
                <a:gd name="T91" fmla="*/ 111794 h 897"/>
                <a:gd name="T92" fmla="*/ 86661 w 526"/>
                <a:gd name="T93" fmla="*/ 164916 h 897"/>
                <a:gd name="T94" fmla="*/ 48636 w 526"/>
                <a:gd name="T95" fmla="*/ 171259 h 897"/>
                <a:gd name="T96" fmla="*/ 36256 w 526"/>
                <a:gd name="T97" fmla="*/ 247374 h 897"/>
                <a:gd name="T98" fmla="*/ 19454 w 526"/>
                <a:gd name="T99" fmla="*/ 275917 h 897"/>
                <a:gd name="T100" fmla="*/ 30066 w 526"/>
                <a:gd name="T101" fmla="*/ 317146 h 897"/>
                <a:gd name="T102" fmla="*/ 25644 w 526"/>
                <a:gd name="T103" fmla="*/ 353618 h 897"/>
                <a:gd name="T104" fmla="*/ 30066 w 526"/>
                <a:gd name="T105" fmla="*/ 393261 h 897"/>
                <a:gd name="T106" fmla="*/ 12380 w 526"/>
                <a:gd name="T107" fmla="*/ 447176 h 897"/>
                <a:gd name="T108" fmla="*/ 30066 w 526"/>
                <a:gd name="T109" fmla="*/ 516948 h 897"/>
                <a:gd name="T110" fmla="*/ 0 w 526"/>
                <a:gd name="T111" fmla="*/ 582756 h 8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897">
                  <a:moveTo>
                    <a:pt x="0" y="735"/>
                  </a:moveTo>
                  <a:lnTo>
                    <a:pt x="14" y="743"/>
                  </a:lnTo>
                  <a:lnTo>
                    <a:pt x="14" y="785"/>
                  </a:lnTo>
                  <a:lnTo>
                    <a:pt x="34" y="808"/>
                  </a:lnTo>
                  <a:lnTo>
                    <a:pt x="68" y="816"/>
                  </a:lnTo>
                  <a:lnTo>
                    <a:pt x="89" y="837"/>
                  </a:lnTo>
                  <a:lnTo>
                    <a:pt x="156" y="868"/>
                  </a:lnTo>
                  <a:lnTo>
                    <a:pt x="280" y="883"/>
                  </a:lnTo>
                  <a:lnTo>
                    <a:pt x="323" y="897"/>
                  </a:lnTo>
                  <a:lnTo>
                    <a:pt x="376" y="829"/>
                  </a:lnTo>
                  <a:lnTo>
                    <a:pt x="363" y="800"/>
                  </a:lnTo>
                  <a:lnTo>
                    <a:pt x="395" y="727"/>
                  </a:lnTo>
                  <a:lnTo>
                    <a:pt x="395" y="704"/>
                  </a:lnTo>
                  <a:lnTo>
                    <a:pt x="438" y="673"/>
                  </a:lnTo>
                  <a:lnTo>
                    <a:pt x="493" y="548"/>
                  </a:lnTo>
                  <a:lnTo>
                    <a:pt x="487" y="520"/>
                  </a:lnTo>
                  <a:lnTo>
                    <a:pt x="445" y="496"/>
                  </a:lnTo>
                  <a:lnTo>
                    <a:pt x="438" y="475"/>
                  </a:lnTo>
                  <a:lnTo>
                    <a:pt x="514" y="423"/>
                  </a:lnTo>
                  <a:lnTo>
                    <a:pt x="526" y="385"/>
                  </a:lnTo>
                  <a:lnTo>
                    <a:pt x="514" y="377"/>
                  </a:lnTo>
                  <a:lnTo>
                    <a:pt x="493" y="385"/>
                  </a:lnTo>
                  <a:lnTo>
                    <a:pt x="466" y="400"/>
                  </a:lnTo>
                  <a:lnTo>
                    <a:pt x="445" y="400"/>
                  </a:lnTo>
                  <a:lnTo>
                    <a:pt x="431" y="371"/>
                  </a:lnTo>
                  <a:lnTo>
                    <a:pt x="411" y="356"/>
                  </a:lnTo>
                  <a:lnTo>
                    <a:pt x="383" y="252"/>
                  </a:lnTo>
                  <a:lnTo>
                    <a:pt x="363" y="216"/>
                  </a:lnTo>
                  <a:lnTo>
                    <a:pt x="404" y="200"/>
                  </a:lnTo>
                  <a:lnTo>
                    <a:pt x="411" y="162"/>
                  </a:lnTo>
                  <a:lnTo>
                    <a:pt x="404" y="162"/>
                  </a:lnTo>
                  <a:lnTo>
                    <a:pt x="416" y="112"/>
                  </a:lnTo>
                  <a:lnTo>
                    <a:pt x="323" y="125"/>
                  </a:lnTo>
                  <a:lnTo>
                    <a:pt x="323" y="89"/>
                  </a:lnTo>
                  <a:lnTo>
                    <a:pt x="275" y="31"/>
                  </a:lnTo>
                  <a:lnTo>
                    <a:pt x="232" y="31"/>
                  </a:lnTo>
                  <a:lnTo>
                    <a:pt x="211" y="0"/>
                  </a:lnTo>
                  <a:lnTo>
                    <a:pt x="199" y="6"/>
                  </a:lnTo>
                  <a:lnTo>
                    <a:pt x="192" y="31"/>
                  </a:lnTo>
                  <a:lnTo>
                    <a:pt x="184" y="44"/>
                  </a:lnTo>
                  <a:lnTo>
                    <a:pt x="170" y="6"/>
                  </a:lnTo>
                  <a:lnTo>
                    <a:pt x="156" y="6"/>
                  </a:lnTo>
                  <a:lnTo>
                    <a:pt x="151" y="31"/>
                  </a:lnTo>
                  <a:lnTo>
                    <a:pt x="130" y="31"/>
                  </a:lnTo>
                  <a:lnTo>
                    <a:pt x="124" y="68"/>
                  </a:lnTo>
                  <a:lnTo>
                    <a:pt x="137" y="141"/>
                  </a:lnTo>
                  <a:lnTo>
                    <a:pt x="98" y="208"/>
                  </a:lnTo>
                  <a:lnTo>
                    <a:pt x="55" y="216"/>
                  </a:lnTo>
                  <a:lnTo>
                    <a:pt x="41" y="312"/>
                  </a:lnTo>
                  <a:lnTo>
                    <a:pt x="22" y="348"/>
                  </a:lnTo>
                  <a:lnTo>
                    <a:pt x="34" y="400"/>
                  </a:lnTo>
                  <a:lnTo>
                    <a:pt x="29" y="446"/>
                  </a:lnTo>
                  <a:lnTo>
                    <a:pt x="34" y="496"/>
                  </a:lnTo>
                  <a:lnTo>
                    <a:pt x="14" y="564"/>
                  </a:lnTo>
                  <a:lnTo>
                    <a:pt x="34" y="652"/>
                  </a:lnTo>
                  <a:lnTo>
                    <a:pt x="0" y="735"/>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51" name="Freeform 45">
              <a:extLst>
                <a:ext uri="{FF2B5EF4-FFF2-40B4-BE49-F238E27FC236}">
                  <a16:creationId xmlns:a16="http://schemas.microsoft.com/office/drawing/2014/main" id="{0915A4CD-686F-44F1-8940-82CC7AA11288}"/>
                </a:ext>
              </a:extLst>
            </p:cNvPr>
            <p:cNvSpPr>
              <a:spLocks/>
            </p:cNvSpPr>
            <p:nvPr/>
          </p:nvSpPr>
          <p:spPr bwMode="auto">
            <a:xfrm>
              <a:off x="9339682" y="2804736"/>
              <a:ext cx="492685" cy="513166"/>
            </a:xfrm>
            <a:custGeom>
              <a:avLst/>
              <a:gdLst>
                <a:gd name="T0" fmla="*/ 0 w 777"/>
                <a:gd name="T1" fmla="*/ 423068 h 902"/>
                <a:gd name="T2" fmla="*/ 16809 w 777"/>
                <a:gd name="T3" fmla="*/ 434975 h 902"/>
                <a:gd name="T4" fmla="*/ 59273 w 777"/>
                <a:gd name="T5" fmla="*/ 441325 h 902"/>
                <a:gd name="T6" fmla="*/ 90236 w 777"/>
                <a:gd name="T7" fmla="*/ 434975 h 902"/>
                <a:gd name="T8" fmla="*/ 162779 w 777"/>
                <a:gd name="T9" fmla="*/ 451643 h 902"/>
                <a:gd name="T10" fmla="*/ 209667 w 777"/>
                <a:gd name="T11" fmla="*/ 511175 h 902"/>
                <a:gd name="T12" fmla="*/ 313173 w 777"/>
                <a:gd name="T13" fmla="*/ 569118 h 902"/>
                <a:gd name="T14" fmla="*/ 331751 w 777"/>
                <a:gd name="T15" fmla="*/ 592137 h 902"/>
                <a:gd name="T16" fmla="*/ 325558 w 777"/>
                <a:gd name="T17" fmla="*/ 604837 h 902"/>
                <a:gd name="T18" fmla="*/ 270709 w 777"/>
                <a:gd name="T19" fmla="*/ 598487 h 902"/>
                <a:gd name="T20" fmla="*/ 258323 w 777"/>
                <a:gd name="T21" fmla="*/ 604837 h 902"/>
                <a:gd name="T22" fmla="*/ 248592 w 777"/>
                <a:gd name="T23" fmla="*/ 641350 h 902"/>
                <a:gd name="T24" fmla="*/ 252131 w 777"/>
                <a:gd name="T25" fmla="*/ 669925 h 902"/>
                <a:gd name="T26" fmla="*/ 372446 w 777"/>
                <a:gd name="T27" fmla="*/ 715962 h 902"/>
                <a:gd name="T28" fmla="*/ 439681 w 777"/>
                <a:gd name="T29" fmla="*/ 699293 h 902"/>
                <a:gd name="T30" fmla="*/ 452951 w 777"/>
                <a:gd name="T31" fmla="*/ 686593 h 902"/>
                <a:gd name="T32" fmla="*/ 463567 w 777"/>
                <a:gd name="T33" fmla="*/ 641350 h 902"/>
                <a:gd name="T34" fmla="*/ 435257 w 777"/>
                <a:gd name="T35" fmla="*/ 623093 h 902"/>
                <a:gd name="T36" fmla="*/ 427295 w 777"/>
                <a:gd name="T37" fmla="*/ 552450 h 902"/>
                <a:gd name="T38" fmla="*/ 463567 w 777"/>
                <a:gd name="T39" fmla="*/ 504031 h 902"/>
                <a:gd name="T40" fmla="*/ 463567 w 777"/>
                <a:gd name="T41" fmla="*/ 441325 h 902"/>
                <a:gd name="T42" fmla="*/ 524609 w 777"/>
                <a:gd name="T43" fmla="*/ 357187 h 902"/>
                <a:gd name="T44" fmla="*/ 603344 w 777"/>
                <a:gd name="T45" fmla="*/ 282575 h 902"/>
                <a:gd name="T46" fmla="*/ 626346 w 777"/>
                <a:gd name="T47" fmla="*/ 274637 h 902"/>
                <a:gd name="T48" fmla="*/ 644924 w 777"/>
                <a:gd name="T49" fmla="*/ 268287 h 902"/>
                <a:gd name="T50" fmla="*/ 662617 w 777"/>
                <a:gd name="T51" fmla="*/ 198437 h 902"/>
                <a:gd name="T52" fmla="*/ 687388 w 777"/>
                <a:gd name="T53" fmla="*/ 187325 h 902"/>
                <a:gd name="T54" fmla="*/ 682965 w 777"/>
                <a:gd name="T55" fmla="*/ 175419 h 902"/>
                <a:gd name="T56" fmla="*/ 626346 w 777"/>
                <a:gd name="T57" fmla="*/ 175419 h 902"/>
                <a:gd name="T58" fmla="*/ 543187 w 777"/>
                <a:gd name="T59" fmla="*/ 150812 h 902"/>
                <a:gd name="T60" fmla="*/ 469759 w 777"/>
                <a:gd name="T61" fmla="*/ 105569 h 902"/>
                <a:gd name="T62" fmla="*/ 445873 w 777"/>
                <a:gd name="T63" fmla="*/ 127794 h 902"/>
                <a:gd name="T64" fmla="*/ 404294 w 777"/>
                <a:gd name="T65" fmla="*/ 127794 h 902"/>
                <a:gd name="T66" fmla="*/ 404294 w 777"/>
                <a:gd name="T67" fmla="*/ 88106 h 902"/>
                <a:gd name="T68" fmla="*/ 427295 w 777"/>
                <a:gd name="T69" fmla="*/ 16669 h 902"/>
                <a:gd name="T70" fmla="*/ 404294 w 777"/>
                <a:gd name="T71" fmla="*/ 4762 h 902"/>
                <a:gd name="T72" fmla="*/ 378638 w 777"/>
                <a:gd name="T73" fmla="*/ 4762 h 902"/>
                <a:gd name="T74" fmla="*/ 355637 w 777"/>
                <a:gd name="T75" fmla="*/ 16669 h 902"/>
                <a:gd name="T76" fmla="*/ 343252 w 777"/>
                <a:gd name="T77" fmla="*/ 4762 h 902"/>
                <a:gd name="T78" fmla="*/ 313173 w 777"/>
                <a:gd name="T79" fmla="*/ 0 h 902"/>
                <a:gd name="T80" fmla="*/ 270709 w 777"/>
                <a:gd name="T81" fmla="*/ 39687 h 902"/>
                <a:gd name="T82" fmla="*/ 240630 w 777"/>
                <a:gd name="T83" fmla="*/ 39687 h 902"/>
                <a:gd name="T84" fmla="*/ 234437 w 777"/>
                <a:gd name="T85" fmla="*/ 99219 h 902"/>
                <a:gd name="T86" fmla="*/ 217629 w 777"/>
                <a:gd name="T87" fmla="*/ 111125 h 902"/>
                <a:gd name="T88" fmla="*/ 199051 w 777"/>
                <a:gd name="T89" fmla="*/ 111125 h 902"/>
                <a:gd name="T90" fmla="*/ 167202 w 777"/>
                <a:gd name="T91" fmla="*/ 150812 h 902"/>
                <a:gd name="T92" fmla="*/ 131816 w 777"/>
                <a:gd name="T93" fmla="*/ 175419 h 902"/>
                <a:gd name="T94" fmla="*/ 76966 w 777"/>
                <a:gd name="T95" fmla="*/ 193675 h 902"/>
                <a:gd name="T96" fmla="*/ 95544 w 777"/>
                <a:gd name="T97" fmla="*/ 257969 h 902"/>
                <a:gd name="T98" fmla="*/ 76966 w 777"/>
                <a:gd name="T99" fmla="*/ 327819 h 902"/>
                <a:gd name="T100" fmla="*/ 16809 w 777"/>
                <a:gd name="T101" fmla="*/ 346869 h 902"/>
                <a:gd name="T102" fmla="*/ 40695 w 777"/>
                <a:gd name="T103" fmla="*/ 375443 h 902"/>
                <a:gd name="T104" fmla="*/ 36271 w 777"/>
                <a:gd name="T105" fmla="*/ 392112 h 902"/>
                <a:gd name="T106" fmla="*/ 0 w 777"/>
                <a:gd name="T107" fmla="*/ 423068 h 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902">
                  <a:moveTo>
                    <a:pt x="0" y="533"/>
                  </a:moveTo>
                  <a:lnTo>
                    <a:pt x="19" y="548"/>
                  </a:lnTo>
                  <a:lnTo>
                    <a:pt x="67" y="556"/>
                  </a:lnTo>
                  <a:lnTo>
                    <a:pt x="102" y="548"/>
                  </a:lnTo>
                  <a:lnTo>
                    <a:pt x="184" y="569"/>
                  </a:lnTo>
                  <a:lnTo>
                    <a:pt x="237" y="644"/>
                  </a:lnTo>
                  <a:lnTo>
                    <a:pt x="354" y="717"/>
                  </a:lnTo>
                  <a:lnTo>
                    <a:pt x="375" y="746"/>
                  </a:lnTo>
                  <a:lnTo>
                    <a:pt x="368" y="762"/>
                  </a:lnTo>
                  <a:lnTo>
                    <a:pt x="306" y="754"/>
                  </a:lnTo>
                  <a:lnTo>
                    <a:pt x="292" y="762"/>
                  </a:lnTo>
                  <a:lnTo>
                    <a:pt x="281" y="808"/>
                  </a:lnTo>
                  <a:lnTo>
                    <a:pt x="285" y="844"/>
                  </a:lnTo>
                  <a:lnTo>
                    <a:pt x="421" y="902"/>
                  </a:lnTo>
                  <a:lnTo>
                    <a:pt x="497" y="881"/>
                  </a:lnTo>
                  <a:lnTo>
                    <a:pt x="512" y="865"/>
                  </a:lnTo>
                  <a:lnTo>
                    <a:pt x="524" y="808"/>
                  </a:lnTo>
                  <a:lnTo>
                    <a:pt x="492" y="785"/>
                  </a:lnTo>
                  <a:lnTo>
                    <a:pt x="483" y="696"/>
                  </a:lnTo>
                  <a:lnTo>
                    <a:pt x="524" y="635"/>
                  </a:lnTo>
                  <a:lnTo>
                    <a:pt x="524" y="556"/>
                  </a:lnTo>
                  <a:lnTo>
                    <a:pt x="593" y="450"/>
                  </a:lnTo>
                  <a:lnTo>
                    <a:pt x="682" y="356"/>
                  </a:lnTo>
                  <a:lnTo>
                    <a:pt x="708" y="346"/>
                  </a:lnTo>
                  <a:lnTo>
                    <a:pt x="729" y="338"/>
                  </a:lnTo>
                  <a:lnTo>
                    <a:pt x="749" y="250"/>
                  </a:lnTo>
                  <a:lnTo>
                    <a:pt x="777" y="236"/>
                  </a:lnTo>
                  <a:lnTo>
                    <a:pt x="772" y="221"/>
                  </a:lnTo>
                  <a:lnTo>
                    <a:pt x="708" y="221"/>
                  </a:lnTo>
                  <a:lnTo>
                    <a:pt x="614" y="190"/>
                  </a:lnTo>
                  <a:lnTo>
                    <a:pt x="531" y="133"/>
                  </a:lnTo>
                  <a:lnTo>
                    <a:pt x="504" y="161"/>
                  </a:lnTo>
                  <a:lnTo>
                    <a:pt x="457" y="161"/>
                  </a:lnTo>
                  <a:lnTo>
                    <a:pt x="457" y="111"/>
                  </a:lnTo>
                  <a:lnTo>
                    <a:pt x="483" y="21"/>
                  </a:lnTo>
                  <a:lnTo>
                    <a:pt x="457" y="6"/>
                  </a:lnTo>
                  <a:lnTo>
                    <a:pt x="428" y="6"/>
                  </a:lnTo>
                  <a:lnTo>
                    <a:pt x="402" y="21"/>
                  </a:lnTo>
                  <a:lnTo>
                    <a:pt x="388" y="6"/>
                  </a:lnTo>
                  <a:lnTo>
                    <a:pt x="354" y="0"/>
                  </a:lnTo>
                  <a:lnTo>
                    <a:pt x="306" y="50"/>
                  </a:lnTo>
                  <a:lnTo>
                    <a:pt x="272" y="50"/>
                  </a:lnTo>
                  <a:lnTo>
                    <a:pt x="265" y="125"/>
                  </a:lnTo>
                  <a:lnTo>
                    <a:pt x="246" y="140"/>
                  </a:lnTo>
                  <a:lnTo>
                    <a:pt x="225" y="140"/>
                  </a:lnTo>
                  <a:lnTo>
                    <a:pt x="189" y="190"/>
                  </a:lnTo>
                  <a:lnTo>
                    <a:pt x="149" y="221"/>
                  </a:lnTo>
                  <a:lnTo>
                    <a:pt x="87" y="244"/>
                  </a:lnTo>
                  <a:lnTo>
                    <a:pt x="108" y="325"/>
                  </a:lnTo>
                  <a:lnTo>
                    <a:pt x="87" y="413"/>
                  </a:lnTo>
                  <a:lnTo>
                    <a:pt x="19" y="437"/>
                  </a:lnTo>
                  <a:lnTo>
                    <a:pt x="46" y="473"/>
                  </a:lnTo>
                  <a:lnTo>
                    <a:pt x="41" y="494"/>
                  </a:lnTo>
                  <a:lnTo>
                    <a:pt x="0" y="533"/>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52" name="Freeform 46">
              <a:extLst>
                <a:ext uri="{FF2B5EF4-FFF2-40B4-BE49-F238E27FC236}">
                  <a16:creationId xmlns:a16="http://schemas.microsoft.com/office/drawing/2014/main" id="{E3313C87-2026-4518-90AA-398E7D7DF209}"/>
                </a:ext>
              </a:extLst>
            </p:cNvPr>
            <p:cNvSpPr>
              <a:spLocks/>
            </p:cNvSpPr>
            <p:nvPr/>
          </p:nvSpPr>
          <p:spPr bwMode="auto">
            <a:xfrm>
              <a:off x="7712571" y="3036855"/>
              <a:ext cx="446033" cy="290149"/>
            </a:xfrm>
            <a:custGeom>
              <a:avLst/>
              <a:gdLst>
                <a:gd name="T0" fmla="*/ 0 w 705"/>
                <a:gd name="T1" fmla="*/ 318123 h 509"/>
                <a:gd name="T2" fmla="*/ 7944 w 705"/>
                <a:gd name="T3" fmla="*/ 305398 h 509"/>
                <a:gd name="T4" fmla="*/ 44135 w 705"/>
                <a:gd name="T5" fmla="*/ 281539 h 509"/>
                <a:gd name="T6" fmla="*/ 31777 w 705"/>
                <a:gd name="T7" fmla="*/ 252113 h 509"/>
                <a:gd name="T8" fmla="*/ 20302 w 705"/>
                <a:gd name="T9" fmla="*/ 245750 h 509"/>
                <a:gd name="T10" fmla="*/ 0 w 705"/>
                <a:gd name="T11" fmla="*/ 210757 h 509"/>
                <a:gd name="T12" fmla="*/ 56492 w 705"/>
                <a:gd name="T13" fmla="*/ 217119 h 509"/>
                <a:gd name="T14" fmla="*/ 86504 w 705"/>
                <a:gd name="T15" fmla="*/ 180535 h 509"/>
                <a:gd name="T16" fmla="*/ 90918 w 705"/>
                <a:gd name="T17" fmla="*/ 151109 h 509"/>
                <a:gd name="T18" fmla="*/ 44135 w 705"/>
                <a:gd name="T19" fmla="*/ 74759 h 509"/>
                <a:gd name="T20" fmla="*/ 56492 w 705"/>
                <a:gd name="T21" fmla="*/ 39765 h 509"/>
                <a:gd name="T22" fmla="*/ 86504 w 705"/>
                <a:gd name="T23" fmla="*/ 23064 h 509"/>
                <a:gd name="T24" fmla="*/ 97096 w 705"/>
                <a:gd name="T25" fmla="*/ 3977 h 509"/>
                <a:gd name="T26" fmla="*/ 135052 w 705"/>
                <a:gd name="T27" fmla="*/ 10339 h 509"/>
                <a:gd name="T28" fmla="*/ 170360 w 705"/>
                <a:gd name="T29" fmla="*/ 0 h 509"/>
                <a:gd name="T30" fmla="*/ 170360 w 705"/>
                <a:gd name="T31" fmla="*/ 33403 h 509"/>
                <a:gd name="T32" fmla="*/ 188014 w 705"/>
                <a:gd name="T33" fmla="*/ 51695 h 509"/>
                <a:gd name="T34" fmla="*/ 218026 w 705"/>
                <a:gd name="T35" fmla="*/ 58058 h 509"/>
                <a:gd name="T36" fmla="*/ 236562 w 705"/>
                <a:gd name="T37" fmla="*/ 74759 h 509"/>
                <a:gd name="T38" fmla="*/ 295703 w 705"/>
                <a:gd name="T39" fmla="*/ 99414 h 509"/>
                <a:gd name="T40" fmla="*/ 405157 w 705"/>
                <a:gd name="T41" fmla="*/ 111343 h 509"/>
                <a:gd name="T42" fmla="*/ 443113 w 705"/>
                <a:gd name="T43" fmla="*/ 122478 h 509"/>
                <a:gd name="T44" fmla="*/ 489896 w 705"/>
                <a:gd name="T45" fmla="*/ 68397 h 509"/>
                <a:gd name="T46" fmla="*/ 561394 w 705"/>
                <a:gd name="T47" fmla="*/ 62829 h 509"/>
                <a:gd name="T48" fmla="*/ 593171 w 705"/>
                <a:gd name="T49" fmla="*/ 74759 h 509"/>
                <a:gd name="T50" fmla="*/ 597585 w 705"/>
                <a:gd name="T51" fmla="*/ 122478 h 509"/>
                <a:gd name="T52" fmla="*/ 622300 w 705"/>
                <a:gd name="T53" fmla="*/ 151109 h 509"/>
                <a:gd name="T54" fmla="*/ 622300 w 705"/>
                <a:gd name="T55" fmla="*/ 163038 h 509"/>
                <a:gd name="T56" fmla="*/ 605529 w 705"/>
                <a:gd name="T57" fmla="*/ 169401 h 509"/>
                <a:gd name="T58" fmla="*/ 538444 w 705"/>
                <a:gd name="T59" fmla="*/ 210757 h 509"/>
                <a:gd name="T60" fmla="*/ 520790 w 705"/>
                <a:gd name="T61" fmla="*/ 235411 h 509"/>
                <a:gd name="T62" fmla="*/ 496075 w 705"/>
                <a:gd name="T63" fmla="*/ 245750 h 509"/>
                <a:gd name="T64" fmla="*/ 496075 w 705"/>
                <a:gd name="T65" fmla="*/ 268814 h 509"/>
                <a:gd name="T66" fmla="*/ 514611 w 705"/>
                <a:gd name="T67" fmla="*/ 275177 h 509"/>
                <a:gd name="T68" fmla="*/ 489896 w 705"/>
                <a:gd name="T69" fmla="*/ 311761 h 509"/>
                <a:gd name="T70" fmla="*/ 411336 w 705"/>
                <a:gd name="T71" fmla="*/ 305398 h 509"/>
                <a:gd name="T72" fmla="*/ 382207 w 705"/>
                <a:gd name="T73" fmla="*/ 369818 h 509"/>
                <a:gd name="T74" fmla="*/ 344251 w 705"/>
                <a:gd name="T75" fmla="*/ 376181 h 509"/>
                <a:gd name="T76" fmla="*/ 308061 w 705"/>
                <a:gd name="T77" fmla="*/ 404812 h 509"/>
                <a:gd name="T78" fmla="*/ 255099 w 705"/>
                <a:gd name="T79" fmla="*/ 376181 h 509"/>
                <a:gd name="T80" fmla="*/ 230383 w 705"/>
                <a:gd name="T81" fmla="*/ 388111 h 509"/>
                <a:gd name="T82" fmla="*/ 224205 w 705"/>
                <a:gd name="T83" fmla="*/ 382543 h 509"/>
                <a:gd name="T84" fmla="*/ 230383 w 705"/>
                <a:gd name="T85" fmla="*/ 357889 h 509"/>
                <a:gd name="T86" fmla="*/ 218026 w 705"/>
                <a:gd name="T87" fmla="*/ 353117 h 509"/>
                <a:gd name="T88" fmla="*/ 183601 w 705"/>
                <a:gd name="T89" fmla="*/ 363456 h 509"/>
                <a:gd name="T90" fmla="*/ 170360 w 705"/>
                <a:gd name="T91" fmla="*/ 382543 h 509"/>
                <a:gd name="T92" fmla="*/ 158002 w 705"/>
                <a:gd name="T93" fmla="*/ 382543 h 509"/>
                <a:gd name="T94" fmla="*/ 141231 w 705"/>
                <a:gd name="T95" fmla="*/ 353117 h 509"/>
                <a:gd name="T96" fmla="*/ 117398 w 705"/>
                <a:gd name="T97" fmla="*/ 376181 h 509"/>
                <a:gd name="T98" fmla="*/ 44135 w 705"/>
                <a:gd name="T99" fmla="*/ 382543 h 509"/>
                <a:gd name="T100" fmla="*/ 31777 w 705"/>
                <a:gd name="T101" fmla="*/ 369818 h 509"/>
                <a:gd name="T102" fmla="*/ 20302 w 705"/>
                <a:gd name="T103" fmla="*/ 376181 h 509"/>
                <a:gd name="T104" fmla="*/ 0 w 705"/>
                <a:gd name="T105" fmla="*/ 318123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5" h="509">
                  <a:moveTo>
                    <a:pt x="0" y="400"/>
                  </a:moveTo>
                  <a:lnTo>
                    <a:pt x="9" y="384"/>
                  </a:lnTo>
                  <a:lnTo>
                    <a:pt x="50" y="354"/>
                  </a:lnTo>
                  <a:lnTo>
                    <a:pt x="36" y="317"/>
                  </a:lnTo>
                  <a:lnTo>
                    <a:pt x="23" y="309"/>
                  </a:lnTo>
                  <a:lnTo>
                    <a:pt x="0" y="265"/>
                  </a:lnTo>
                  <a:lnTo>
                    <a:pt x="64" y="273"/>
                  </a:lnTo>
                  <a:lnTo>
                    <a:pt x="98" y="227"/>
                  </a:lnTo>
                  <a:lnTo>
                    <a:pt x="103" y="190"/>
                  </a:lnTo>
                  <a:lnTo>
                    <a:pt x="50" y="94"/>
                  </a:lnTo>
                  <a:lnTo>
                    <a:pt x="64" y="50"/>
                  </a:lnTo>
                  <a:lnTo>
                    <a:pt x="98" y="29"/>
                  </a:lnTo>
                  <a:lnTo>
                    <a:pt x="110" y="5"/>
                  </a:lnTo>
                  <a:lnTo>
                    <a:pt x="153" y="13"/>
                  </a:lnTo>
                  <a:lnTo>
                    <a:pt x="193" y="0"/>
                  </a:lnTo>
                  <a:lnTo>
                    <a:pt x="193" y="42"/>
                  </a:lnTo>
                  <a:lnTo>
                    <a:pt x="213" y="65"/>
                  </a:lnTo>
                  <a:lnTo>
                    <a:pt x="247" y="73"/>
                  </a:lnTo>
                  <a:lnTo>
                    <a:pt x="268" y="94"/>
                  </a:lnTo>
                  <a:lnTo>
                    <a:pt x="335" y="125"/>
                  </a:lnTo>
                  <a:lnTo>
                    <a:pt x="459" y="140"/>
                  </a:lnTo>
                  <a:lnTo>
                    <a:pt x="502" y="154"/>
                  </a:lnTo>
                  <a:lnTo>
                    <a:pt x="555" y="86"/>
                  </a:lnTo>
                  <a:lnTo>
                    <a:pt x="636" y="79"/>
                  </a:lnTo>
                  <a:lnTo>
                    <a:pt x="672" y="94"/>
                  </a:lnTo>
                  <a:lnTo>
                    <a:pt x="677" y="154"/>
                  </a:lnTo>
                  <a:lnTo>
                    <a:pt x="705" y="190"/>
                  </a:lnTo>
                  <a:lnTo>
                    <a:pt x="705" y="205"/>
                  </a:lnTo>
                  <a:lnTo>
                    <a:pt x="686" y="213"/>
                  </a:lnTo>
                  <a:lnTo>
                    <a:pt x="610" y="265"/>
                  </a:lnTo>
                  <a:lnTo>
                    <a:pt x="590" y="296"/>
                  </a:lnTo>
                  <a:lnTo>
                    <a:pt x="562" y="309"/>
                  </a:lnTo>
                  <a:lnTo>
                    <a:pt x="562" y="338"/>
                  </a:lnTo>
                  <a:lnTo>
                    <a:pt x="583" y="346"/>
                  </a:lnTo>
                  <a:lnTo>
                    <a:pt x="555" y="392"/>
                  </a:lnTo>
                  <a:lnTo>
                    <a:pt x="466" y="384"/>
                  </a:lnTo>
                  <a:lnTo>
                    <a:pt x="433" y="465"/>
                  </a:lnTo>
                  <a:lnTo>
                    <a:pt x="390" y="473"/>
                  </a:lnTo>
                  <a:lnTo>
                    <a:pt x="349" y="509"/>
                  </a:lnTo>
                  <a:lnTo>
                    <a:pt x="289" y="473"/>
                  </a:lnTo>
                  <a:lnTo>
                    <a:pt x="261" y="488"/>
                  </a:lnTo>
                  <a:lnTo>
                    <a:pt x="254" y="481"/>
                  </a:lnTo>
                  <a:lnTo>
                    <a:pt x="261" y="450"/>
                  </a:lnTo>
                  <a:lnTo>
                    <a:pt x="247" y="444"/>
                  </a:lnTo>
                  <a:lnTo>
                    <a:pt x="208" y="457"/>
                  </a:lnTo>
                  <a:lnTo>
                    <a:pt x="193" y="481"/>
                  </a:lnTo>
                  <a:lnTo>
                    <a:pt x="179" y="481"/>
                  </a:lnTo>
                  <a:lnTo>
                    <a:pt x="160" y="444"/>
                  </a:lnTo>
                  <a:lnTo>
                    <a:pt x="133" y="473"/>
                  </a:lnTo>
                  <a:lnTo>
                    <a:pt x="50" y="481"/>
                  </a:lnTo>
                  <a:lnTo>
                    <a:pt x="36" y="465"/>
                  </a:lnTo>
                  <a:lnTo>
                    <a:pt x="23" y="473"/>
                  </a:lnTo>
                  <a:lnTo>
                    <a:pt x="0" y="400"/>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53" name="Freeform 47">
              <a:extLst>
                <a:ext uri="{FF2B5EF4-FFF2-40B4-BE49-F238E27FC236}">
                  <a16:creationId xmlns:a16="http://schemas.microsoft.com/office/drawing/2014/main" id="{7945CAD0-EA7F-4633-9075-15903D18947B}"/>
                </a:ext>
              </a:extLst>
            </p:cNvPr>
            <p:cNvSpPr>
              <a:spLocks/>
            </p:cNvSpPr>
            <p:nvPr/>
          </p:nvSpPr>
          <p:spPr bwMode="auto">
            <a:xfrm>
              <a:off x="8633084" y="2887798"/>
              <a:ext cx="304941" cy="472204"/>
            </a:xfrm>
            <a:custGeom>
              <a:avLst/>
              <a:gdLst>
                <a:gd name="T0" fmla="*/ 0 w 478"/>
                <a:gd name="T1" fmla="*/ 570020 h 831"/>
                <a:gd name="T2" fmla="*/ 6230 w 478"/>
                <a:gd name="T3" fmla="*/ 582705 h 831"/>
                <a:gd name="T4" fmla="*/ 16911 w 478"/>
                <a:gd name="T5" fmla="*/ 589047 h 831"/>
                <a:gd name="T6" fmla="*/ 55184 w 478"/>
                <a:gd name="T7" fmla="*/ 576362 h 831"/>
                <a:gd name="T8" fmla="*/ 73875 w 478"/>
                <a:gd name="T9" fmla="*/ 617588 h 831"/>
                <a:gd name="T10" fmla="*/ 116598 w 478"/>
                <a:gd name="T11" fmla="*/ 599353 h 831"/>
                <a:gd name="T12" fmla="*/ 170002 w 478"/>
                <a:gd name="T13" fmla="*/ 629480 h 831"/>
                <a:gd name="T14" fmla="*/ 208275 w 478"/>
                <a:gd name="T15" fmla="*/ 629480 h 831"/>
                <a:gd name="T16" fmla="*/ 225186 w 478"/>
                <a:gd name="T17" fmla="*/ 658813 h 831"/>
                <a:gd name="T18" fmla="*/ 261678 w 478"/>
                <a:gd name="T19" fmla="*/ 642164 h 831"/>
                <a:gd name="T20" fmla="*/ 304401 w 478"/>
                <a:gd name="T21" fmla="*/ 652471 h 831"/>
                <a:gd name="T22" fmla="*/ 316862 w 478"/>
                <a:gd name="T23" fmla="*/ 635822 h 831"/>
                <a:gd name="T24" fmla="*/ 376497 w 478"/>
                <a:gd name="T25" fmla="*/ 648507 h 831"/>
                <a:gd name="T26" fmla="*/ 382727 w 478"/>
                <a:gd name="T27" fmla="*/ 611245 h 831"/>
                <a:gd name="T28" fmla="*/ 425450 w 478"/>
                <a:gd name="T29" fmla="*/ 582705 h 831"/>
                <a:gd name="T30" fmla="*/ 425450 w 478"/>
                <a:gd name="T31" fmla="*/ 570020 h 831"/>
                <a:gd name="T32" fmla="*/ 394298 w 478"/>
                <a:gd name="T33" fmla="*/ 570020 h 831"/>
                <a:gd name="T34" fmla="*/ 412989 w 478"/>
                <a:gd name="T35" fmla="*/ 541479 h 831"/>
                <a:gd name="T36" fmla="*/ 406759 w 478"/>
                <a:gd name="T37" fmla="*/ 524831 h 831"/>
                <a:gd name="T38" fmla="*/ 376497 w 478"/>
                <a:gd name="T39" fmla="*/ 524831 h 831"/>
                <a:gd name="T40" fmla="*/ 382727 w 478"/>
                <a:gd name="T41" fmla="*/ 459029 h 831"/>
                <a:gd name="T42" fmla="*/ 347124 w 478"/>
                <a:gd name="T43" fmla="*/ 475677 h 831"/>
                <a:gd name="T44" fmla="*/ 333774 w 478"/>
                <a:gd name="T45" fmla="*/ 452686 h 831"/>
                <a:gd name="T46" fmla="*/ 333774 w 478"/>
                <a:gd name="T47" fmla="*/ 407497 h 831"/>
                <a:gd name="T48" fmla="*/ 316862 w 478"/>
                <a:gd name="T49" fmla="*/ 376578 h 831"/>
                <a:gd name="T50" fmla="*/ 329323 w 478"/>
                <a:gd name="T51" fmla="*/ 358344 h 831"/>
                <a:gd name="T52" fmla="*/ 298171 w 478"/>
                <a:gd name="T53" fmla="*/ 224361 h 831"/>
                <a:gd name="T54" fmla="*/ 310632 w 478"/>
                <a:gd name="T55" fmla="*/ 201370 h 831"/>
                <a:gd name="T56" fmla="*/ 347124 w 478"/>
                <a:gd name="T57" fmla="*/ 176793 h 831"/>
                <a:gd name="T58" fmla="*/ 364036 w 478"/>
                <a:gd name="T59" fmla="*/ 152217 h 831"/>
                <a:gd name="T60" fmla="*/ 359585 w 478"/>
                <a:gd name="T61" fmla="*/ 123676 h 831"/>
                <a:gd name="T62" fmla="*/ 329323 w 478"/>
                <a:gd name="T63" fmla="*/ 135568 h 831"/>
                <a:gd name="T64" fmla="*/ 323093 w 478"/>
                <a:gd name="T65" fmla="*/ 112577 h 831"/>
                <a:gd name="T66" fmla="*/ 298171 w 478"/>
                <a:gd name="T67" fmla="*/ 100685 h 831"/>
                <a:gd name="T68" fmla="*/ 310632 w 478"/>
                <a:gd name="T69" fmla="*/ 47568 h 831"/>
                <a:gd name="T70" fmla="*/ 284820 w 478"/>
                <a:gd name="T71" fmla="*/ 34883 h 831"/>
                <a:gd name="T72" fmla="*/ 261678 w 478"/>
                <a:gd name="T73" fmla="*/ 0 h 831"/>
                <a:gd name="T74" fmla="*/ 127279 w 478"/>
                <a:gd name="T75" fmla="*/ 18234 h 831"/>
                <a:gd name="T76" fmla="*/ 104137 w 478"/>
                <a:gd name="T77" fmla="*/ 34883 h 831"/>
                <a:gd name="T78" fmla="*/ 91676 w 478"/>
                <a:gd name="T79" fmla="*/ 65802 h 831"/>
                <a:gd name="T80" fmla="*/ 80106 w 478"/>
                <a:gd name="T81" fmla="*/ 71352 h 831"/>
                <a:gd name="T82" fmla="*/ 65865 w 478"/>
                <a:gd name="T83" fmla="*/ 107027 h 831"/>
                <a:gd name="T84" fmla="*/ 59634 w 478"/>
                <a:gd name="T85" fmla="*/ 294127 h 831"/>
                <a:gd name="T86" fmla="*/ 16911 w 478"/>
                <a:gd name="T87" fmla="*/ 376578 h 831"/>
                <a:gd name="T88" fmla="*/ 36493 w 478"/>
                <a:gd name="T89" fmla="*/ 407497 h 831"/>
                <a:gd name="T90" fmla="*/ 12461 w 478"/>
                <a:gd name="T91" fmla="*/ 447137 h 831"/>
                <a:gd name="T92" fmla="*/ 16911 w 478"/>
                <a:gd name="T93" fmla="*/ 482020 h 831"/>
                <a:gd name="T94" fmla="*/ 30262 w 478"/>
                <a:gd name="T95" fmla="*/ 493912 h 831"/>
                <a:gd name="T96" fmla="*/ 0 w 478"/>
                <a:gd name="T97" fmla="*/ 570020 h 8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8" h="831">
                  <a:moveTo>
                    <a:pt x="0" y="719"/>
                  </a:moveTo>
                  <a:lnTo>
                    <a:pt x="7" y="735"/>
                  </a:lnTo>
                  <a:lnTo>
                    <a:pt x="19" y="743"/>
                  </a:lnTo>
                  <a:lnTo>
                    <a:pt x="62" y="727"/>
                  </a:lnTo>
                  <a:lnTo>
                    <a:pt x="83" y="779"/>
                  </a:lnTo>
                  <a:lnTo>
                    <a:pt x="131" y="756"/>
                  </a:lnTo>
                  <a:lnTo>
                    <a:pt x="191" y="794"/>
                  </a:lnTo>
                  <a:lnTo>
                    <a:pt x="234" y="794"/>
                  </a:lnTo>
                  <a:lnTo>
                    <a:pt x="253" y="831"/>
                  </a:lnTo>
                  <a:lnTo>
                    <a:pt x="294" y="810"/>
                  </a:lnTo>
                  <a:lnTo>
                    <a:pt x="342" y="823"/>
                  </a:lnTo>
                  <a:lnTo>
                    <a:pt x="356" y="802"/>
                  </a:lnTo>
                  <a:lnTo>
                    <a:pt x="423" y="818"/>
                  </a:lnTo>
                  <a:lnTo>
                    <a:pt x="430" y="771"/>
                  </a:lnTo>
                  <a:lnTo>
                    <a:pt x="478" y="735"/>
                  </a:lnTo>
                  <a:lnTo>
                    <a:pt x="478" y="719"/>
                  </a:lnTo>
                  <a:lnTo>
                    <a:pt x="443" y="719"/>
                  </a:lnTo>
                  <a:lnTo>
                    <a:pt x="464" y="683"/>
                  </a:lnTo>
                  <a:lnTo>
                    <a:pt x="457" y="662"/>
                  </a:lnTo>
                  <a:lnTo>
                    <a:pt x="423" y="662"/>
                  </a:lnTo>
                  <a:lnTo>
                    <a:pt x="430" y="579"/>
                  </a:lnTo>
                  <a:lnTo>
                    <a:pt x="390" y="600"/>
                  </a:lnTo>
                  <a:lnTo>
                    <a:pt x="375" y="571"/>
                  </a:lnTo>
                  <a:lnTo>
                    <a:pt x="375" y="514"/>
                  </a:lnTo>
                  <a:lnTo>
                    <a:pt x="356" y="475"/>
                  </a:lnTo>
                  <a:lnTo>
                    <a:pt x="370" y="452"/>
                  </a:lnTo>
                  <a:lnTo>
                    <a:pt x="335" y="283"/>
                  </a:lnTo>
                  <a:lnTo>
                    <a:pt x="349" y="254"/>
                  </a:lnTo>
                  <a:lnTo>
                    <a:pt x="390" y="223"/>
                  </a:lnTo>
                  <a:lnTo>
                    <a:pt x="409" y="192"/>
                  </a:lnTo>
                  <a:lnTo>
                    <a:pt x="404" y="156"/>
                  </a:lnTo>
                  <a:lnTo>
                    <a:pt x="370" y="171"/>
                  </a:lnTo>
                  <a:lnTo>
                    <a:pt x="363" y="142"/>
                  </a:lnTo>
                  <a:lnTo>
                    <a:pt x="335" y="127"/>
                  </a:lnTo>
                  <a:lnTo>
                    <a:pt x="349" y="60"/>
                  </a:lnTo>
                  <a:lnTo>
                    <a:pt x="320" y="44"/>
                  </a:lnTo>
                  <a:lnTo>
                    <a:pt x="294" y="0"/>
                  </a:lnTo>
                  <a:lnTo>
                    <a:pt x="143" y="23"/>
                  </a:lnTo>
                  <a:lnTo>
                    <a:pt x="117" y="44"/>
                  </a:lnTo>
                  <a:lnTo>
                    <a:pt x="103" y="83"/>
                  </a:lnTo>
                  <a:lnTo>
                    <a:pt x="90" y="90"/>
                  </a:lnTo>
                  <a:lnTo>
                    <a:pt x="74" y="135"/>
                  </a:lnTo>
                  <a:lnTo>
                    <a:pt x="67" y="371"/>
                  </a:lnTo>
                  <a:lnTo>
                    <a:pt x="19" y="475"/>
                  </a:lnTo>
                  <a:lnTo>
                    <a:pt x="41" y="514"/>
                  </a:lnTo>
                  <a:lnTo>
                    <a:pt x="14" y="564"/>
                  </a:lnTo>
                  <a:lnTo>
                    <a:pt x="19" y="608"/>
                  </a:lnTo>
                  <a:lnTo>
                    <a:pt x="34" y="623"/>
                  </a:lnTo>
                  <a:lnTo>
                    <a:pt x="0" y="719"/>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54" name="Freeform 48">
              <a:extLst>
                <a:ext uri="{FF2B5EF4-FFF2-40B4-BE49-F238E27FC236}">
                  <a16:creationId xmlns:a16="http://schemas.microsoft.com/office/drawing/2014/main" id="{38333EC6-75B0-486B-A9DB-99B31C011A60}"/>
                </a:ext>
              </a:extLst>
            </p:cNvPr>
            <p:cNvSpPr>
              <a:spLocks/>
            </p:cNvSpPr>
            <p:nvPr/>
          </p:nvSpPr>
          <p:spPr bwMode="auto">
            <a:xfrm>
              <a:off x="7535068" y="2934450"/>
              <a:ext cx="311768" cy="325422"/>
            </a:xfrm>
            <a:custGeom>
              <a:avLst/>
              <a:gdLst>
                <a:gd name="T0" fmla="*/ 0 w 492"/>
                <a:gd name="T1" fmla="*/ 175726 h 571"/>
                <a:gd name="T2" fmla="*/ 12377 w 492"/>
                <a:gd name="T3" fmla="*/ 187653 h 571"/>
                <a:gd name="T4" fmla="*/ 43321 w 492"/>
                <a:gd name="T5" fmla="*/ 187653 h 571"/>
                <a:gd name="T6" fmla="*/ 54814 w 492"/>
                <a:gd name="T7" fmla="*/ 210712 h 571"/>
                <a:gd name="T8" fmla="*/ 73380 w 492"/>
                <a:gd name="T9" fmla="*/ 210712 h 571"/>
                <a:gd name="T10" fmla="*/ 115817 w 492"/>
                <a:gd name="T11" fmla="*/ 194014 h 571"/>
                <a:gd name="T12" fmla="*/ 126426 w 492"/>
                <a:gd name="T13" fmla="*/ 200375 h 571"/>
                <a:gd name="T14" fmla="*/ 126426 w 492"/>
                <a:gd name="T15" fmla="*/ 210712 h 571"/>
                <a:gd name="T16" fmla="*/ 90178 w 492"/>
                <a:gd name="T17" fmla="*/ 247289 h 571"/>
                <a:gd name="T18" fmla="*/ 73380 w 492"/>
                <a:gd name="T19" fmla="*/ 247289 h 571"/>
                <a:gd name="T20" fmla="*/ 73380 w 492"/>
                <a:gd name="T21" fmla="*/ 264782 h 571"/>
                <a:gd name="T22" fmla="*/ 54814 w 492"/>
                <a:gd name="T23" fmla="*/ 270348 h 571"/>
                <a:gd name="T24" fmla="*/ 61003 w 492"/>
                <a:gd name="T25" fmla="*/ 288636 h 571"/>
                <a:gd name="T26" fmla="*/ 79569 w 492"/>
                <a:gd name="T27" fmla="*/ 293407 h 571"/>
                <a:gd name="T28" fmla="*/ 126426 w 492"/>
                <a:gd name="T29" fmla="*/ 270348 h 571"/>
                <a:gd name="T30" fmla="*/ 134383 w 492"/>
                <a:gd name="T31" fmla="*/ 253650 h 571"/>
                <a:gd name="T32" fmla="*/ 151180 w 492"/>
                <a:gd name="T33" fmla="*/ 260011 h 571"/>
                <a:gd name="T34" fmla="*/ 120237 w 492"/>
                <a:gd name="T35" fmla="*/ 299768 h 571"/>
                <a:gd name="T36" fmla="*/ 96366 w 492"/>
                <a:gd name="T37" fmla="*/ 305334 h 571"/>
                <a:gd name="T38" fmla="*/ 79569 w 492"/>
                <a:gd name="T39" fmla="*/ 329983 h 571"/>
                <a:gd name="T40" fmla="*/ 61003 w 492"/>
                <a:gd name="T41" fmla="*/ 336344 h 571"/>
                <a:gd name="T42" fmla="*/ 61003 w 492"/>
                <a:gd name="T43" fmla="*/ 364969 h 571"/>
                <a:gd name="T44" fmla="*/ 37132 w 492"/>
                <a:gd name="T45" fmla="*/ 359403 h 571"/>
                <a:gd name="T46" fmla="*/ 24755 w 492"/>
                <a:gd name="T47" fmla="*/ 371330 h 571"/>
                <a:gd name="T48" fmla="*/ 18566 w 492"/>
                <a:gd name="T49" fmla="*/ 454025 h 571"/>
                <a:gd name="T50" fmla="*/ 37132 w 492"/>
                <a:gd name="T51" fmla="*/ 454025 h 571"/>
                <a:gd name="T52" fmla="*/ 144992 w 492"/>
                <a:gd name="T53" fmla="*/ 371330 h 571"/>
                <a:gd name="T54" fmla="*/ 211299 w 492"/>
                <a:gd name="T55" fmla="*/ 364969 h 571"/>
                <a:gd name="T56" fmla="*/ 246663 w 492"/>
                <a:gd name="T57" fmla="*/ 353042 h 571"/>
                <a:gd name="T58" fmla="*/ 303245 w 492"/>
                <a:gd name="T59" fmla="*/ 359403 h 571"/>
                <a:gd name="T60" fmla="*/ 333304 w 492"/>
                <a:gd name="T61" fmla="*/ 322827 h 571"/>
                <a:gd name="T62" fmla="*/ 337724 w 492"/>
                <a:gd name="T63" fmla="*/ 293407 h 571"/>
                <a:gd name="T64" fmla="*/ 290867 w 492"/>
                <a:gd name="T65" fmla="*/ 217073 h 571"/>
                <a:gd name="T66" fmla="*/ 303245 w 492"/>
                <a:gd name="T67" fmla="*/ 182087 h 571"/>
                <a:gd name="T68" fmla="*/ 333304 w 492"/>
                <a:gd name="T69" fmla="*/ 165389 h 571"/>
                <a:gd name="T70" fmla="*/ 343913 w 492"/>
                <a:gd name="T71" fmla="*/ 146306 h 571"/>
                <a:gd name="T72" fmla="*/ 381929 w 492"/>
                <a:gd name="T73" fmla="*/ 152667 h 571"/>
                <a:gd name="T74" fmla="*/ 417293 w 492"/>
                <a:gd name="T75" fmla="*/ 142330 h 571"/>
                <a:gd name="T76" fmla="*/ 404916 w 492"/>
                <a:gd name="T77" fmla="*/ 135969 h 571"/>
                <a:gd name="T78" fmla="*/ 434975 w 492"/>
                <a:gd name="T79" fmla="*/ 69972 h 571"/>
                <a:gd name="T80" fmla="*/ 417293 w 492"/>
                <a:gd name="T81" fmla="*/ 0 h 571"/>
                <a:gd name="T82" fmla="*/ 392538 w 492"/>
                <a:gd name="T83" fmla="*/ 16698 h 571"/>
                <a:gd name="T84" fmla="*/ 337724 w 492"/>
                <a:gd name="T85" fmla="*/ 5566 h 571"/>
                <a:gd name="T86" fmla="*/ 308549 w 492"/>
                <a:gd name="T87" fmla="*/ 16698 h 571"/>
                <a:gd name="T88" fmla="*/ 284679 w 492"/>
                <a:gd name="T89" fmla="*/ 11927 h 571"/>
                <a:gd name="T90" fmla="*/ 266997 w 492"/>
                <a:gd name="T91" fmla="*/ 34986 h 571"/>
                <a:gd name="T92" fmla="*/ 246663 w 492"/>
                <a:gd name="T93" fmla="*/ 41347 h 571"/>
                <a:gd name="T94" fmla="*/ 223676 w 492"/>
                <a:gd name="T95" fmla="*/ 16698 h 571"/>
                <a:gd name="T96" fmla="*/ 217488 w 492"/>
                <a:gd name="T97" fmla="*/ 34986 h 571"/>
                <a:gd name="T98" fmla="*/ 199806 w 492"/>
                <a:gd name="T99" fmla="*/ 34986 h 571"/>
                <a:gd name="T100" fmla="*/ 181240 w 492"/>
                <a:gd name="T101" fmla="*/ 58045 h 571"/>
                <a:gd name="T102" fmla="*/ 164442 w 492"/>
                <a:gd name="T103" fmla="*/ 64406 h 571"/>
                <a:gd name="T104" fmla="*/ 144992 w 492"/>
                <a:gd name="T105" fmla="*/ 58045 h 571"/>
                <a:gd name="T106" fmla="*/ 115817 w 492"/>
                <a:gd name="T107" fmla="*/ 76333 h 571"/>
                <a:gd name="T108" fmla="*/ 79569 w 492"/>
                <a:gd name="T109" fmla="*/ 135969 h 571"/>
                <a:gd name="T110" fmla="*/ 79569 w 492"/>
                <a:gd name="T111" fmla="*/ 182087 h 571"/>
                <a:gd name="T112" fmla="*/ 49509 w 492"/>
                <a:gd name="T113" fmla="*/ 159028 h 571"/>
                <a:gd name="T114" fmla="*/ 12377 w 492"/>
                <a:gd name="T115" fmla="*/ 165389 h 571"/>
                <a:gd name="T116" fmla="*/ 0 w 492"/>
                <a:gd name="T117" fmla="*/ 175726 h 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571">
                  <a:moveTo>
                    <a:pt x="0" y="221"/>
                  </a:moveTo>
                  <a:lnTo>
                    <a:pt x="14" y="236"/>
                  </a:lnTo>
                  <a:lnTo>
                    <a:pt x="49" y="236"/>
                  </a:lnTo>
                  <a:lnTo>
                    <a:pt x="62" y="265"/>
                  </a:lnTo>
                  <a:lnTo>
                    <a:pt x="83" y="265"/>
                  </a:lnTo>
                  <a:lnTo>
                    <a:pt x="131" y="244"/>
                  </a:lnTo>
                  <a:lnTo>
                    <a:pt x="143" y="252"/>
                  </a:lnTo>
                  <a:lnTo>
                    <a:pt x="143" y="265"/>
                  </a:lnTo>
                  <a:lnTo>
                    <a:pt x="102" y="311"/>
                  </a:lnTo>
                  <a:lnTo>
                    <a:pt x="83" y="311"/>
                  </a:lnTo>
                  <a:lnTo>
                    <a:pt x="83" y="333"/>
                  </a:lnTo>
                  <a:lnTo>
                    <a:pt x="62" y="340"/>
                  </a:lnTo>
                  <a:lnTo>
                    <a:pt x="69" y="363"/>
                  </a:lnTo>
                  <a:lnTo>
                    <a:pt x="90" y="369"/>
                  </a:lnTo>
                  <a:lnTo>
                    <a:pt x="143" y="340"/>
                  </a:lnTo>
                  <a:lnTo>
                    <a:pt x="152" y="319"/>
                  </a:lnTo>
                  <a:lnTo>
                    <a:pt x="171" y="327"/>
                  </a:lnTo>
                  <a:lnTo>
                    <a:pt x="136" y="377"/>
                  </a:lnTo>
                  <a:lnTo>
                    <a:pt x="109" y="384"/>
                  </a:lnTo>
                  <a:lnTo>
                    <a:pt x="90" y="415"/>
                  </a:lnTo>
                  <a:lnTo>
                    <a:pt x="69" y="423"/>
                  </a:lnTo>
                  <a:lnTo>
                    <a:pt x="69" y="459"/>
                  </a:lnTo>
                  <a:lnTo>
                    <a:pt x="42" y="452"/>
                  </a:lnTo>
                  <a:lnTo>
                    <a:pt x="28" y="467"/>
                  </a:lnTo>
                  <a:lnTo>
                    <a:pt x="21" y="571"/>
                  </a:lnTo>
                  <a:lnTo>
                    <a:pt x="42" y="571"/>
                  </a:lnTo>
                  <a:lnTo>
                    <a:pt x="164" y="467"/>
                  </a:lnTo>
                  <a:lnTo>
                    <a:pt x="239" y="459"/>
                  </a:lnTo>
                  <a:lnTo>
                    <a:pt x="279" y="444"/>
                  </a:lnTo>
                  <a:lnTo>
                    <a:pt x="343" y="452"/>
                  </a:lnTo>
                  <a:lnTo>
                    <a:pt x="377" y="406"/>
                  </a:lnTo>
                  <a:lnTo>
                    <a:pt x="382" y="369"/>
                  </a:lnTo>
                  <a:lnTo>
                    <a:pt x="329" y="273"/>
                  </a:lnTo>
                  <a:lnTo>
                    <a:pt x="343" y="229"/>
                  </a:lnTo>
                  <a:lnTo>
                    <a:pt x="377" y="208"/>
                  </a:lnTo>
                  <a:lnTo>
                    <a:pt x="389" y="184"/>
                  </a:lnTo>
                  <a:lnTo>
                    <a:pt x="432" y="192"/>
                  </a:lnTo>
                  <a:lnTo>
                    <a:pt x="472" y="179"/>
                  </a:lnTo>
                  <a:lnTo>
                    <a:pt x="458" y="171"/>
                  </a:lnTo>
                  <a:lnTo>
                    <a:pt x="492" y="88"/>
                  </a:lnTo>
                  <a:lnTo>
                    <a:pt x="472" y="0"/>
                  </a:lnTo>
                  <a:lnTo>
                    <a:pt x="444" y="21"/>
                  </a:lnTo>
                  <a:lnTo>
                    <a:pt x="382" y="7"/>
                  </a:lnTo>
                  <a:lnTo>
                    <a:pt x="349" y="21"/>
                  </a:lnTo>
                  <a:lnTo>
                    <a:pt x="322" y="15"/>
                  </a:lnTo>
                  <a:lnTo>
                    <a:pt x="302" y="44"/>
                  </a:lnTo>
                  <a:lnTo>
                    <a:pt x="279" y="52"/>
                  </a:lnTo>
                  <a:lnTo>
                    <a:pt x="253" y="21"/>
                  </a:lnTo>
                  <a:lnTo>
                    <a:pt x="246" y="44"/>
                  </a:lnTo>
                  <a:lnTo>
                    <a:pt x="226" y="44"/>
                  </a:lnTo>
                  <a:lnTo>
                    <a:pt x="205" y="73"/>
                  </a:lnTo>
                  <a:lnTo>
                    <a:pt x="186" y="81"/>
                  </a:lnTo>
                  <a:lnTo>
                    <a:pt x="164" y="73"/>
                  </a:lnTo>
                  <a:lnTo>
                    <a:pt x="131" y="96"/>
                  </a:lnTo>
                  <a:lnTo>
                    <a:pt x="90" y="171"/>
                  </a:lnTo>
                  <a:lnTo>
                    <a:pt x="90" y="229"/>
                  </a:lnTo>
                  <a:lnTo>
                    <a:pt x="56" y="200"/>
                  </a:lnTo>
                  <a:lnTo>
                    <a:pt x="14" y="208"/>
                  </a:lnTo>
                  <a:lnTo>
                    <a:pt x="0" y="221"/>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55" name="Freeform 49">
              <a:extLst>
                <a:ext uri="{FF2B5EF4-FFF2-40B4-BE49-F238E27FC236}">
                  <a16:creationId xmlns:a16="http://schemas.microsoft.com/office/drawing/2014/main" id="{95DCD8A1-F10F-4329-B4E1-7A14609C451E}"/>
                </a:ext>
              </a:extLst>
            </p:cNvPr>
            <p:cNvSpPr>
              <a:spLocks/>
            </p:cNvSpPr>
            <p:nvPr/>
          </p:nvSpPr>
          <p:spPr bwMode="auto">
            <a:xfrm>
              <a:off x="9171282" y="3023201"/>
              <a:ext cx="406209" cy="294700"/>
            </a:xfrm>
            <a:custGeom>
              <a:avLst/>
              <a:gdLst>
                <a:gd name="T0" fmla="*/ 0 w 643"/>
                <a:gd name="T1" fmla="*/ 282326 h 517"/>
                <a:gd name="T2" fmla="*/ 0 w 643"/>
                <a:gd name="T3" fmla="*/ 229042 h 517"/>
                <a:gd name="T4" fmla="*/ 31730 w 643"/>
                <a:gd name="T5" fmla="*/ 123269 h 517"/>
                <a:gd name="T6" fmla="*/ 25561 w 643"/>
                <a:gd name="T7" fmla="*/ 69985 h 517"/>
                <a:gd name="T8" fmla="*/ 36137 w 643"/>
                <a:gd name="T9" fmla="*/ 58056 h 517"/>
                <a:gd name="T10" fmla="*/ 74037 w 643"/>
                <a:gd name="T11" fmla="*/ 51693 h 517"/>
                <a:gd name="T12" fmla="*/ 74037 w 643"/>
                <a:gd name="T13" fmla="*/ 41355 h 517"/>
                <a:gd name="T14" fmla="*/ 36137 w 643"/>
                <a:gd name="T15" fmla="*/ 0 h 517"/>
                <a:gd name="T16" fmla="*/ 78444 w 643"/>
                <a:gd name="T17" fmla="*/ 11929 h 517"/>
                <a:gd name="T18" fmla="*/ 101361 w 643"/>
                <a:gd name="T19" fmla="*/ 58056 h 517"/>
                <a:gd name="T20" fmla="*/ 115463 w 643"/>
                <a:gd name="T21" fmla="*/ 63623 h 517"/>
                <a:gd name="T22" fmla="*/ 151600 w 643"/>
                <a:gd name="T23" fmla="*/ 51693 h 517"/>
                <a:gd name="T24" fmla="*/ 169228 w 643"/>
                <a:gd name="T25" fmla="*/ 63623 h 517"/>
                <a:gd name="T26" fmla="*/ 169228 w 643"/>
                <a:gd name="T27" fmla="*/ 104978 h 517"/>
                <a:gd name="T28" fmla="*/ 236214 w 643"/>
                <a:gd name="T29" fmla="*/ 117702 h 517"/>
                <a:gd name="T30" fmla="*/ 252961 w 643"/>
                <a:gd name="T31" fmla="*/ 129631 h 517"/>
                <a:gd name="T32" fmla="*/ 295268 w 643"/>
                <a:gd name="T33" fmla="*/ 135994 h 517"/>
                <a:gd name="T34" fmla="*/ 326117 w 643"/>
                <a:gd name="T35" fmla="*/ 129631 h 517"/>
                <a:gd name="T36" fmla="*/ 398391 w 643"/>
                <a:gd name="T37" fmla="*/ 146332 h 517"/>
                <a:gd name="T38" fmla="*/ 445105 w 643"/>
                <a:gd name="T39" fmla="*/ 205979 h 517"/>
                <a:gd name="T40" fmla="*/ 548229 w 643"/>
                <a:gd name="T41" fmla="*/ 264034 h 517"/>
                <a:gd name="T42" fmla="*/ 566738 w 643"/>
                <a:gd name="T43" fmla="*/ 287098 h 517"/>
                <a:gd name="T44" fmla="*/ 560568 w 643"/>
                <a:gd name="T45" fmla="*/ 299822 h 517"/>
                <a:gd name="T46" fmla="*/ 505922 w 643"/>
                <a:gd name="T47" fmla="*/ 293460 h 517"/>
                <a:gd name="T48" fmla="*/ 493582 w 643"/>
                <a:gd name="T49" fmla="*/ 299822 h 517"/>
                <a:gd name="T50" fmla="*/ 483887 w 643"/>
                <a:gd name="T51" fmla="*/ 336405 h 517"/>
                <a:gd name="T52" fmla="*/ 487412 w 643"/>
                <a:gd name="T53" fmla="*/ 365036 h 517"/>
                <a:gd name="T54" fmla="*/ 487412 w 643"/>
                <a:gd name="T55" fmla="*/ 406390 h 517"/>
                <a:gd name="T56" fmla="*/ 445105 w 643"/>
                <a:gd name="T57" fmla="*/ 411162 h 517"/>
                <a:gd name="T58" fmla="*/ 398391 w 643"/>
                <a:gd name="T59" fmla="*/ 388099 h 517"/>
                <a:gd name="T60" fmla="*/ 379882 w 643"/>
                <a:gd name="T61" fmla="*/ 323681 h 517"/>
                <a:gd name="T62" fmla="*/ 356084 w 643"/>
                <a:gd name="T63" fmla="*/ 305389 h 517"/>
                <a:gd name="T64" fmla="*/ 319066 w 643"/>
                <a:gd name="T65" fmla="*/ 299822 h 517"/>
                <a:gd name="T66" fmla="*/ 290861 w 643"/>
                <a:gd name="T67" fmla="*/ 282326 h 517"/>
                <a:gd name="T68" fmla="*/ 259131 w 643"/>
                <a:gd name="T69" fmla="*/ 287098 h 517"/>
                <a:gd name="T70" fmla="*/ 230045 w 643"/>
                <a:gd name="T71" fmla="*/ 318114 h 517"/>
                <a:gd name="T72" fmla="*/ 223875 w 643"/>
                <a:gd name="T73" fmla="*/ 336405 h 517"/>
                <a:gd name="T74" fmla="*/ 185975 w 643"/>
                <a:gd name="T75" fmla="*/ 365036 h 517"/>
                <a:gd name="T76" fmla="*/ 151600 w 643"/>
                <a:gd name="T77" fmla="*/ 359469 h 517"/>
                <a:gd name="T78" fmla="*/ 145430 w 643"/>
                <a:gd name="T79" fmla="*/ 299822 h 517"/>
                <a:gd name="T80" fmla="*/ 109293 w 643"/>
                <a:gd name="T81" fmla="*/ 318114 h 517"/>
                <a:gd name="T82" fmla="*/ 101361 w 643"/>
                <a:gd name="T83" fmla="*/ 353106 h 517"/>
                <a:gd name="T84" fmla="*/ 84614 w 643"/>
                <a:gd name="T85" fmla="*/ 365036 h 517"/>
                <a:gd name="T86" fmla="*/ 60816 w 643"/>
                <a:gd name="T87" fmla="*/ 365036 h 517"/>
                <a:gd name="T88" fmla="*/ 48477 w 643"/>
                <a:gd name="T89" fmla="*/ 336405 h 517"/>
                <a:gd name="T90" fmla="*/ 19391 w 643"/>
                <a:gd name="T91" fmla="*/ 323681 h 517"/>
                <a:gd name="T92" fmla="*/ 0 w 643"/>
                <a:gd name="T93" fmla="*/ 282326 h 5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3" h="517">
                  <a:moveTo>
                    <a:pt x="0" y="355"/>
                  </a:moveTo>
                  <a:lnTo>
                    <a:pt x="0" y="288"/>
                  </a:lnTo>
                  <a:lnTo>
                    <a:pt x="36" y="155"/>
                  </a:lnTo>
                  <a:lnTo>
                    <a:pt x="29" y="88"/>
                  </a:lnTo>
                  <a:lnTo>
                    <a:pt x="41" y="73"/>
                  </a:lnTo>
                  <a:lnTo>
                    <a:pt x="84" y="65"/>
                  </a:lnTo>
                  <a:lnTo>
                    <a:pt x="84" y="52"/>
                  </a:lnTo>
                  <a:lnTo>
                    <a:pt x="41" y="0"/>
                  </a:lnTo>
                  <a:lnTo>
                    <a:pt x="89" y="15"/>
                  </a:lnTo>
                  <a:lnTo>
                    <a:pt x="115" y="73"/>
                  </a:lnTo>
                  <a:lnTo>
                    <a:pt x="131" y="80"/>
                  </a:lnTo>
                  <a:lnTo>
                    <a:pt x="172" y="65"/>
                  </a:lnTo>
                  <a:lnTo>
                    <a:pt x="192" y="80"/>
                  </a:lnTo>
                  <a:lnTo>
                    <a:pt x="192" y="132"/>
                  </a:lnTo>
                  <a:lnTo>
                    <a:pt x="268" y="148"/>
                  </a:lnTo>
                  <a:lnTo>
                    <a:pt x="287" y="163"/>
                  </a:lnTo>
                  <a:lnTo>
                    <a:pt x="335" y="171"/>
                  </a:lnTo>
                  <a:lnTo>
                    <a:pt x="370" y="163"/>
                  </a:lnTo>
                  <a:lnTo>
                    <a:pt x="452" y="184"/>
                  </a:lnTo>
                  <a:lnTo>
                    <a:pt x="505" y="259"/>
                  </a:lnTo>
                  <a:lnTo>
                    <a:pt x="622" y="332"/>
                  </a:lnTo>
                  <a:lnTo>
                    <a:pt x="643" y="361"/>
                  </a:lnTo>
                  <a:lnTo>
                    <a:pt x="636" y="377"/>
                  </a:lnTo>
                  <a:lnTo>
                    <a:pt x="574" y="369"/>
                  </a:lnTo>
                  <a:lnTo>
                    <a:pt x="560" y="377"/>
                  </a:lnTo>
                  <a:lnTo>
                    <a:pt x="549" y="423"/>
                  </a:lnTo>
                  <a:lnTo>
                    <a:pt x="553" y="459"/>
                  </a:lnTo>
                  <a:lnTo>
                    <a:pt x="553" y="511"/>
                  </a:lnTo>
                  <a:lnTo>
                    <a:pt x="505" y="517"/>
                  </a:lnTo>
                  <a:lnTo>
                    <a:pt x="452" y="488"/>
                  </a:lnTo>
                  <a:lnTo>
                    <a:pt x="431" y="407"/>
                  </a:lnTo>
                  <a:lnTo>
                    <a:pt x="404" y="384"/>
                  </a:lnTo>
                  <a:lnTo>
                    <a:pt x="362" y="377"/>
                  </a:lnTo>
                  <a:lnTo>
                    <a:pt x="330" y="355"/>
                  </a:lnTo>
                  <a:lnTo>
                    <a:pt x="294" y="361"/>
                  </a:lnTo>
                  <a:lnTo>
                    <a:pt x="261" y="400"/>
                  </a:lnTo>
                  <a:lnTo>
                    <a:pt x="254" y="423"/>
                  </a:lnTo>
                  <a:lnTo>
                    <a:pt x="211" y="459"/>
                  </a:lnTo>
                  <a:lnTo>
                    <a:pt x="172" y="452"/>
                  </a:lnTo>
                  <a:lnTo>
                    <a:pt x="165" y="377"/>
                  </a:lnTo>
                  <a:lnTo>
                    <a:pt x="124" y="400"/>
                  </a:lnTo>
                  <a:lnTo>
                    <a:pt x="115" y="444"/>
                  </a:lnTo>
                  <a:lnTo>
                    <a:pt x="96" y="459"/>
                  </a:lnTo>
                  <a:lnTo>
                    <a:pt x="69" y="459"/>
                  </a:lnTo>
                  <a:lnTo>
                    <a:pt x="55" y="423"/>
                  </a:lnTo>
                  <a:lnTo>
                    <a:pt x="22" y="407"/>
                  </a:lnTo>
                  <a:lnTo>
                    <a:pt x="0" y="355"/>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56" name="Freeform 50">
              <a:extLst>
                <a:ext uri="{FF2B5EF4-FFF2-40B4-BE49-F238E27FC236}">
                  <a16:creationId xmlns:a16="http://schemas.microsoft.com/office/drawing/2014/main" id="{1F60CA3E-130C-419B-A7A1-8B639907EDD3}"/>
                </a:ext>
              </a:extLst>
            </p:cNvPr>
            <p:cNvSpPr>
              <a:spLocks/>
            </p:cNvSpPr>
            <p:nvPr/>
          </p:nvSpPr>
          <p:spPr bwMode="auto">
            <a:xfrm>
              <a:off x="8032304" y="3517024"/>
              <a:ext cx="575747" cy="401657"/>
            </a:xfrm>
            <a:custGeom>
              <a:avLst/>
              <a:gdLst>
                <a:gd name="T0" fmla="*/ 0 w 908"/>
                <a:gd name="T1" fmla="*/ 529431 h 706"/>
                <a:gd name="T2" fmla="*/ 59272 w 908"/>
                <a:gd name="T3" fmla="*/ 507206 h 706"/>
                <a:gd name="T4" fmla="*/ 77850 w 908"/>
                <a:gd name="T5" fmla="*/ 488950 h 706"/>
                <a:gd name="T6" fmla="*/ 42464 w 908"/>
                <a:gd name="T7" fmla="*/ 441325 h 706"/>
                <a:gd name="T8" fmla="*/ 67234 w 908"/>
                <a:gd name="T9" fmla="*/ 400050 h 706"/>
                <a:gd name="T10" fmla="*/ 48657 w 908"/>
                <a:gd name="T11" fmla="*/ 358775 h 706"/>
                <a:gd name="T12" fmla="*/ 67234 w 908"/>
                <a:gd name="T13" fmla="*/ 282575 h 706"/>
                <a:gd name="T14" fmla="*/ 54849 w 908"/>
                <a:gd name="T15" fmla="*/ 251619 h 706"/>
                <a:gd name="T16" fmla="*/ 59272 w 908"/>
                <a:gd name="T17" fmla="*/ 200025 h 706"/>
                <a:gd name="T18" fmla="*/ 54849 w 908"/>
                <a:gd name="T19" fmla="*/ 170656 h 706"/>
                <a:gd name="T20" fmla="*/ 24771 w 908"/>
                <a:gd name="T21" fmla="*/ 146844 h 706"/>
                <a:gd name="T22" fmla="*/ 37156 w 908"/>
                <a:gd name="T23" fmla="*/ 135731 h 706"/>
                <a:gd name="T24" fmla="*/ 77850 w 908"/>
                <a:gd name="T25" fmla="*/ 128587 h 706"/>
                <a:gd name="T26" fmla="*/ 97313 w 908"/>
                <a:gd name="T27" fmla="*/ 111125 h 706"/>
                <a:gd name="T28" fmla="*/ 97313 w 908"/>
                <a:gd name="T29" fmla="*/ 82550 h 706"/>
                <a:gd name="T30" fmla="*/ 107929 w 908"/>
                <a:gd name="T31" fmla="*/ 64294 h 706"/>
                <a:gd name="T32" fmla="*/ 234436 w 908"/>
                <a:gd name="T33" fmla="*/ 0 h 706"/>
                <a:gd name="T34" fmla="*/ 241513 w 908"/>
                <a:gd name="T35" fmla="*/ 23019 h 706"/>
                <a:gd name="T36" fmla="*/ 266284 w 908"/>
                <a:gd name="T37" fmla="*/ 23019 h 706"/>
                <a:gd name="T38" fmla="*/ 272477 w 908"/>
                <a:gd name="T39" fmla="*/ 34925 h 706"/>
                <a:gd name="T40" fmla="*/ 392791 w 908"/>
                <a:gd name="T41" fmla="*/ 76200 h 706"/>
                <a:gd name="T42" fmla="*/ 435255 w 908"/>
                <a:gd name="T43" fmla="*/ 57944 h 706"/>
                <a:gd name="T44" fmla="*/ 459141 w 908"/>
                <a:gd name="T45" fmla="*/ 82550 h 706"/>
                <a:gd name="T46" fmla="*/ 477719 w 908"/>
                <a:gd name="T47" fmla="*/ 82550 h 706"/>
                <a:gd name="T48" fmla="*/ 483911 w 908"/>
                <a:gd name="T49" fmla="*/ 57944 h 706"/>
                <a:gd name="T50" fmla="*/ 502489 w 908"/>
                <a:gd name="T51" fmla="*/ 51594 h 706"/>
                <a:gd name="T52" fmla="*/ 536991 w 908"/>
                <a:gd name="T53" fmla="*/ 64294 h 706"/>
                <a:gd name="T54" fmla="*/ 610418 w 908"/>
                <a:gd name="T55" fmla="*/ 70644 h 706"/>
                <a:gd name="T56" fmla="*/ 658190 w 908"/>
                <a:gd name="T57" fmla="*/ 88900 h 706"/>
                <a:gd name="T58" fmla="*/ 695346 w 908"/>
                <a:gd name="T59" fmla="*/ 117475 h 706"/>
                <a:gd name="T60" fmla="*/ 713039 w 908"/>
                <a:gd name="T61" fmla="*/ 111125 h 706"/>
                <a:gd name="T62" fmla="*/ 725425 w 908"/>
                <a:gd name="T63" fmla="*/ 88900 h 706"/>
                <a:gd name="T64" fmla="*/ 744003 w 908"/>
                <a:gd name="T65" fmla="*/ 88900 h 706"/>
                <a:gd name="T66" fmla="*/ 748426 w 908"/>
                <a:gd name="T67" fmla="*/ 105569 h 706"/>
                <a:gd name="T68" fmla="*/ 797082 w 908"/>
                <a:gd name="T69" fmla="*/ 111125 h 706"/>
                <a:gd name="T70" fmla="*/ 790890 w 908"/>
                <a:gd name="T71" fmla="*/ 152400 h 706"/>
                <a:gd name="T72" fmla="*/ 803275 w 908"/>
                <a:gd name="T73" fmla="*/ 234950 h 706"/>
                <a:gd name="T74" fmla="*/ 760811 w 908"/>
                <a:gd name="T75" fmla="*/ 282575 h 706"/>
                <a:gd name="T76" fmla="*/ 748426 w 908"/>
                <a:gd name="T77" fmla="*/ 317500 h 706"/>
                <a:gd name="T78" fmla="*/ 701539 w 908"/>
                <a:gd name="T79" fmla="*/ 340518 h 706"/>
                <a:gd name="T80" fmla="*/ 682961 w 908"/>
                <a:gd name="T81" fmla="*/ 383381 h 706"/>
                <a:gd name="T82" fmla="*/ 646689 w 908"/>
                <a:gd name="T83" fmla="*/ 400050 h 706"/>
                <a:gd name="T84" fmla="*/ 664383 w 908"/>
                <a:gd name="T85" fmla="*/ 423068 h 706"/>
                <a:gd name="T86" fmla="*/ 664383 w 908"/>
                <a:gd name="T87" fmla="*/ 441325 h 706"/>
                <a:gd name="T88" fmla="*/ 646689 w 908"/>
                <a:gd name="T89" fmla="*/ 459581 h 706"/>
                <a:gd name="T90" fmla="*/ 610418 w 908"/>
                <a:gd name="T91" fmla="*/ 453231 h 706"/>
                <a:gd name="T92" fmla="*/ 575032 w 908"/>
                <a:gd name="T93" fmla="*/ 477837 h 706"/>
                <a:gd name="T94" fmla="*/ 549376 w 908"/>
                <a:gd name="T95" fmla="*/ 546893 h 706"/>
                <a:gd name="T96" fmla="*/ 520182 w 908"/>
                <a:gd name="T97" fmla="*/ 529431 h 706"/>
                <a:gd name="T98" fmla="*/ 494527 w 908"/>
                <a:gd name="T99" fmla="*/ 529431 h 706"/>
                <a:gd name="T100" fmla="*/ 477719 w 908"/>
                <a:gd name="T101" fmla="*/ 529431 h 706"/>
                <a:gd name="T102" fmla="*/ 447640 w 908"/>
                <a:gd name="T103" fmla="*/ 560387 h 706"/>
                <a:gd name="T104" fmla="*/ 404291 w 908"/>
                <a:gd name="T105" fmla="*/ 523875 h 706"/>
                <a:gd name="T106" fmla="*/ 392791 w 908"/>
                <a:gd name="T107" fmla="*/ 494506 h 706"/>
                <a:gd name="T108" fmla="*/ 358289 w 908"/>
                <a:gd name="T109" fmla="*/ 459581 h 706"/>
                <a:gd name="T110" fmla="*/ 337942 w 908"/>
                <a:gd name="T111" fmla="*/ 453231 h 706"/>
                <a:gd name="T112" fmla="*/ 241513 w 908"/>
                <a:gd name="T113" fmla="*/ 494506 h 706"/>
                <a:gd name="T114" fmla="*/ 200819 w 908"/>
                <a:gd name="T115" fmla="*/ 517525 h 706"/>
                <a:gd name="T116" fmla="*/ 187549 w 908"/>
                <a:gd name="T117" fmla="*/ 542131 h 706"/>
                <a:gd name="T118" fmla="*/ 158355 w 908"/>
                <a:gd name="T119" fmla="*/ 552450 h 706"/>
                <a:gd name="T120" fmla="*/ 126507 w 908"/>
                <a:gd name="T121" fmla="*/ 542131 h 706"/>
                <a:gd name="T122" fmla="*/ 0 w 908"/>
                <a:gd name="T123" fmla="*/ 529431 h 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8" h="706">
                  <a:moveTo>
                    <a:pt x="0" y="667"/>
                  </a:moveTo>
                  <a:lnTo>
                    <a:pt x="67" y="639"/>
                  </a:lnTo>
                  <a:lnTo>
                    <a:pt x="88" y="616"/>
                  </a:lnTo>
                  <a:lnTo>
                    <a:pt x="48" y="556"/>
                  </a:lnTo>
                  <a:lnTo>
                    <a:pt x="76" y="504"/>
                  </a:lnTo>
                  <a:lnTo>
                    <a:pt x="55" y="452"/>
                  </a:lnTo>
                  <a:lnTo>
                    <a:pt x="76" y="356"/>
                  </a:lnTo>
                  <a:lnTo>
                    <a:pt x="62" y="317"/>
                  </a:lnTo>
                  <a:lnTo>
                    <a:pt x="67" y="252"/>
                  </a:lnTo>
                  <a:lnTo>
                    <a:pt x="62" y="215"/>
                  </a:lnTo>
                  <a:lnTo>
                    <a:pt x="28" y="185"/>
                  </a:lnTo>
                  <a:lnTo>
                    <a:pt x="42" y="171"/>
                  </a:lnTo>
                  <a:lnTo>
                    <a:pt x="88" y="162"/>
                  </a:lnTo>
                  <a:lnTo>
                    <a:pt x="110" y="140"/>
                  </a:lnTo>
                  <a:lnTo>
                    <a:pt x="110" y="104"/>
                  </a:lnTo>
                  <a:lnTo>
                    <a:pt x="122" y="81"/>
                  </a:lnTo>
                  <a:lnTo>
                    <a:pt x="265" y="0"/>
                  </a:lnTo>
                  <a:lnTo>
                    <a:pt x="273" y="29"/>
                  </a:lnTo>
                  <a:lnTo>
                    <a:pt x="301" y="29"/>
                  </a:lnTo>
                  <a:lnTo>
                    <a:pt x="308" y="44"/>
                  </a:lnTo>
                  <a:lnTo>
                    <a:pt x="444" y="96"/>
                  </a:lnTo>
                  <a:lnTo>
                    <a:pt x="492" y="73"/>
                  </a:lnTo>
                  <a:lnTo>
                    <a:pt x="519" y="104"/>
                  </a:lnTo>
                  <a:lnTo>
                    <a:pt x="540" y="104"/>
                  </a:lnTo>
                  <a:lnTo>
                    <a:pt x="547" y="73"/>
                  </a:lnTo>
                  <a:lnTo>
                    <a:pt x="568" y="65"/>
                  </a:lnTo>
                  <a:lnTo>
                    <a:pt x="607" y="81"/>
                  </a:lnTo>
                  <a:lnTo>
                    <a:pt x="690" y="89"/>
                  </a:lnTo>
                  <a:lnTo>
                    <a:pt x="744" y="112"/>
                  </a:lnTo>
                  <a:lnTo>
                    <a:pt x="786" y="148"/>
                  </a:lnTo>
                  <a:lnTo>
                    <a:pt x="806" y="140"/>
                  </a:lnTo>
                  <a:lnTo>
                    <a:pt x="820" y="112"/>
                  </a:lnTo>
                  <a:lnTo>
                    <a:pt x="841" y="112"/>
                  </a:lnTo>
                  <a:lnTo>
                    <a:pt x="846" y="133"/>
                  </a:lnTo>
                  <a:lnTo>
                    <a:pt x="901" y="140"/>
                  </a:lnTo>
                  <a:lnTo>
                    <a:pt x="894" y="192"/>
                  </a:lnTo>
                  <a:lnTo>
                    <a:pt x="908" y="296"/>
                  </a:lnTo>
                  <a:lnTo>
                    <a:pt x="860" y="356"/>
                  </a:lnTo>
                  <a:lnTo>
                    <a:pt x="846" y="400"/>
                  </a:lnTo>
                  <a:lnTo>
                    <a:pt x="793" y="429"/>
                  </a:lnTo>
                  <a:lnTo>
                    <a:pt x="772" y="483"/>
                  </a:lnTo>
                  <a:lnTo>
                    <a:pt x="731" y="504"/>
                  </a:lnTo>
                  <a:lnTo>
                    <a:pt x="751" y="533"/>
                  </a:lnTo>
                  <a:lnTo>
                    <a:pt x="751" y="556"/>
                  </a:lnTo>
                  <a:lnTo>
                    <a:pt x="731" y="579"/>
                  </a:lnTo>
                  <a:lnTo>
                    <a:pt x="690" y="571"/>
                  </a:lnTo>
                  <a:lnTo>
                    <a:pt x="650" y="602"/>
                  </a:lnTo>
                  <a:lnTo>
                    <a:pt x="621" y="689"/>
                  </a:lnTo>
                  <a:lnTo>
                    <a:pt x="588" y="667"/>
                  </a:lnTo>
                  <a:lnTo>
                    <a:pt x="559" y="667"/>
                  </a:lnTo>
                  <a:lnTo>
                    <a:pt x="540" y="667"/>
                  </a:lnTo>
                  <a:lnTo>
                    <a:pt x="506" y="706"/>
                  </a:lnTo>
                  <a:lnTo>
                    <a:pt x="457" y="660"/>
                  </a:lnTo>
                  <a:lnTo>
                    <a:pt x="444" y="623"/>
                  </a:lnTo>
                  <a:lnTo>
                    <a:pt x="405" y="579"/>
                  </a:lnTo>
                  <a:lnTo>
                    <a:pt x="382" y="571"/>
                  </a:lnTo>
                  <a:lnTo>
                    <a:pt x="273" y="623"/>
                  </a:lnTo>
                  <a:lnTo>
                    <a:pt x="227" y="652"/>
                  </a:lnTo>
                  <a:lnTo>
                    <a:pt x="212" y="683"/>
                  </a:lnTo>
                  <a:lnTo>
                    <a:pt x="179" y="696"/>
                  </a:lnTo>
                  <a:lnTo>
                    <a:pt x="143" y="683"/>
                  </a:lnTo>
                  <a:lnTo>
                    <a:pt x="0" y="667"/>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57" name="Freeform 51">
              <a:extLst>
                <a:ext uri="{FF2B5EF4-FFF2-40B4-BE49-F238E27FC236}">
                  <a16:creationId xmlns:a16="http://schemas.microsoft.com/office/drawing/2014/main" id="{1BC356E6-6095-4770-B8AB-22C4AAF8614E}"/>
                </a:ext>
              </a:extLst>
            </p:cNvPr>
            <p:cNvSpPr>
              <a:spLocks/>
            </p:cNvSpPr>
            <p:nvPr/>
          </p:nvSpPr>
          <p:spPr bwMode="auto">
            <a:xfrm>
              <a:off x="8708181" y="3441926"/>
              <a:ext cx="432379" cy="344765"/>
            </a:xfrm>
            <a:custGeom>
              <a:avLst/>
              <a:gdLst>
                <a:gd name="T0" fmla="*/ 0 w 682"/>
                <a:gd name="T1" fmla="*/ 223044 h 606"/>
                <a:gd name="T2" fmla="*/ 6192 w 682"/>
                <a:gd name="T3" fmla="*/ 247650 h 606"/>
                <a:gd name="T4" fmla="*/ 46880 w 682"/>
                <a:gd name="T5" fmla="*/ 287337 h 606"/>
                <a:gd name="T6" fmla="*/ 46880 w 682"/>
                <a:gd name="T7" fmla="*/ 317500 h 606"/>
                <a:gd name="T8" fmla="*/ 65455 w 682"/>
                <a:gd name="T9" fmla="*/ 353218 h 606"/>
                <a:gd name="T10" fmla="*/ 65455 w 682"/>
                <a:gd name="T11" fmla="*/ 381793 h 606"/>
                <a:gd name="T12" fmla="*/ 97298 w 682"/>
                <a:gd name="T13" fmla="*/ 406400 h 606"/>
                <a:gd name="T14" fmla="*/ 103490 w 682"/>
                <a:gd name="T15" fmla="*/ 423068 h 606"/>
                <a:gd name="T16" fmla="*/ 126488 w 682"/>
                <a:gd name="T17" fmla="*/ 434975 h 606"/>
                <a:gd name="T18" fmla="*/ 107913 w 682"/>
                <a:gd name="T19" fmla="*/ 459581 h 606"/>
                <a:gd name="T20" fmla="*/ 114104 w 682"/>
                <a:gd name="T21" fmla="*/ 481012 h 606"/>
                <a:gd name="T22" fmla="*/ 144179 w 682"/>
                <a:gd name="T23" fmla="*/ 476250 h 606"/>
                <a:gd name="T24" fmla="*/ 167176 w 682"/>
                <a:gd name="T25" fmla="*/ 454025 h 606"/>
                <a:gd name="T26" fmla="*/ 186636 w 682"/>
                <a:gd name="T27" fmla="*/ 446087 h 606"/>
                <a:gd name="T28" fmla="*/ 253860 w 682"/>
                <a:gd name="T29" fmla="*/ 459581 h 606"/>
                <a:gd name="T30" fmla="*/ 294549 w 682"/>
                <a:gd name="T31" fmla="*/ 411162 h 606"/>
                <a:gd name="T32" fmla="*/ 319316 w 682"/>
                <a:gd name="T33" fmla="*/ 406400 h 606"/>
                <a:gd name="T34" fmla="*/ 331699 w 682"/>
                <a:gd name="T35" fmla="*/ 353218 h 606"/>
                <a:gd name="T36" fmla="*/ 367965 w 682"/>
                <a:gd name="T37" fmla="*/ 330200 h 606"/>
                <a:gd name="T38" fmla="*/ 380348 w 682"/>
                <a:gd name="T39" fmla="*/ 305593 h 606"/>
                <a:gd name="T40" fmla="*/ 446688 w 682"/>
                <a:gd name="T41" fmla="*/ 241300 h 606"/>
                <a:gd name="T42" fmla="*/ 482069 w 682"/>
                <a:gd name="T43" fmla="*/ 223044 h 606"/>
                <a:gd name="T44" fmla="*/ 549294 w 682"/>
                <a:gd name="T45" fmla="*/ 145256 h 606"/>
                <a:gd name="T46" fmla="*/ 603250 w 682"/>
                <a:gd name="T47" fmla="*/ 123825 h 606"/>
                <a:gd name="T48" fmla="*/ 573176 w 682"/>
                <a:gd name="T49" fmla="*/ 99219 h 606"/>
                <a:gd name="T50" fmla="*/ 560793 w 682"/>
                <a:gd name="T51" fmla="*/ 46037 h 606"/>
                <a:gd name="T52" fmla="*/ 507721 w 682"/>
                <a:gd name="T53" fmla="*/ 23019 h 606"/>
                <a:gd name="T54" fmla="*/ 500644 w 682"/>
                <a:gd name="T55" fmla="*/ 4762 h 606"/>
                <a:gd name="T56" fmla="*/ 446688 w 682"/>
                <a:gd name="T57" fmla="*/ 0 h 606"/>
                <a:gd name="T58" fmla="*/ 428997 w 682"/>
                <a:gd name="T59" fmla="*/ 11112 h 606"/>
                <a:gd name="T60" fmla="*/ 410422 w 682"/>
                <a:gd name="T61" fmla="*/ 46037 h 606"/>
                <a:gd name="T62" fmla="*/ 391847 w 682"/>
                <a:gd name="T63" fmla="*/ 29369 h 606"/>
                <a:gd name="T64" fmla="*/ 367965 w 682"/>
                <a:gd name="T65" fmla="*/ 23019 h 606"/>
                <a:gd name="T66" fmla="*/ 361773 w 682"/>
                <a:gd name="T67" fmla="*/ 29369 h 606"/>
                <a:gd name="T68" fmla="*/ 344082 w 682"/>
                <a:gd name="T69" fmla="*/ 4762 h 606"/>
                <a:gd name="T70" fmla="*/ 325507 w 682"/>
                <a:gd name="T71" fmla="*/ 4762 h 606"/>
                <a:gd name="T72" fmla="*/ 306932 w 682"/>
                <a:gd name="T73" fmla="*/ 39687 h 606"/>
                <a:gd name="T74" fmla="*/ 228209 w 682"/>
                <a:gd name="T75" fmla="*/ 57944 h 606"/>
                <a:gd name="T76" fmla="*/ 173368 w 682"/>
                <a:gd name="T77" fmla="*/ 64294 h 606"/>
                <a:gd name="T78" fmla="*/ 150370 w 682"/>
                <a:gd name="T79" fmla="*/ 57944 h 606"/>
                <a:gd name="T80" fmla="*/ 114104 w 682"/>
                <a:gd name="T81" fmla="*/ 76200 h 606"/>
                <a:gd name="T82" fmla="*/ 107913 w 682"/>
                <a:gd name="T83" fmla="*/ 82550 h 606"/>
                <a:gd name="T84" fmla="*/ 114104 w 682"/>
                <a:gd name="T85" fmla="*/ 123825 h 606"/>
                <a:gd name="T86" fmla="*/ 103490 w 682"/>
                <a:gd name="T87" fmla="*/ 134937 h 606"/>
                <a:gd name="T88" fmla="*/ 71647 w 682"/>
                <a:gd name="T89" fmla="*/ 128587 h 606"/>
                <a:gd name="T90" fmla="*/ 65455 w 682"/>
                <a:gd name="T91" fmla="*/ 134937 h 606"/>
                <a:gd name="T92" fmla="*/ 65455 w 682"/>
                <a:gd name="T93" fmla="*/ 176212 h 606"/>
                <a:gd name="T94" fmla="*/ 53072 w 682"/>
                <a:gd name="T95" fmla="*/ 194469 h 606"/>
                <a:gd name="T96" fmla="*/ 65455 w 682"/>
                <a:gd name="T97" fmla="*/ 216694 h 606"/>
                <a:gd name="T98" fmla="*/ 46880 w 682"/>
                <a:gd name="T99" fmla="*/ 229394 h 606"/>
                <a:gd name="T100" fmla="*/ 22998 w 682"/>
                <a:gd name="T101" fmla="*/ 216694 h 606"/>
                <a:gd name="T102" fmla="*/ 0 w 682"/>
                <a:gd name="T103" fmla="*/ 223044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2" h="606">
                  <a:moveTo>
                    <a:pt x="0" y="281"/>
                  </a:moveTo>
                  <a:lnTo>
                    <a:pt x="7" y="312"/>
                  </a:lnTo>
                  <a:lnTo>
                    <a:pt x="53" y="362"/>
                  </a:lnTo>
                  <a:lnTo>
                    <a:pt x="53" y="400"/>
                  </a:lnTo>
                  <a:lnTo>
                    <a:pt x="74" y="445"/>
                  </a:lnTo>
                  <a:lnTo>
                    <a:pt x="74" y="481"/>
                  </a:lnTo>
                  <a:lnTo>
                    <a:pt x="110" y="512"/>
                  </a:lnTo>
                  <a:lnTo>
                    <a:pt x="117" y="533"/>
                  </a:lnTo>
                  <a:lnTo>
                    <a:pt x="143" y="548"/>
                  </a:lnTo>
                  <a:lnTo>
                    <a:pt x="122" y="579"/>
                  </a:lnTo>
                  <a:lnTo>
                    <a:pt x="129" y="606"/>
                  </a:lnTo>
                  <a:lnTo>
                    <a:pt x="163" y="600"/>
                  </a:lnTo>
                  <a:lnTo>
                    <a:pt x="189" y="572"/>
                  </a:lnTo>
                  <a:lnTo>
                    <a:pt x="211" y="562"/>
                  </a:lnTo>
                  <a:lnTo>
                    <a:pt x="287" y="579"/>
                  </a:lnTo>
                  <a:lnTo>
                    <a:pt x="333" y="518"/>
                  </a:lnTo>
                  <a:lnTo>
                    <a:pt x="361" y="512"/>
                  </a:lnTo>
                  <a:lnTo>
                    <a:pt x="375" y="445"/>
                  </a:lnTo>
                  <a:lnTo>
                    <a:pt x="416" y="416"/>
                  </a:lnTo>
                  <a:lnTo>
                    <a:pt x="430" y="385"/>
                  </a:lnTo>
                  <a:lnTo>
                    <a:pt x="505" y="304"/>
                  </a:lnTo>
                  <a:lnTo>
                    <a:pt x="545" y="281"/>
                  </a:lnTo>
                  <a:lnTo>
                    <a:pt x="621" y="183"/>
                  </a:lnTo>
                  <a:lnTo>
                    <a:pt x="682" y="156"/>
                  </a:lnTo>
                  <a:lnTo>
                    <a:pt x="648" y="125"/>
                  </a:lnTo>
                  <a:lnTo>
                    <a:pt x="634" y="58"/>
                  </a:lnTo>
                  <a:lnTo>
                    <a:pt x="574" y="29"/>
                  </a:lnTo>
                  <a:lnTo>
                    <a:pt x="566" y="6"/>
                  </a:lnTo>
                  <a:lnTo>
                    <a:pt x="505" y="0"/>
                  </a:lnTo>
                  <a:lnTo>
                    <a:pt x="485" y="14"/>
                  </a:lnTo>
                  <a:lnTo>
                    <a:pt x="464" y="58"/>
                  </a:lnTo>
                  <a:lnTo>
                    <a:pt x="443" y="37"/>
                  </a:lnTo>
                  <a:lnTo>
                    <a:pt x="416" y="29"/>
                  </a:lnTo>
                  <a:lnTo>
                    <a:pt x="409" y="37"/>
                  </a:lnTo>
                  <a:lnTo>
                    <a:pt x="389" y="6"/>
                  </a:lnTo>
                  <a:lnTo>
                    <a:pt x="368" y="6"/>
                  </a:lnTo>
                  <a:lnTo>
                    <a:pt x="347" y="50"/>
                  </a:lnTo>
                  <a:lnTo>
                    <a:pt x="258" y="73"/>
                  </a:lnTo>
                  <a:lnTo>
                    <a:pt x="196" y="81"/>
                  </a:lnTo>
                  <a:lnTo>
                    <a:pt x="170" y="73"/>
                  </a:lnTo>
                  <a:lnTo>
                    <a:pt x="129" y="96"/>
                  </a:lnTo>
                  <a:lnTo>
                    <a:pt x="122" y="104"/>
                  </a:lnTo>
                  <a:lnTo>
                    <a:pt x="129" y="156"/>
                  </a:lnTo>
                  <a:lnTo>
                    <a:pt x="117" y="170"/>
                  </a:lnTo>
                  <a:lnTo>
                    <a:pt x="81" y="162"/>
                  </a:lnTo>
                  <a:lnTo>
                    <a:pt x="74" y="170"/>
                  </a:lnTo>
                  <a:lnTo>
                    <a:pt x="74" y="222"/>
                  </a:lnTo>
                  <a:lnTo>
                    <a:pt x="60" y="245"/>
                  </a:lnTo>
                  <a:lnTo>
                    <a:pt x="74" y="273"/>
                  </a:lnTo>
                  <a:lnTo>
                    <a:pt x="53" y="289"/>
                  </a:lnTo>
                  <a:lnTo>
                    <a:pt x="26" y="273"/>
                  </a:lnTo>
                  <a:lnTo>
                    <a:pt x="0" y="281"/>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58" name="Freeform 52">
              <a:extLst>
                <a:ext uri="{FF2B5EF4-FFF2-40B4-BE49-F238E27FC236}">
                  <a16:creationId xmlns:a16="http://schemas.microsoft.com/office/drawing/2014/main" id="{991A5F7A-5A00-46D3-8188-C8ED10C8C887}"/>
                </a:ext>
              </a:extLst>
            </p:cNvPr>
            <p:cNvSpPr>
              <a:spLocks/>
            </p:cNvSpPr>
            <p:nvPr/>
          </p:nvSpPr>
          <p:spPr bwMode="auto">
            <a:xfrm>
              <a:off x="9066601" y="3225737"/>
              <a:ext cx="472204" cy="400520"/>
            </a:xfrm>
            <a:custGeom>
              <a:avLst/>
              <a:gdLst>
                <a:gd name="T0" fmla="*/ 0 w 744"/>
                <a:gd name="T1" fmla="*/ 305594 h 704"/>
                <a:gd name="T2" fmla="*/ 7084 w 744"/>
                <a:gd name="T3" fmla="*/ 323850 h 704"/>
                <a:gd name="T4" fmla="*/ 60214 w 744"/>
                <a:gd name="T5" fmla="*/ 346869 h 704"/>
                <a:gd name="T6" fmla="*/ 72611 w 744"/>
                <a:gd name="T7" fmla="*/ 400050 h 704"/>
                <a:gd name="T8" fmla="*/ 102718 w 744"/>
                <a:gd name="T9" fmla="*/ 424656 h 704"/>
                <a:gd name="T10" fmla="*/ 229345 w 744"/>
                <a:gd name="T11" fmla="*/ 418306 h 704"/>
                <a:gd name="T12" fmla="*/ 260337 w 744"/>
                <a:gd name="T13" fmla="*/ 435769 h 704"/>
                <a:gd name="T14" fmla="*/ 284246 w 744"/>
                <a:gd name="T15" fmla="*/ 429419 h 704"/>
                <a:gd name="T16" fmla="*/ 320551 w 744"/>
                <a:gd name="T17" fmla="*/ 441325 h 704"/>
                <a:gd name="T18" fmla="*/ 345346 w 744"/>
                <a:gd name="T19" fmla="*/ 454025 h 704"/>
                <a:gd name="T20" fmla="*/ 331178 w 744"/>
                <a:gd name="T21" fmla="*/ 482600 h 704"/>
                <a:gd name="T22" fmla="*/ 375453 w 744"/>
                <a:gd name="T23" fmla="*/ 495300 h 704"/>
                <a:gd name="T24" fmla="*/ 398476 w 744"/>
                <a:gd name="T25" fmla="*/ 530225 h 704"/>
                <a:gd name="T26" fmla="*/ 458690 w 744"/>
                <a:gd name="T27" fmla="*/ 558800 h 704"/>
                <a:gd name="T28" fmla="*/ 532186 w 744"/>
                <a:gd name="T29" fmla="*/ 534988 h 704"/>
                <a:gd name="T30" fmla="*/ 572919 w 744"/>
                <a:gd name="T31" fmla="*/ 534988 h 704"/>
                <a:gd name="T32" fmla="*/ 580889 w 744"/>
                <a:gd name="T33" fmla="*/ 511969 h 704"/>
                <a:gd name="T34" fmla="*/ 532186 w 744"/>
                <a:gd name="T35" fmla="*/ 477044 h 704"/>
                <a:gd name="T36" fmla="*/ 544583 w 744"/>
                <a:gd name="T37" fmla="*/ 446088 h 704"/>
                <a:gd name="T38" fmla="*/ 525988 w 744"/>
                <a:gd name="T39" fmla="*/ 424656 h 704"/>
                <a:gd name="T40" fmla="*/ 544583 w 744"/>
                <a:gd name="T41" fmla="*/ 358775 h 704"/>
                <a:gd name="T42" fmla="*/ 555209 w 744"/>
                <a:gd name="T43" fmla="*/ 358775 h 704"/>
                <a:gd name="T44" fmla="*/ 567606 w 744"/>
                <a:gd name="T45" fmla="*/ 383381 h 704"/>
                <a:gd name="T46" fmla="*/ 599484 w 744"/>
                <a:gd name="T47" fmla="*/ 383381 h 704"/>
                <a:gd name="T48" fmla="*/ 610110 w 744"/>
                <a:gd name="T49" fmla="*/ 371475 h 704"/>
                <a:gd name="T50" fmla="*/ 603912 w 744"/>
                <a:gd name="T51" fmla="*/ 282575 h 704"/>
                <a:gd name="T52" fmla="*/ 634019 w 744"/>
                <a:gd name="T53" fmla="*/ 282575 h 704"/>
                <a:gd name="T54" fmla="*/ 652614 w 744"/>
                <a:gd name="T55" fmla="*/ 235744 h 704"/>
                <a:gd name="T56" fmla="*/ 658813 w 744"/>
                <a:gd name="T57" fmla="*/ 181769 h 704"/>
                <a:gd name="T58" fmla="*/ 634019 w 744"/>
                <a:gd name="T59" fmla="*/ 123825 h 704"/>
                <a:gd name="T60" fmla="*/ 591515 w 744"/>
                <a:gd name="T61" fmla="*/ 128588 h 704"/>
                <a:gd name="T62" fmla="*/ 544583 w 744"/>
                <a:gd name="T63" fmla="*/ 105569 h 704"/>
                <a:gd name="T64" fmla="*/ 525988 w 744"/>
                <a:gd name="T65" fmla="*/ 41275 h 704"/>
                <a:gd name="T66" fmla="*/ 502079 w 744"/>
                <a:gd name="T67" fmla="*/ 23019 h 704"/>
                <a:gd name="T68" fmla="*/ 464888 w 744"/>
                <a:gd name="T69" fmla="*/ 17463 h 704"/>
                <a:gd name="T70" fmla="*/ 436552 w 744"/>
                <a:gd name="T71" fmla="*/ 0 h 704"/>
                <a:gd name="T72" fmla="*/ 404674 w 744"/>
                <a:gd name="T73" fmla="*/ 4763 h 704"/>
                <a:gd name="T74" fmla="*/ 375453 w 744"/>
                <a:gd name="T75" fmla="*/ 35719 h 704"/>
                <a:gd name="T76" fmla="*/ 369254 w 744"/>
                <a:gd name="T77" fmla="*/ 53975 h 704"/>
                <a:gd name="T78" fmla="*/ 331178 w 744"/>
                <a:gd name="T79" fmla="*/ 82550 h 704"/>
                <a:gd name="T80" fmla="*/ 296643 w 744"/>
                <a:gd name="T81" fmla="*/ 76994 h 704"/>
                <a:gd name="T82" fmla="*/ 290444 w 744"/>
                <a:gd name="T83" fmla="*/ 17463 h 704"/>
                <a:gd name="T84" fmla="*/ 254139 w 744"/>
                <a:gd name="T85" fmla="*/ 35719 h 704"/>
                <a:gd name="T86" fmla="*/ 246169 w 744"/>
                <a:gd name="T87" fmla="*/ 70644 h 704"/>
                <a:gd name="T88" fmla="*/ 229345 w 744"/>
                <a:gd name="T89" fmla="*/ 82550 h 704"/>
                <a:gd name="T90" fmla="*/ 205436 w 744"/>
                <a:gd name="T91" fmla="*/ 82550 h 704"/>
                <a:gd name="T92" fmla="*/ 144337 w 744"/>
                <a:gd name="T93" fmla="*/ 154781 h 704"/>
                <a:gd name="T94" fmla="*/ 138138 w 744"/>
                <a:gd name="T95" fmla="*/ 177800 h 704"/>
                <a:gd name="T96" fmla="*/ 127512 w 744"/>
                <a:gd name="T97" fmla="*/ 177800 h 704"/>
                <a:gd name="T98" fmla="*/ 108917 w 744"/>
                <a:gd name="T99" fmla="*/ 146844 h 704"/>
                <a:gd name="T100" fmla="*/ 96520 w 744"/>
                <a:gd name="T101" fmla="*/ 154781 h 704"/>
                <a:gd name="T102" fmla="*/ 96520 w 744"/>
                <a:gd name="T103" fmla="*/ 194469 h 704"/>
                <a:gd name="T104" fmla="*/ 23909 w 744"/>
                <a:gd name="T105" fmla="*/ 288925 h 704"/>
                <a:gd name="T106" fmla="*/ 0 w 744"/>
                <a:gd name="T107" fmla="*/ 305594 h 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4" h="704">
                  <a:moveTo>
                    <a:pt x="0" y="385"/>
                  </a:moveTo>
                  <a:lnTo>
                    <a:pt x="8" y="408"/>
                  </a:lnTo>
                  <a:lnTo>
                    <a:pt x="68" y="437"/>
                  </a:lnTo>
                  <a:lnTo>
                    <a:pt x="82" y="504"/>
                  </a:lnTo>
                  <a:lnTo>
                    <a:pt x="116" y="535"/>
                  </a:lnTo>
                  <a:lnTo>
                    <a:pt x="259" y="527"/>
                  </a:lnTo>
                  <a:lnTo>
                    <a:pt x="294" y="549"/>
                  </a:lnTo>
                  <a:lnTo>
                    <a:pt x="321" y="541"/>
                  </a:lnTo>
                  <a:lnTo>
                    <a:pt x="362" y="556"/>
                  </a:lnTo>
                  <a:lnTo>
                    <a:pt x="390" y="572"/>
                  </a:lnTo>
                  <a:lnTo>
                    <a:pt x="374" y="608"/>
                  </a:lnTo>
                  <a:lnTo>
                    <a:pt x="424" y="624"/>
                  </a:lnTo>
                  <a:lnTo>
                    <a:pt x="450" y="668"/>
                  </a:lnTo>
                  <a:lnTo>
                    <a:pt x="518" y="704"/>
                  </a:lnTo>
                  <a:lnTo>
                    <a:pt x="601" y="674"/>
                  </a:lnTo>
                  <a:lnTo>
                    <a:pt x="647" y="674"/>
                  </a:lnTo>
                  <a:lnTo>
                    <a:pt x="656" y="645"/>
                  </a:lnTo>
                  <a:lnTo>
                    <a:pt x="601" y="601"/>
                  </a:lnTo>
                  <a:lnTo>
                    <a:pt x="615" y="562"/>
                  </a:lnTo>
                  <a:lnTo>
                    <a:pt x="594" y="535"/>
                  </a:lnTo>
                  <a:lnTo>
                    <a:pt x="615" y="452"/>
                  </a:lnTo>
                  <a:lnTo>
                    <a:pt x="627" y="452"/>
                  </a:lnTo>
                  <a:lnTo>
                    <a:pt x="641" y="483"/>
                  </a:lnTo>
                  <a:lnTo>
                    <a:pt x="677" y="483"/>
                  </a:lnTo>
                  <a:lnTo>
                    <a:pt x="689" y="468"/>
                  </a:lnTo>
                  <a:lnTo>
                    <a:pt x="682" y="356"/>
                  </a:lnTo>
                  <a:lnTo>
                    <a:pt x="716" y="356"/>
                  </a:lnTo>
                  <a:lnTo>
                    <a:pt x="737" y="297"/>
                  </a:lnTo>
                  <a:lnTo>
                    <a:pt x="744" y="229"/>
                  </a:lnTo>
                  <a:lnTo>
                    <a:pt x="716" y="156"/>
                  </a:lnTo>
                  <a:lnTo>
                    <a:pt x="668" y="162"/>
                  </a:lnTo>
                  <a:lnTo>
                    <a:pt x="615" y="133"/>
                  </a:lnTo>
                  <a:lnTo>
                    <a:pt x="594" y="52"/>
                  </a:lnTo>
                  <a:lnTo>
                    <a:pt x="567" y="29"/>
                  </a:lnTo>
                  <a:lnTo>
                    <a:pt x="525" y="22"/>
                  </a:lnTo>
                  <a:lnTo>
                    <a:pt x="493" y="0"/>
                  </a:lnTo>
                  <a:lnTo>
                    <a:pt x="457" y="6"/>
                  </a:lnTo>
                  <a:lnTo>
                    <a:pt x="424" y="45"/>
                  </a:lnTo>
                  <a:lnTo>
                    <a:pt x="417" y="68"/>
                  </a:lnTo>
                  <a:lnTo>
                    <a:pt x="374" y="104"/>
                  </a:lnTo>
                  <a:lnTo>
                    <a:pt x="335" y="97"/>
                  </a:lnTo>
                  <a:lnTo>
                    <a:pt x="328" y="22"/>
                  </a:lnTo>
                  <a:lnTo>
                    <a:pt x="287" y="45"/>
                  </a:lnTo>
                  <a:lnTo>
                    <a:pt x="278" y="89"/>
                  </a:lnTo>
                  <a:lnTo>
                    <a:pt x="259" y="104"/>
                  </a:lnTo>
                  <a:lnTo>
                    <a:pt x="232" y="104"/>
                  </a:lnTo>
                  <a:lnTo>
                    <a:pt x="163" y="195"/>
                  </a:lnTo>
                  <a:lnTo>
                    <a:pt x="156" y="224"/>
                  </a:lnTo>
                  <a:lnTo>
                    <a:pt x="144" y="224"/>
                  </a:lnTo>
                  <a:lnTo>
                    <a:pt x="123" y="185"/>
                  </a:lnTo>
                  <a:lnTo>
                    <a:pt x="109" y="195"/>
                  </a:lnTo>
                  <a:lnTo>
                    <a:pt x="109" y="245"/>
                  </a:lnTo>
                  <a:lnTo>
                    <a:pt x="27" y="364"/>
                  </a:lnTo>
                  <a:lnTo>
                    <a:pt x="0" y="385"/>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59" name="Freeform 53">
              <a:extLst>
                <a:ext uri="{FF2B5EF4-FFF2-40B4-BE49-F238E27FC236}">
                  <a16:creationId xmlns:a16="http://schemas.microsoft.com/office/drawing/2014/main" id="{A230160E-4731-484B-BF32-78AEE0B7D90B}"/>
                </a:ext>
              </a:extLst>
            </p:cNvPr>
            <p:cNvSpPr>
              <a:spLocks/>
            </p:cNvSpPr>
            <p:nvPr/>
          </p:nvSpPr>
          <p:spPr bwMode="auto">
            <a:xfrm>
              <a:off x="10104311" y="3419170"/>
              <a:ext cx="403934" cy="410760"/>
            </a:xfrm>
            <a:custGeom>
              <a:avLst/>
              <a:gdLst>
                <a:gd name="T0" fmla="*/ 0 w 636"/>
                <a:gd name="T1" fmla="*/ 460218 h 721"/>
                <a:gd name="T2" fmla="*/ 23925 w 636"/>
                <a:gd name="T3" fmla="*/ 425245 h 721"/>
                <a:gd name="T4" fmla="*/ 19494 w 636"/>
                <a:gd name="T5" fmla="*/ 395835 h 721"/>
                <a:gd name="T6" fmla="*/ 36330 w 636"/>
                <a:gd name="T7" fmla="*/ 348144 h 721"/>
                <a:gd name="T8" fmla="*/ 30128 w 636"/>
                <a:gd name="T9" fmla="*/ 294889 h 721"/>
                <a:gd name="T10" fmla="*/ 23925 w 636"/>
                <a:gd name="T11" fmla="*/ 264685 h 721"/>
                <a:gd name="T12" fmla="*/ 54939 w 636"/>
                <a:gd name="T13" fmla="*/ 193943 h 721"/>
                <a:gd name="T14" fmla="*/ 80636 w 636"/>
                <a:gd name="T15" fmla="*/ 165329 h 721"/>
                <a:gd name="T16" fmla="*/ 109877 w 636"/>
                <a:gd name="T17" fmla="*/ 158970 h 721"/>
                <a:gd name="T18" fmla="*/ 140005 w 636"/>
                <a:gd name="T19" fmla="*/ 142278 h 721"/>
                <a:gd name="T20" fmla="*/ 164816 w 636"/>
                <a:gd name="T21" fmla="*/ 142278 h 721"/>
                <a:gd name="T22" fmla="*/ 182538 w 636"/>
                <a:gd name="T23" fmla="*/ 123997 h 721"/>
                <a:gd name="T24" fmla="*/ 260515 w 636"/>
                <a:gd name="T25" fmla="*/ 112869 h 721"/>
                <a:gd name="T26" fmla="*/ 309251 w 636"/>
                <a:gd name="T27" fmla="*/ 88228 h 721"/>
                <a:gd name="T28" fmla="*/ 333176 w 636"/>
                <a:gd name="T29" fmla="*/ 59614 h 721"/>
                <a:gd name="T30" fmla="*/ 362417 w 636"/>
                <a:gd name="T31" fmla="*/ 53255 h 721"/>
                <a:gd name="T32" fmla="*/ 375709 w 636"/>
                <a:gd name="T33" fmla="*/ 24640 h 721"/>
                <a:gd name="T34" fmla="*/ 400520 w 636"/>
                <a:gd name="T35" fmla="*/ 6359 h 721"/>
                <a:gd name="T36" fmla="*/ 466091 w 636"/>
                <a:gd name="T37" fmla="*/ 0 h 721"/>
                <a:gd name="T38" fmla="*/ 490016 w 636"/>
                <a:gd name="T39" fmla="*/ 11923 h 721"/>
                <a:gd name="T40" fmla="*/ 504194 w 636"/>
                <a:gd name="T41" fmla="*/ 88228 h 721"/>
                <a:gd name="T42" fmla="*/ 532549 w 636"/>
                <a:gd name="T43" fmla="*/ 106510 h 721"/>
                <a:gd name="T44" fmla="*/ 563563 w 636"/>
                <a:gd name="T45" fmla="*/ 193943 h 721"/>
                <a:gd name="T46" fmla="*/ 496219 w 636"/>
                <a:gd name="T47" fmla="*/ 224943 h 721"/>
                <a:gd name="T48" fmla="*/ 453686 w 636"/>
                <a:gd name="T49" fmla="*/ 224943 h 721"/>
                <a:gd name="T50" fmla="*/ 436850 w 636"/>
                <a:gd name="T51" fmla="*/ 236865 h 721"/>
                <a:gd name="T52" fmla="*/ 412925 w 636"/>
                <a:gd name="T53" fmla="*/ 278198 h 721"/>
                <a:gd name="T54" fmla="*/ 369506 w 636"/>
                <a:gd name="T55" fmla="*/ 271839 h 721"/>
                <a:gd name="T56" fmla="*/ 309251 w 636"/>
                <a:gd name="T57" fmla="*/ 306812 h 721"/>
                <a:gd name="T58" fmla="*/ 218868 w 636"/>
                <a:gd name="T59" fmla="*/ 406168 h 721"/>
                <a:gd name="T60" fmla="*/ 231273 w 636"/>
                <a:gd name="T61" fmla="*/ 425245 h 721"/>
                <a:gd name="T62" fmla="*/ 248109 w 636"/>
                <a:gd name="T63" fmla="*/ 412527 h 721"/>
                <a:gd name="T64" fmla="*/ 266718 w 636"/>
                <a:gd name="T65" fmla="*/ 418886 h 721"/>
                <a:gd name="T66" fmla="*/ 292415 w 636"/>
                <a:gd name="T67" fmla="*/ 465782 h 721"/>
                <a:gd name="T68" fmla="*/ 231273 w 636"/>
                <a:gd name="T69" fmla="*/ 536524 h 721"/>
                <a:gd name="T70" fmla="*/ 211779 w 636"/>
                <a:gd name="T71" fmla="*/ 542883 h 721"/>
                <a:gd name="T72" fmla="*/ 207349 w 636"/>
                <a:gd name="T73" fmla="*/ 536524 h 721"/>
                <a:gd name="T74" fmla="*/ 207349 w 636"/>
                <a:gd name="T75" fmla="*/ 519832 h 721"/>
                <a:gd name="T76" fmla="*/ 231273 w 636"/>
                <a:gd name="T77" fmla="*/ 501550 h 721"/>
                <a:gd name="T78" fmla="*/ 225071 w 636"/>
                <a:gd name="T79" fmla="*/ 495192 h 721"/>
                <a:gd name="T80" fmla="*/ 186968 w 636"/>
                <a:gd name="T81" fmla="*/ 511884 h 721"/>
                <a:gd name="T82" fmla="*/ 150638 w 636"/>
                <a:gd name="T83" fmla="*/ 573087 h 721"/>
                <a:gd name="T84" fmla="*/ 116080 w 636"/>
                <a:gd name="T85" fmla="*/ 536524 h 721"/>
                <a:gd name="T86" fmla="*/ 74433 w 636"/>
                <a:gd name="T87" fmla="*/ 542883 h 721"/>
                <a:gd name="T88" fmla="*/ 54939 w 636"/>
                <a:gd name="T89" fmla="*/ 536524 h 721"/>
                <a:gd name="T90" fmla="*/ 48736 w 636"/>
                <a:gd name="T91" fmla="*/ 495192 h 721"/>
                <a:gd name="T92" fmla="*/ 36330 w 636"/>
                <a:gd name="T93" fmla="*/ 476910 h 721"/>
                <a:gd name="T94" fmla="*/ 0 w 636"/>
                <a:gd name="T95" fmla="*/ 460218 h 7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6" h="721">
                  <a:moveTo>
                    <a:pt x="0" y="579"/>
                  </a:moveTo>
                  <a:lnTo>
                    <a:pt x="27" y="535"/>
                  </a:lnTo>
                  <a:lnTo>
                    <a:pt x="22" y="498"/>
                  </a:lnTo>
                  <a:lnTo>
                    <a:pt x="41" y="438"/>
                  </a:lnTo>
                  <a:lnTo>
                    <a:pt x="34" y="371"/>
                  </a:lnTo>
                  <a:lnTo>
                    <a:pt x="27" y="333"/>
                  </a:lnTo>
                  <a:lnTo>
                    <a:pt x="62" y="244"/>
                  </a:lnTo>
                  <a:lnTo>
                    <a:pt x="91" y="208"/>
                  </a:lnTo>
                  <a:lnTo>
                    <a:pt x="124" y="200"/>
                  </a:lnTo>
                  <a:lnTo>
                    <a:pt x="158" y="179"/>
                  </a:lnTo>
                  <a:lnTo>
                    <a:pt x="186" y="179"/>
                  </a:lnTo>
                  <a:lnTo>
                    <a:pt x="206" y="156"/>
                  </a:lnTo>
                  <a:lnTo>
                    <a:pt x="294" y="142"/>
                  </a:lnTo>
                  <a:lnTo>
                    <a:pt x="349" y="111"/>
                  </a:lnTo>
                  <a:lnTo>
                    <a:pt x="376" y="75"/>
                  </a:lnTo>
                  <a:lnTo>
                    <a:pt x="409" y="67"/>
                  </a:lnTo>
                  <a:lnTo>
                    <a:pt x="424" y="31"/>
                  </a:lnTo>
                  <a:lnTo>
                    <a:pt x="452" y="8"/>
                  </a:lnTo>
                  <a:lnTo>
                    <a:pt x="526" y="0"/>
                  </a:lnTo>
                  <a:lnTo>
                    <a:pt x="553" y="15"/>
                  </a:lnTo>
                  <a:lnTo>
                    <a:pt x="569" y="111"/>
                  </a:lnTo>
                  <a:lnTo>
                    <a:pt x="601" y="134"/>
                  </a:lnTo>
                  <a:lnTo>
                    <a:pt x="636" y="244"/>
                  </a:lnTo>
                  <a:lnTo>
                    <a:pt x="560" y="283"/>
                  </a:lnTo>
                  <a:lnTo>
                    <a:pt x="512" y="283"/>
                  </a:lnTo>
                  <a:lnTo>
                    <a:pt x="493" y="298"/>
                  </a:lnTo>
                  <a:lnTo>
                    <a:pt x="466" y="350"/>
                  </a:lnTo>
                  <a:lnTo>
                    <a:pt x="417" y="342"/>
                  </a:lnTo>
                  <a:lnTo>
                    <a:pt x="349" y="386"/>
                  </a:lnTo>
                  <a:lnTo>
                    <a:pt x="247" y="511"/>
                  </a:lnTo>
                  <a:lnTo>
                    <a:pt x="261" y="535"/>
                  </a:lnTo>
                  <a:lnTo>
                    <a:pt x="280" y="519"/>
                  </a:lnTo>
                  <a:lnTo>
                    <a:pt x="301" y="527"/>
                  </a:lnTo>
                  <a:lnTo>
                    <a:pt x="330" y="586"/>
                  </a:lnTo>
                  <a:lnTo>
                    <a:pt x="261" y="675"/>
                  </a:lnTo>
                  <a:lnTo>
                    <a:pt x="239" y="683"/>
                  </a:lnTo>
                  <a:lnTo>
                    <a:pt x="234" y="675"/>
                  </a:lnTo>
                  <a:lnTo>
                    <a:pt x="234" y="654"/>
                  </a:lnTo>
                  <a:lnTo>
                    <a:pt x="261" y="631"/>
                  </a:lnTo>
                  <a:lnTo>
                    <a:pt x="254" y="623"/>
                  </a:lnTo>
                  <a:lnTo>
                    <a:pt x="211" y="644"/>
                  </a:lnTo>
                  <a:lnTo>
                    <a:pt x="170" y="721"/>
                  </a:lnTo>
                  <a:lnTo>
                    <a:pt x="131" y="675"/>
                  </a:lnTo>
                  <a:lnTo>
                    <a:pt x="84" y="683"/>
                  </a:lnTo>
                  <a:lnTo>
                    <a:pt x="62" y="675"/>
                  </a:lnTo>
                  <a:lnTo>
                    <a:pt x="55" y="623"/>
                  </a:lnTo>
                  <a:lnTo>
                    <a:pt x="41" y="600"/>
                  </a:lnTo>
                  <a:lnTo>
                    <a:pt x="0" y="579"/>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sp>
          <p:nvSpPr>
            <p:cNvPr id="260" name="Freeform 54">
              <a:extLst>
                <a:ext uri="{FF2B5EF4-FFF2-40B4-BE49-F238E27FC236}">
                  <a16:creationId xmlns:a16="http://schemas.microsoft.com/office/drawing/2014/main" id="{79A9CECA-A098-4348-B09B-EFB32DEC2FB5}"/>
                </a:ext>
              </a:extLst>
            </p:cNvPr>
            <p:cNvSpPr>
              <a:spLocks/>
            </p:cNvSpPr>
            <p:nvPr/>
          </p:nvSpPr>
          <p:spPr bwMode="auto">
            <a:xfrm>
              <a:off x="9546769" y="3521575"/>
              <a:ext cx="584850" cy="549577"/>
            </a:xfrm>
            <a:custGeom>
              <a:avLst/>
              <a:gdLst>
                <a:gd name="T0" fmla="*/ 5316 w 921"/>
                <a:gd name="T1" fmla="*/ 501375 h 965"/>
                <a:gd name="T2" fmla="*/ 186939 w 921"/>
                <a:gd name="T3" fmla="*/ 629301 h 965"/>
                <a:gd name="T4" fmla="*/ 235667 w 921"/>
                <a:gd name="T5" fmla="*/ 599107 h 965"/>
                <a:gd name="T6" fmla="*/ 265790 w 921"/>
                <a:gd name="T7" fmla="*/ 629301 h 965"/>
                <a:gd name="T8" fmla="*/ 326922 w 921"/>
                <a:gd name="T9" fmla="*/ 647576 h 965"/>
                <a:gd name="T10" fmla="*/ 290597 w 921"/>
                <a:gd name="T11" fmla="*/ 670619 h 965"/>
                <a:gd name="T12" fmla="*/ 301229 w 921"/>
                <a:gd name="T13" fmla="*/ 723855 h 965"/>
                <a:gd name="T14" fmla="*/ 356158 w 921"/>
                <a:gd name="T15" fmla="*/ 718293 h 965"/>
                <a:gd name="T16" fmla="*/ 417290 w 921"/>
                <a:gd name="T17" fmla="*/ 753254 h 965"/>
                <a:gd name="T18" fmla="*/ 398685 w 921"/>
                <a:gd name="T19" fmla="*/ 701607 h 965"/>
                <a:gd name="T20" fmla="*/ 447413 w 921"/>
                <a:gd name="T21" fmla="*/ 670619 h 965"/>
                <a:gd name="T22" fmla="*/ 477536 w 921"/>
                <a:gd name="T23" fmla="*/ 571297 h 965"/>
                <a:gd name="T24" fmla="*/ 612203 w 921"/>
                <a:gd name="T25" fmla="*/ 518061 h 965"/>
                <a:gd name="T26" fmla="*/ 629036 w 921"/>
                <a:gd name="T27" fmla="*/ 417150 h 965"/>
                <a:gd name="T28" fmla="*/ 636124 w 921"/>
                <a:gd name="T29" fmla="*/ 377422 h 965"/>
                <a:gd name="T30" fmla="*/ 599799 w 921"/>
                <a:gd name="T31" fmla="*/ 377422 h 965"/>
                <a:gd name="T32" fmla="*/ 652957 w 921"/>
                <a:gd name="T33" fmla="*/ 348023 h 965"/>
                <a:gd name="T34" fmla="*/ 712317 w 921"/>
                <a:gd name="T35" fmla="*/ 311472 h 965"/>
                <a:gd name="T36" fmla="*/ 779650 w 921"/>
                <a:gd name="T37" fmla="*/ 317829 h 965"/>
                <a:gd name="T38" fmla="*/ 799142 w 921"/>
                <a:gd name="T39" fmla="*/ 253468 h 965"/>
                <a:gd name="T40" fmla="*/ 809773 w 921"/>
                <a:gd name="T41" fmla="*/ 152558 h 965"/>
                <a:gd name="T42" fmla="*/ 731808 w 921"/>
                <a:gd name="T43" fmla="*/ 129515 h 965"/>
                <a:gd name="T44" fmla="*/ 561703 w 921"/>
                <a:gd name="T45" fmla="*/ 41318 h 965"/>
                <a:gd name="T46" fmla="*/ 514746 w 921"/>
                <a:gd name="T47" fmla="*/ 0 h 965"/>
                <a:gd name="T48" fmla="*/ 520948 w 921"/>
                <a:gd name="T49" fmla="*/ 33372 h 965"/>
                <a:gd name="T50" fmla="*/ 477536 w 921"/>
                <a:gd name="T51" fmla="*/ 33372 h 965"/>
                <a:gd name="T52" fmla="*/ 458045 w 921"/>
                <a:gd name="T53" fmla="*/ 99322 h 965"/>
                <a:gd name="T54" fmla="*/ 417290 w 921"/>
                <a:gd name="T55" fmla="*/ 104884 h 965"/>
                <a:gd name="T56" fmla="*/ 356158 w 921"/>
                <a:gd name="T57" fmla="*/ 94554 h 965"/>
                <a:gd name="T58" fmla="*/ 296799 w 921"/>
                <a:gd name="T59" fmla="*/ 76279 h 965"/>
                <a:gd name="T60" fmla="*/ 235667 w 921"/>
                <a:gd name="T61" fmla="*/ 99322 h 965"/>
                <a:gd name="T62" fmla="*/ 199342 w 921"/>
                <a:gd name="T63" fmla="*/ 135872 h 965"/>
                <a:gd name="T64" fmla="*/ 150614 w 921"/>
                <a:gd name="T65" fmla="*/ 164476 h 965"/>
                <a:gd name="T66" fmla="*/ 150614 w 921"/>
                <a:gd name="T67" fmla="*/ 205794 h 965"/>
                <a:gd name="T68" fmla="*/ 83281 w 921"/>
                <a:gd name="T69" fmla="*/ 253468 h 965"/>
                <a:gd name="T70" fmla="*/ 109860 w 921"/>
                <a:gd name="T71" fmla="*/ 328158 h 965"/>
                <a:gd name="T72" fmla="*/ 115176 w 921"/>
                <a:gd name="T73" fmla="*/ 387751 h 965"/>
                <a:gd name="T74" fmla="*/ 48728 w 921"/>
                <a:gd name="T75" fmla="*/ 394108 h 965"/>
                <a:gd name="T76" fmla="*/ 28351 w 921"/>
                <a:gd name="T77" fmla="*/ 453701 h 965"/>
                <a:gd name="T78" fmla="*/ 0 w 921"/>
                <a:gd name="T79" fmla="*/ 435425 h 9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 h="965">
                  <a:moveTo>
                    <a:pt x="0" y="548"/>
                  </a:moveTo>
                  <a:lnTo>
                    <a:pt x="6" y="631"/>
                  </a:lnTo>
                  <a:lnTo>
                    <a:pt x="27" y="681"/>
                  </a:lnTo>
                  <a:lnTo>
                    <a:pt x="211" y="792"/>
                  </a:lnTo>
                  <a:lnTo>
                    <a:pt x="252" y="792"/>
                  </a:lnTo>
                  <a:lnTo>
                    <a:pt x="266" y="754"/>
                  </a:lnTo>
                  <a:lnTo>
                    <a:pt x="287" y="763"/>
                  </a:lnTo>
                  <a:lnTo>
                    <a:pt x="300" y="792"/>
                  </a:lnTo>
                  <a:lnTo>
                    <a:pt x="340" y="800"/>
                  </a:lnTo>
                  <a:lnTo>
                    <a:pt x="369" y="815"/>
                  </a:lnTo>
                  <a:lnTo>
                    <a:pt x="347" y="844"/>
                  </a:lnTo>
                  <a:lnTo>
                    <a:pt x="328" y="844"/>
                  </a:lnTo>
                  <a:lnTo>
                    <a:pt x="328" y="883"/>
                  </a:lnTo>
                  <a:lnTo>
                    <a:pt x="340" y="911"/>
                  </a:lnTo>
                  <a:lnTo>
                    <a:pt x="369" y="896"/>
                  </a:lnTo>
                  <a:lnTo>
                    <a:pt x="402" y="904"/>
                  </a:lnTo>
                  <a:lnTo>
                    <a:pt x="438" y="965"/>
                  </a:lnTo>
                  <a:lnTo>
                    <a:pt x="471" y="948"/>
                  </a:lnTo>
                  <a:lnTo>
                    <a:pt x="450" y="919"/>
                  </a:lnTo>
                  <a:lnTo>
                    <a:pt x="450" y="883"/>
                  </a:lnTo>
                  <a:lnTo>
                    <a:pt x="471" y="844"/>
                  </a:lnTo>
                  <a:lnTo>
                    <a:pt x="505" y="844"/>
                  </a:lnTo>
                  <a:lnTo>
                    <a:pt x="539" y="771"/>
                  </a:lnTo>
                  <a:lnTo>
                    <a:pt x="539" y="719"/>
                  </a:lnTo>
                  <a:lnTo>
                    <a:pt x="588" y="727"/>
                  </a:lnTo>
                  <a:lnTo>
                    <a:pt x="691" y="652"/>
                  </a:lnTo>
                  <a:lnTo>
                    <a:pt x="677" y="598"/>
                  </a:lnTo>
                  <a:lnTo>
                    <a:pt x="710" y="525"/>
                  </a:lnTo>
                  <a:lnTo>
                    <a:pt x="737" y="496"/>
                  </a:lnTo>
                  <a:lnTo>
                    <a:pt x="718" y="475"/>
                  </a:lnTo>
                  <a:lnTo>
                    <a:pt x="696" y="488"/>
                  </a:lnTo>
                  <a:lnTo>
                    <a:pt x="677" y="475"/>
                  </a:lnTo>
                  <a:lnTo>
                    <a:pt x="677" y="444"/>
                  </a:lnTo>
                  <a:lnTo>
                    <a:pt x="737" y="438"/>
                  </a:lnTo>
                  <a:lnTo>
                    <a:pt x="758" y="386"/>
                  </a:lnTo>
                  <a:lnTo>
                    <a:pt x="804" y="392"/>
                  </a:lnTo>
                  <a:lnTo>
                    <a:pt x="826" y="407"/>
                  </a:lnTo>
                  <a:lnTo>
                    <a:pt x="880" y="400"/>
                  </a:lnTo>
                  <a:lnTo>
                    <a:pt x="907" y="356"/>
                  </a:lnTo>
                  <a:lnTo>
                    <a:pt x="902" y="319"/>
                  </a:lnTo>
                  <a:lnTo>
                    <a:pt x="921" y="259"/>
                  </a:lnTo>
                  <a:lnTo>
                    <a:pt x="914" y="192"/>
                  </a:lnTo>
                  <a:lnTo>
                    <a:pt x="854" y="154"/>
                  </a:lnTo>
                  <a:lnTo>
                    <a:pt x="826" y="163"/>
                  </a:lnTo>
                  <a:lnTo>
                    <a:pt x="691" y="73"/>
                  </a:lnTo>
                  <a:lnTo>
                    <a:pt x="634" y="52"/>
                  </a:lnTo>
                  <a:lnTo>
                    <a:pt x="622" y="29"/>
                  </a:lnTo>
                  <a:lnTo>
                    <a:pt x="581" y="0"/>
                  </a:lnTo>
                  <a:lnTo>
                    <a:pt x="574" y="15"/>
                  </a:lnTo>
                  <a:lnTo>
                    <a:pt x="588" y="42"/>
                  </a:lnTo>
                  <a:lnTo>
                    <a:pt x="581" y="65"/>
                  </a:lnTo>
                  <a:lnTo>
                    <a:pt x="539" y="42"/>
                  </a:lnTo>
                  <a:lnTo>
                    <a:pt x="524" y="52"/>
                  </a:lnTo>
                  <a:lnTo>
                    <a:pt x="517" y="125"/>
                  </a:lnTo>
                  <a:lnTo>
                    <a:pt x="498" y="104"/>
                  </a:lnTo>
                  <a:lnTo>
                    <a:pt x="471" y="132"/>
                  </a:lnTo>
                  <a:lnTo>
                    <a:pt x="431" y="132"/>
                  </a:lnTo>
                  <a:lnTo>
                    <a:pt x="402" y="119"/>
                  </a:lnTo>
                  <a:lnTo>
                    <a:pt x="369" y="125"/>
                  </a:lnTo>
                  <a:lnTo>
                    <a:pt x="335" y="96"/>
                  </a:lnTo>
                  <a:lnTo>
                    <a:pt x="271" y="119"/>
                  </a:lnTo>
                  <a:lnTo>
                    <a:pt x="266" y="125"/>
                  </a:lnTo>
                  <a:lnTo>
                    <a:pt x="271" y="171"/>
                  </a:lnTo>
                  <a:lnTo>
                    <a:pt x="225" y="171"/>
                  </a:lnTo>
                  <a:lnTo>
                    <a:pt x="185" y="192"/>
                  </a:lnTo>
                  <a:lnTo>
                    <a:pt x="170" y="207"/>
                  </a:lnTo>
                  <a:lnTo>
                    <a:pt x="177" y="236"/>
                  </a:lnTo>
                  <a:lnTo>
                    <a:pt x="170" y="259"/>
                  </a:lnTo>
                  <a:lnTo>
                    <a:pt x="101" y="281"/>
                  </a:lnTo>
                  <a:lnTo>
                    <a:pt x="94" y="319"/>
                  </a:lnTo>
                  <a:lnTo>
                    <a:pt x="115" y="356"/>
                  </a:lnTo>
                  <a:lnTo>
                    <a:pt x="124" y="413"/>
                  </a:lnTo>
                  <a:lnTo>
                    <a:pt x="115" y="444"/>
                  </a:lnTo>
                  <a:lnTo>
                    <a:pt x="130" y="488"/>
                  </a:lnTo>
                  <a:lnTo>
                    <a:pt x="115" y="525"/>
                  </a:lnTo>
                  <a:lnTo>
                    <a:pt x="55" y="496"/>
                  </a:lnTo>
                  <a:lnTo>
                    <a:pt x="48" y="571"/>
                  </a:lnTo>
                  <a:lnTo>
                    <a:pt x="32" y="571"/>
                  </a:lnTo>
                  <a:lnTo>
                    <a:pt x="6" y="542"/>
                  </a:lnTo>
                  <a:lnTo>
                    <a:pt x="0" y="548"/>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61" name="Freeform 55">
              <a:extLst>
                <a:ext uri="{FF2B5EF4-FFF2-40B4-BE49-F238E27FC236}">
                  <a16:creationId xmlns:a16="http://schemas.microsoft.com/office/drawing/2014/main" id="{ED8945CB-E0D3-43E1-9870-54E4E8DCE32C}"/>
                </a:ext>
              </a:extLst>
            </p:cNvPr>
            <p:cNvSpPr>
              <a:spLocks/>
            </p:cNvSpPr>
            <p:nvPr/>
          </p:nvSpPr>
          <p:spPr bwMode="auto">
            <a:xfrm>
              <a:off x="8530678" y="3191601"/>
              <a:ext cx="410760" cy="423277"/>
            </a:xfrm>
            <a:custGeom>
              <a:avLst/>
              <a:gdLst>
                <a:gd name="T0" fmla="*/ 0 w 648"/>
                <a:gd name="T1" fmla="*/ 530858 h 742"/>
                <a:gd name="T2" fmla="*/ 6191 w 648"/>
                <a:gd name="T3" fmla="*/ 436147 h 742"/>
                <a:gd name="T4" fmla="*/ 0 w 648"/>
                <a:gd name="T5" fmla="*/ 394761 h 742"/>
                <a:gd name="T6" fmla="*/ 30069 w 648"/>
                <a:gd name="T7" fmla="*/ 353375 h 742"/>
                <a:gd name="T8" fmla="*/ 10613 w 648"/>
                <a:gd name="T9" fmla="*/ 324723 h 742"/>
                <a:gd name="T10" fmla="*/ 10613 w 648"/>
                <a:gd name="T11" fmla="*/ 293683 h 742"/>
                <a:gd name="T12" fmla="*/ 0 w 648"/>
                <a:gd name="T13" fmla="*/ 265031 h 742"/>
                <a:gd name="T14" fmla="*/ 10613 w 648"/>
                <a:gd name="T15" fmla="*/ 241950 h 742"/>
                <a:gd name="T16" fmla="*/ 42451 w 648"/>
                <a:gd name="T17" fmla="*/ 225237 h 742"/>
                <a:gd name="T18" fmla="*/ 42451 w 648"/>
                <a:gd name="T19" fmla="*/ 212502 h 742"/>
                <a:gd name="T20" fmla="*/ 23879 w 648"/>
                <a:gd name="T21" fmla="*/ 171116 h 742"/>
                <a:gd name="T22" fmla="*/ 30069 w 648"/>
                <a:gd name="T23" fmla="*/ 124159 h 742"/>
                <a:gd name="T24" fmla="*/ 23879 w 648"/>
                <a:gd name="T25" fmla="*/ 111425 h 742"/>
                <a:gd name="T26" fmla="*/ 0 w 648"/>
                <a:gd name="T27" fmla="*/ 101078 h 742"/>
                <a:gd name="T28" fmla="*/ 6191 w 648"/>
                <a:gd name="T29" fmla="*/ 35019 h 742"/>
                <a:gd name="T30" fmla="*/ 17688 w 648"/>
                <a:gd name="T31" fmla="*/ 23081 h 742"/>
                <a:gd name="T32" fmla="*/ 107896 w 648"/>
                <a:gd name="T33" fmla="*/ 0 h 742"/>
                <a:gd name="T34" fmla="*/ 156538 w 648"/>
                <a:gd name="T35" fmla="*/ 23081 h 742"/>
                <a:gd name="T36" fmla="*/ 160960 w 648"/>
                <a:gd name="T37" fmla="*/ 58100 h 742"/>
                <a:gd name="T38" fmla="*/ 174226 w 648"/>
                <a:gd name="T39" fmla="*/ 70038 h 742"/>
                <a:gd name="T40" fmla="*/ 144156 w 648"/>
                <a:gd name="T41" fmla="*/ 146444 h 742"/>
                <a:gd name="T42" fmla="*/ 150347 w 648"/>
                <a:gd name="T43" fmla="*/ 159178 h 742"/>
                <a:gd name="T44" fmla="*/ 160960 w 648"/>
                <a:gd name="T45" fmla="*/ 165545 h 742"/>
                <a:gd name="T46" fmla="*/ 198989 w 648"/>
                <a:gd name="T47" fmla="*/ 152811 h 742"/>
                <a:gd name="T48" fmla="*/ 217561 w 648"/>
                <a:gd name="T49" fmla="*/ 194197 h 742"/>
                <a:gd name="T50" fmla="*/ 260012 w 648"/>
                <a:gd name="T51" fmla="*/ 175892 h 742"/>
                <a:gd name="T52" fmla="*/ 313075 w 648"/>
                <a:gd name="T53" fmla="*/ 206135 h 742"/>
                <a:gd name="T54" fmla="*/ 351104 w 648"/>
                <a:gd name="T55" fmla="*/ 206135 h 742"/>
                <a:gd name="T56" fmla="*/ 367908 w 648"/>
                <a:gd name="T57" fmla="*/ 235583 h 742"/>
                <a:gd name="T58" fmla="*/ 404168 w 648"/>
                <a:gd name="T59" fmla="*/ 218870 h 742"/>
                <a:gd name="T60" fmla="*/ 446619 w 648"/>
                <a:gd name="T61" fmla="*/ 229216 h 742"/>
                <a:gd name="T62" fmla="*/ 459000 w 648"/>
                <a:gd name="T63" fmla="*/ 212502 h 742"/>
                <a:gd name="T64" fmla="*/ 518255 w 648"/>
                <a:gd name="T65" fmla="*/ 225237 h 742"/>
                <a:gd name="T66" fmla="*/ 535942 w 648"/>
                <a:gd name="T67" fmla="*/ 283337 h 742"/>
                <a:gd name="T68" fmla="*/ 573087 w 648"/>
                <a:gd name="T69" fmla="*/ 353375 h 742"/>
                <a:gd name="T70" fmla="*/ 554515 w 648"/>
                <a:gd name="T71" fmla="*/ 388394 h 742"/>
                <a:gd name="T72" fmla="*/ 475804 w 648"/>
                <a:gd name="T73" fmla="*/ 406700 h 742"/>
                <a:gd name="T74" fmla="*/ 420971 w 648"/>
                <a:gd name="T75" fmla="*/ 413067 h 742"/>
                <a:gd name="T76" fmla="*/ 397977 w 648"/>
                <a:gd name="T77" fmla="*/ 406700 h 742"/>
                <a:gd name="T78" fmla="*/ 361717 w 648"/>
                <a:gd name="T79" fmla="*/ 425005 h 742"/>
                <a:gd name="T80" fmla="*/ 355526 w 648"/>
                <a:gd name="T81" fmla="*/ 431372 h 742"/>
                <a:gd name="T82" fmla="*/ 361717 w 648"/>
                <a:gd name="T83" fmla="*/ 472758 h 742"/>
                <a:gd name="T84" fmla="*/ 351104 w 648"/>
                <a:gd name="T85" fmla="*/ 483901 h 742"/>
                <a:gd name="T86" fmla="*/ 319266 w 648"/>
                <a:gd name="T87" fmla="*/ 477534 h 742"/>
                <a:gd name="T88" fmla="*/ 313075 w 648"/>
                <a:gd name="T89" fmla="*/ 483901 h 742"/>
                <a:gd name="T90" fmla="*/ 313075 w 648"/>
                <a:gd name="T91" fmla="*/ 525287 h 742"/>
                <a:gd name="T92" fmla="*/ 300694 w 648"/>
                <a:gd name="T93" fmla="*/ 543593 h 742"/>
                <a:gd name="T94" fmla="*/ 313075 w 648"/>
                <a:gd name="T95" fmla="*/ 565877 h 742"/>
                <a:gd name="T96" fmla="*/ 294503 w 648"/>
                <a:gd name="T97" fmla="*/ 578612 h 742"/>
                <a:gd name="T98" fmla="*/ 270624 w 648"/>
                <a:gd name="T99" fmla="*/ 565877 h 742"/>
                <a:gd name="T100" fmla="*/ 247630 w 648"/>
                <a:gd name="T101" fmla="*/ 572245 h 742"/>
                <a:gd name="T102" fmla="*/ 186607 w 648"/>
                <a:gd name="T103" fmla="*/ 590550 h 742"/>
                <a:gd name="T104" fmla="*/ 144156 w 648"/>
                <a:gd name="T105" fmla="*/ 555531 h 742"/>
                <a:gd name="T106" fmla="*/ 101705 w 648"/>
                <a:gd name="T107" fmla="*/ 565877 h 742"/>
                <a:gd name="T108" fmla="*/ 53064 w 648"/>
                <a:gd name="T109" fmla="*/ 560306 h 742"/>
                <a:gd name="T110" fmla="*/ 48642 w 648"/>
                <a:gd name="T111" fmla="*/ 543593 h 742"/>
                <a:gd name="T112" fmla="*/ 30069 w 648"/>
                <a:gd name="T113" fmla="*/ 543593 h 742"/>
                <a:gd name="T114" fmla="*/ 0 w 648"/>
                <a:gd name="T115" fmla="*/ 530858 h 7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742">
                  <a:moveTo>
                    <a:pt x="0" y="667"/>
                  </a:moveTo>
                  <a:lnTo>
                    <a:pt x="7" y="548"/>
                  </a:lnTo>
                  <a:lnTo>
                    <a:pt x="0" y="496"/>
                  </a:lnTo>
                  <a:lnTo>
                    <a:pt x="34" y="444"/>
                  </a:lnTo>
                  <a:lnTo>
                    <a:pt x="12" y="408"/>
                  </a:lnTo>
                  <a:lnTo>
                    <a:pt x="12" y="369"/>
                  </a:lnTo>
                  <a:lnTo>
                    <a:pt x="0" y="333"/>
                  </a:lnTo>
                  <a:lnTo>
                    <a:pt x="12" y="304"/>
                  </a:lnTo>
                  <a:lnTo>
                    <a:pt x="48" y="283"/>
                  </a:lnTo>
                  <a:lnTo>
                    <a:pt x="48" y="267"/>
                  </a:lnTo>
                  <a:lnTo>
                    <a:pt x="27" y="215"/>
                  </a:lnTo>
                  <a:lnTo>
                    <a:pt x="34" y="156"/>
                  </a:lnTo>
                  <a:lnTo>
                    <a:pt x="27" y="140"/>
                  </a:lnTo>
                  <a:lnTo>
                    <a:pt x="0" y="127"/>
                  </a:lnTo>
                  <a:lnTo>
                    <a:pt x="7" y="44"/>
                  </a:lnTo>
                  <a:lnTo>
                    <a:pt x="20" y="29"/>
                  </a:lnTo>
                  <a:lnTo>
                    <a:pt x="122" y="0"/>
                  </a:lnTo>
                  <a:lnTo>
                    <a:pt x="177" y="29"/>
                  </a:lnTo>
                  <a:lnTo>
                    <a:pt x="182" y="73"/>
                  </a:lnTo>
                  <a:lnTo>
                    <a:pt x="197" y="88"/>
                  </a:lnTo>
                  <a:lnTo>
                    <a:pt x="163" y="184"/>
                  </a:lnTo>
                  <a:lnTo>
                    <a:pt x="170" y="200"/>
                  </a:lnTo>
                  <a:lnTo>
                    <a:pt x="182" y="208"/>
                  </a:lnTo>
                  <a:lnTo>
                    <a:pt x="225" y="192"/>
                  </a:lnTo>
                  <a:lnTo>
                    <a:pt x="246" y="244"/>
                  </a:lnTo>
                  <a:lnTo>
                    <a:pt x="294" y="221"/>
                  </a:lnTo>
                  <a:lnTo>
                    <a:pt x="354" y="259"/>
                  </a:lnTo>
                  <a:lnTo>
                    <a:pt x="397" y="259"/>
                  </a:lnTo>
                  <a:lnTo>
                    <a:pt x="416" y="296"/>
                  </a:lnTo>
                  <a:lnTo>
                    <a:pt x="457" y="275"/>
                  </a:lnTo>
                  <a:lnTo>
                    <a:pt x="505" y="288"/>
                  </a:lnTo>
                  <a:lnTo>
                    <a:pt x="519" y="267"/>
                  </a:lnTo>
                  <a:lnTo>
                    <a:pt x="586" y="283"/>
                  </a:lnTo>
                  <a:lnTo>
                    <a:pt x="606" y="356"/>
                  </a:lnTo>
                  <a:lnTo>
                    <a:pt x="648" y="444"/>
                  </a:lnTo>
                  <a:lnTo>
                    <a:pt x="627" y="488"/>
                  </a:lnTo>
                  <a:lnTo>
                    <a:pt x="538" y="511"/>
                  </a:lnTo>
                  <a:lnTo>
                    <a:pt x="476" y="519"/>
                  </a:lnTo>
                  <a:lnTo>
                    <a:pt x="450" y="511"/>
                  </a:lnTo>
                  <a:lnTo>
                    <a:pt x="409" y="534"/>
                  </a:lnTo>
                  <a:lnTo>
                    <a:pt x="402" y="542"/>
                  </a:lnTo>
                  <a:lnTo>
                    <a:pt x="409" y="594"/>
                  </a:lnTo>
                  <a:lnTo>
                    <a:pt x="397" y="608"/>
                  </a:lnTo>
                  <a:lnTo>
                    <a:pt x="361" y="600"/>
                  </a:lnTo>
                  <a:lnTo>
                    <a:pt x="354" y="608"/>
                  </a:lnTo>
                  <a:lnTo>
                    <a:pt x="354" y="660"/>
                  </a:lnTo>
                  <a:lnTo>
                    <a:pt x="340" y="683"/>
                  </a:lnTo>
                  <a:lnTo>
                    <a:pt x="354" y="711"/>
                  </a:lnTo>
                  <a:lnTo>
                    <a:pt x="333" y="727"/>
                  </a:lnTo>
                  <a:lnTo>
                    <a:pt x="306" y="711"/>
                  </a:lnTo>
                  <a:lnTo>
                    <a:pt x="280" y="719"/>
                  </a:lnTo>
                  <a:lnTo>
                    <a:pt x="211" y="742"/>
                  </a:lnTo>
                  <a:lnTo>
                    <a:pt x="163" y="698"/>
                  </a:lnTo>
                  <a:lnTo>
                    <a:pt x="115" y="711"/>
                  </a:lnTo>
                  <a:lnTo>
                    <a:pt x="60" y="704"/>
                  </a:lnTo>
                  <a:lnTo>
                    <a:pt x="55" y="683"/>
                  </a:lnTo>
                  <a:lnTo>
                    <a:pt x="34" y="683"/>
                  </a:lnTo>
                  <a:lnTo>
                    <a:pt x="0" y="667"/>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62" name="Freeform 56">
              <a:extLst>
                <a:ext uri="{FF2B5EF4-FFF2-40B4-BE49-F238E27FC236}">
                  <a16:creationId xmlns:a16="http://schemas.microsoft.com/office/drawing/2014/main" id="{7B46298D-EDDA-41E4-AE20-A8B873BEDB98}"/>
                </a:ext>
              </a:extLst>
            </p:cNvPr>
            <p:cNvSpPr>
              <a:spLocks/>
            </p:cNvSpPr>
            <p:nvPr/>
          </p:nvSpPr>
          <p:spPr bwMode="auto">
            <a:xfrm>
              <a:off x="9084806" y="2744430"/>
              <a:ext cx="276496" cy="160436"/>
            </a:xfrm>
            <a:custGeom>
              <a:avLst/>
              <a:gdLst>
                <a:gd name="T0" fmla="*/ 0 w 437"/>
                <a:gd name="T1" fmla="*/ 171635 h 283"/>
                <a:gd name="T2" fmla="*/ 12359 w 437"/>
                <a:gd name="T3" fmla="*/ 176381 h 283"/>
                <a:gd name="T4" fmla="*/ 72386 w 437"/>
                <a:gd name="T5" fmla="*/ 147907 h 283"/>
                <a:gd name="T6" fmla="*/ 103282 w 437"/>
                <a:gd name="T7" fmla="*/ 158189 h 283"/>
                <a:gd name="T8" fmla="*/ 145654 w 437"/>
                <a:gd name="T9" fmla="*/ 171635 h 283"/>
                <a:gd name="T10" fmla="*/ 156247 w 437"/>
                <a:gd name="T11" fmla="*/ 135252 h 283"/>
                <a:gd name="T12" fmla="*/ 180964 w 437"/>
                <a:gd name="T13" fmla="*/ 135252 h 283"/>
                <a:gd name="T14" fmla="*/ 217157 w 437"/>
                <a:gd name="T15" fmla="*/ 205646 h 283"/>
                <a:gd name="T16" fmla="*/ 247171 w 437"/>
                <a:gd name="T17" fmla="*/ 205646 h 283"/>
                <a:gd name="T18" fmla="*/ 271888 w 437"/>
                <a:gd name="T19" fmla="*/ 223838 h 283"/>
                <a:gd name="T20" fmla="*/ 289543 w 437"/>
                <a:gd name="T21" fmla="*/ 223838 h 283"/>
                <a:gd name="T22" fmla="*/ 320439 w 437"/>
                <a:gd name="T23" fmla="*/ 182709 h 283"/>
                <a:gd name="T24" fmla="*/ 338094 w 437"/>
                <a:gd name="T25" fmla="*/ 189036 h 283"/>
                <a:gd name="T26" fmla="*/ 356632 w 437"/>
                <a:gd name="T27" fmla="*/ 189036 h 283"/>
                <a:gd name="T28" fmla="*/ 373404 w 437"/>
                <a:gd name="T29" fmla="*/ 176381 h 283"/>
                <a:gd name="T30" fmla="*/ 367225 w 437"/>
                <a:gd name="T31" fmla="*/ 129715 h 283"/>
                <a:gd name="T32" fmla="*/ 379584 w 437"/>
                <a:gd name="T33" fmla="*/ 117060 h 283"/>
                <a:gd name="T34" fmla="*/ 385763 w 437"/>
                <a:gd name="T35" fmla="*/ 88586 h 283"/>
                <a:gd name="T36" fmla="*/ 271888 w 437"/>
                <a:gd name="T37" fmla="*/ 30847 h 283"/>
                <a:gd name="T38" fmla="*/ 259529 w 437"/>
                <a:gd name="T39" fmla="*/ 30847 h 283"/>
                <a:gd name="T40" fmla="*/ 259529 w 437"/>
                <a:gd name="T41" fmla="*/ 41129 h 283"/>
                <a:gd name="T42" fmla="*/ 229516 w 437"/>
                <a:gd name="T43" fmla="*/ 18192 h 283"/>
                <a:gd name="T44" fmla="*/ 221571 w 437"/>
                <a:gd name="T45" fmla="*/ 0 h 283"/>
                <a:gd name="T46" fmla="*/ 174785 w 437"/>
                <a:gd name="T47" fmla="*/ 12655 h 283"/>
                <a:gd name="T48" fmla="*/ 168606 w 437"/>
                <a:gd name="T49" fmla="*/ 30847 h 283"/>
                <a:gd name="T50" fmla="*/ 139475 w 437"/>
                <a:gd name="T51" fmla="*/ 49039 h 283"/>
                <a:gd name="T52" fmla="*/ 133296 w 437"/>
                <a:gd name="T53" fmla="*/ 75931 h 283"/>
                <a:gd name="T54" fmla="*/ 103282 w 437"/>
                <a:gd name="T55" fmla="*/ 59321 h 283"/>
                <a:gd name="T56" fmla="*/ 67089 w 437"/>
                <a:gd name="T57" fmla="*/ 83840 h 283"/>
                <a:gd name="T58" fmla="*/ 6179 w 437"/>
                <a:gd name="T59" fmla="*/ 100450 h 283"/>
                <a:gd name="T60" fmla="*/ 12359 w 437"/>
                <a:gd name="T61" fmla="*/ 135252 h 283"/>
                <a:gd name="T62" fmla="*/ 0 w 437"/>
                <a:gd name="T63" fmla="*/ 171635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7" h="283">
                  <a:moveTo>
                    <a:pt x="0" y="217"/>
                  </a:moveTo>
                  <a:lnTo>
                    <a:pt x="14" y="223"/>
                  </a:lnTo>
                  <a:lnTo>
                    <a:pt x="82" y="187"/>
                  </a:lnTo>
                  <a:lnTo>
                    <a:pt x="117" y="200"/>
                  </a:lnTo>
                  <a:lnTo>
                    <a:pt x="165" y="217"/>
                  </a:lnTo>
                  <a:lnTo>
                    <a:pt x="177" y="171"/>
                  </a:lnTo>
                  <a:lnTo>
                    <a:pt x="205" y="171"/>
                  </a:lnTo>
                  <a:lnTo>
                    <a:pt x="246" y="260"/>
                  </a:lnTo>
                  <a:lnTo>
                    <a:pt x="280" y="260"/>
                  </a:lnTo>
                  <a:lnTo>
                    <a:pt x="308" y="283"/>
                  </a:lnTo>
                  <a:lnTo>
                    <a:pt x="328" y="283"/>
                  </a:lnTo>
                  <a:lnTo>
                    <a:pt x="363" y="231"/>
                  </a:lnTo>
                  <a:lnTo>
                    <a:pt x="383" y="239"/>
                  </a:lnTo>
                  <a:lnTo>
                    <a:pt x="404" y="239"/>
                  </a:lnTo>
                  <a:lnTo>
                    <a:pt x="423" y="223"/>
                  </a:lnTo>
                  <a:lnTo>
                    <a:pt x="416" y="164"/>
                  </a:lnTo>
                  <a:lnTo>
                    <a:pt x="430" y="148"/>
                  </a:lnTo>
                  <a:lnTo>
                    <a:pt x="437" y="112"/>
                  </a:lnTo>
                  <a:lnTo>
                    <a:pt x="308" y="39"/>
                  </a:lnTo>
                  <a:lnTo>
                    <a:pt x="294" y="39"/>
                  </a:lnTo>
                  <a:lnTo>
                    <a:pt x="294" y="52"/>
                  </a:lnTo>
                  <a:lnTo>
                    <a:pt x="260" y="23"/>
                  </a:lnTo>
                  <a:lnTo>
                    <a:pt x="251" y="0"/>
                  </a:lnTo>
                  <a:lnTo>
                    <a:pt x="198" y="16"/>
                  </a:lnTo>
                  <a:lnTo>
                    <a:pt x="191" y="39"/>
                  </a:lnTo>
                  <a:lnTo>
                    <a:pt x="158" y="62"/>
                  </a:lnTo>
                  <a:lnTo>
                    <a:pt x="151" y="96"/>
                  </a:lnTo>
                  <a:lnTo>
                    <a:pt x="117" y="75"/>
                  </a:lnTo>
                  <a:lnTo>
                    <a:pt x="76" y="106"/>
                  </a:lnTo>
                  <a:lnTo>
                    <a:pt x="7" y="127"/>
                  </a:lnTo>
                  <a:lnTo>
                    <a:pt x="14" y="171"/>
                  </a:lnTo>
                  <a:lnTo>
                    <a:pt x="0" y="217"/>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sp>
          <p:nvSpPr>
            <p:cNvPr id="263" name="Freeform 57">
              <a:extLst>
                <a:ext uri="{FF2B5EF4-FFF2-40B4-BE49-F238E27FC236}">
                  <a16:creationId xmlns:a16="http://schemas.microsoft.com/office/drawing/2014/main" id="{441EEB83-D521-4956-A75B-0566FCA2C912}"/>
                </a:ext>
              </a:extLst>
            </p:cNvPr>
            <p:cNvSpPr>
              <a:spLocks/>
            </p:cNvSpPr>
            <p:nvPr/>
          </p:nvSpPr>
          <p:spPr bwMode="auto">
            <a:xfrm>
              <a:off x="8063026" y="3158604"/>
              <a:ext cx="498374" cy="442620"/>
            </a:xfrm>
            <a:custGeom>
              <a:avLst/>
              <a:gdLst>
                <a:gd name="T0" fmla="*/ 16808 w 786"/>
                <a:gd name="T1" fmla="*/ 148241 h 779"/>
                <a:gd name="T2" fmla="*/ 103503 w 786"/>
                <a:gd name="T3" fmla="*/ 148241 h 779"/>
                <a:gd name="T4" fmla="*/ 145081 w 786"/>
                <a:gd name="T5" fmla="*/ 158546 h 779"/>
                <a:gd name="T6" fmla="*/ 151273 w 786"/>
                <a:gd name="T7" fmla="*/ 206110 h 779"/>
                <a:gd name="T8" fmla="*/ 145081 w 786"/>
                <a:gd name="T9" fmla="*/ 282212 h 779"/>
                <a:gd name="T10" fmla="*/ 167196 w 786"/>
                <a:gd name="T11" fmla="*/ 323435 h 779"/>
                <a:gd name="T12" fmla="*/ 295469 w 786"/>
                <a:gd name="T13" fmla="*/ 346424 h 779"/>
                <a:gd name="T14" fmla="*/ 272468 w 786"/>
                <a:gd name="T15" fmla="*/ 389231 h 779"/>
                <a:gd name="T16" fmla="*/ 230006 w 786"/>
                <a:gd name="T17" fmla="*/ 458992 h 779"/>
                <a:gd name="T18" fmla="*/ 191966 w 786"/>
                <a:gd name="T19" fmla="*/ 500214 h 779"/>
                <a:gd name="T20" fmla="*/ 223813 w 786"/>
                <a:gd name="T21" fmla="*/ 523203 h 779"/>
                <a:gd name="T22" fmla="*/ 350316 w 786"/>
                <a:gd name="T23" fmla="*/ 576316 h 779"/>
                <a:gd name="T24" fmla="*/ 416664 w 786"/>
                <a:gd name="T25" fmla="*/ 582658 h 779"/>
                <a:gd name="T26" fmla="*/ 441434 w 786"/>
                <a:gd name="T27" fmla="*/ 558083 h 779"/>
                <a:gd name="T28" fmla="*/ 494512 w 786"/>
                <a:gd name="T29" fmla="*/ 564425 h 779"/>
                <a:gd name="T30" fmla="*/ 615708 w 786"/>
                <a:gd name="T31" fmla="*/ 589000 h 779"/>
                <a:gd name="T32" fmla="*/ 670555 w 786"/>
                <a:gd name="T33" fmla="*/ 611196 h 779"/>
                <a:gd name="T34" fmla="*/ 652862 w 786"/>
                <a:gd name="T35" fmla="*/ 576316 h 779"/>
                <a:gd name="T36" fmla="*/ 652862 w 786"/>
                <a:gd name="T37" fmla="*/ 440759 h 779"/>
                <a:gd name="T38" fmla="*/ 663478 w 786"/>
                <a:gd name="T39" fmla="*/ 370998 h 779"/>
                <a:gd name="T40" fmla="*/ 652862 w 786"/>
                <a:gd name="T41" fmla="*/ 311544 h 779"/>
                <a:gd name="T42" fmla="*/ 695325 w 786"/>
                <a:gd name="T43" fmla="*/ 271907 h 779"/>
                <a:gd name="T44" fmla="*/ 676748 w 786"/>
                <a:gd name="T45" fmla="*/ 218001 h 779"/>
                <a:gd name="T46" fmla="*/ 676748 w 786"/>
                <a:gd name="T47" fmla="*/ 158546 h 779"/>
                <a:gd name="T48" fmla="*/ 640477 w 786"/>
                <a:gd name="T49" fmla="*/ 164888 h 779"/>
                <a:gd name="T50" fmla="*/ 561745 w 786"/>
                <a:gd name="T51" fmla="*/ 123666 h 779"/>
                <a:gd name="T52" fmla="*/ 513090 w 786"/>
                <a:gd name="T53" fmla="*/ 88786 h 779"/>
                <a:gd name="T54" fmla="*/ 350316 w 786"/>
                <a:gd name="T55" fmla="*/ 76102 h 779"/>
                <a:gd name="T56" fmla="*/ 217621 w 786"/>
                <a:gd name="T57" fmla="*/ 41222 h 779"/>
                <a:gd name="T58" fmla="*/ 48655 w 786"/>
                <a:gd name="T59" fmla="*/ 41222 h 779"/>
                <a:gd name="T60" fmla="*/ 6192 w 786"/>
                <a:gd name="T61" fmla="*/ 76102 h 779"/>
                <a:gd name="T62" fmla="*/ 24770 w 786"/>
                <a:gd name="T63" fmla="*/ 105433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6" h="779">
                  <a:moveTo>
                    <a:pt x="0" y="179"/>
                  </a:moveTo>
                  <a:lnTo>
                    <a:pt x="19" y="187"/>
                  </a:lnTo>
                  <a:lnTo>
                    <a:pt x="62" y="179"/>
                  </a:lnTo>
                  <a:lnTo>
                    <a:pt x="117" y="187"/>
                  </a:lnTo>
                  <a:lnTo>
                    <a:pt x="150" y="187"/>
                  </a:lnTo>
                  <a:lnTo>
                    <a:pt x="164" y="200"/>
                  </a:lnTo>
                  <a:lnTo>
                    <a:pt x="157" y="252"/>
                  </a:lnTo>
                  <a:lnTo>
                    <a:pt x="171" y="260"/>
                  </a:lnTo>
                  <a:lnTo>
                    <a:pt x="179" y="289"/>
                  </a:lnTo>
                  <a:lnTo>
                    <a:pt x="164" y="356"/>
                  </a:lnTo>
                  <a:lnTo>
                    <a:pt x="171" y="400"/>
                  </a:lnTo>
                  <a:lnTo>
                    <a:pt x="189" y="408"/>
                  </a:lnTo>
                  <a:lnTo>
                    <a:pt x="274" y="400"/>
                  </a:lnTo>
                  <a:lnTo>
                    <a:pt x="334" y="437"/>
                  </a:lnTo>
                  <a:lnTo>
                    <a:pt x="341" y="454"/>
                  </a:lnTo>
                  <a:lnTo>
                    <a:pt x="308" y="491"/>
                  </a:lnTo>
                  <a:lnTo>
                    <a:pt x="294" y="543"/>
                  </a:lnTo>
                  <a:lnTo>
                    <a:pt x="260" y="579"/>
                  </a:lnTo>
                  <a:lnTo>
                    <a:pt x="225" y="587"/>
                  </a:lnTo>
                  <a:lnTo>
                    <a:pt x="217" y="631"/>
                  </a:lnTo>
                  <a:lnTo>
                    <a:pt x="225" y="660"/>
                  </a:lnTo>
                  <a:lnTo>
                    <a:pt x="253" y="660"/>
                  </a:lnTo>
                  <a:lnTo>
                    <a:pt x="260" y="675"/>
                  </a:lnTo>
                  <a:lnTo>
                    <a:pt x="396" y="727"/>
                  </a:lnTo>
                  <a:lnTo>
                    <a:pt x="444" y="704"/>
                  </a:lnTo>
                  <a:lnTo>
                    <a:pt x="471" y="735"/>
                  </a:lnTo>
                  <a:lnTo>
                    <a:pt x="492" y="735"/>
                  </a:lnTo>
                  <a:lnTo>
                    <a:pt x="499" y="704"/>
                  </a:lnTo>
                  <a:lnTo>
                    <a:pt x="520" y="696"/>
                  </a:lnTo>
                  <a:lnTo>
                    <a:pt x="559" y="712"/>
                  </a:lnTo>
                  <a:lnTo>
                    <a:pt x="642" y="720"/>
                  </a:lnTo>
                  <a:lnTo>
                    <a:pt x="696" y="743"/>
                  </a:lnTo>
                  <a:lnTo>
                    <a:pt x="738" y="779"/>
                  </a:lnTo>
                  <a:lnTo>
                    <a:pt x="758" y="771"/>
                  </a:lnTo>
                  <a:lnTo>
                    <a:pt x="772" y="743"/>
                  </a:lnTo>
                  <a:lnTo>
                    <a:pt x="738" y="727"/>
                  </a:lnTo>
                  <a:lnTo>
                    <a:pt x="745" y="608"/>
                  </a:lnTo>
                  <a:lnTo>
                    <a:pt x="738" y="556"/>
                  </a:lnTo>
                  <a:lnTo>
                    <a:pt x="772" y="504"/>
                  </a:lnTo>
                  <a:lnTo>
                    <a:pt x="750" y="468"/>
                  </a:lnTo>
                  <a:lnTo>
                    <a:pt x="750" y="429"/>
                  </a:lnTo>
                  <a:lnTo>
                    <a:pt x="738" y="393"/>
                  </a:lnTo>
                  <a:lnTo>
                    <a:pt x="750" y="364"/>
                  </a:lnTo>
                  <a:lnTo>
                    <a:pt x="786" y="343"/>
                  </a:lnTo>
                  <a:lnTo>
                    <a:pt x="786" y="327"/>
                  </a:lnTo>
                  <a:lnTo>
                    <a:pt x="765" y="275"/>
                  </a:lnTo>
                  <a:lnTo>
                    <a:pt x="772" y="216"/>
                  </a:lnTo>
                  <a:lnTo>
                    <a:pt x="765" y="200"/>
                  </a:lnTo>
                  <a:lnTo>
                    <a:pt x="738" y="187"/>
                  </a:lnTo>
                  <a:lnTo>
                    <a:pt x="724" y="208"/>
                  </a:lnTo>
                  <a:lnTo>
                    <a:pt x="690" y="164"/>
                  </a:lnTo>
                  <a:lnTo>
                    <a:pt x="635" y="156"/>
                  </a:lnTo>
                  <a:lnTo>
                    <a:pt x="602" y="119"/>
                  </a:lnTo>
                  <a:lnTo>
                    <a:pt x="580" y="112"/>
                  </a:lnTo>
                  <a:lnTo>
                    <a:pt x="559" y="119"/>
                  </a:lnTo>
                  <a:lnTo>
                    <a:pt x="396" y="96"/>
                  </a:lnTo>
                  <a:lnTo>
                    <a:pt x="322" y="46"/>
                  </a:lnTo>
                  <a:lnTo>
                    <a:pt x="246" y="52"/>
                  </a:lnTo>
                  <a:lnTo>
                    <a:pt x="131" y="0"/>
                  </a:lnTo>
                  <a:lnTo>
                    <a:pt x="55" y="52"/>
                  </a:lnTo>
                  <a:lnTo>
                    <a:pt x="35" y="83"/>
                  </a:lnTo>
                  <a:lnTo>
                    <a:pt x="7" y="96"/>
                  </a:lnTo>
                  <a:lnTo>
                    <a:pt x="7" y="125"/>
                  </a:lnTo>
                  <a:lnTo>
                    <a:pt x="28" y="133"/>
                  </a:lnTo>
                  <a:lnTo>
                    <a:pt x="0" y="179"/>
                  </a:lnTo>
                  <a:close/>
                </a:path>
              </a:pathLst>
            </a:custGeom>
            <a:solidFill>
              <a:srgbClr val="DCCCE8"/>
            </a:solidFill>
            <a:ln w="1651">
              <a:solidFill>
                <a:schemeClr val="tx1">
                  <a:lumMod val="50000"/>
                  <a:lumOff val="50000"/>
                </a:schemeClr>
              </a:solidFill>
              <a:prstDash val="solid"/>
              <a:round/>
              <a:headEnd/>
              <a:tailEnd/>
            </a:ln>
          </p:spPr>
          <p:txBody>
            <a:bodyPr/>
            <a:lstStyle/>
            <a:p>
              <a:pPr>
                <a:defRPr/>
              </a:pPr>
              <a:endParaRPr lang="es-ES_tradnl"/>
            </a:p>
          </p:txBody>
        </p:sp>
        <p:sp>
          <p:nvSpPr>
            <p:cNvPr id="264" name="Freeform 58">
              <a:extLst>
                <a:ext uri="{FF2B5EF4-FFF2-40B4-BE49-F238E27FC236}">
                  <a16:creationId xmlns:a16="http://schemas.microsoft.com/office/drawing/2014/main" id="{C94463FC-B8FC-40E0-B92F-1ABE297896CB}"/>
                </a:ext>
              </a:extLst>
            </p:cNvPr>
            <p:cNvSpPr>
              <a:spLocks/>
            </p:cNvSpPr>
            <p:nvPr/>
          </p:nvSpPr>
          <p:spPr bwMode="auto">
            <a:xfrm>
              <a:off x="9443226" y="3001582"/>
              <a:ext cx="719115" cy="679291"/>
            </a:xfrm>
            <a:custGeom>
              <a:avLst/>
              <a:gdLst>
                <a:gd name="T0" fmla="*/ 18563 w 1135"/>
                <a:gd name="T1" fmla="*/ 758190 h 1195"/>
                <a:gd name="T2" fmla="*/ 54806 w 1135"/>
                <a:gd name="T3" fmla="*/ 824017 h 1195"/>
                <a:gd name="T4" fmla="*/ 104308 w 1135"/>
                <a:gd name="T5" fmla="*/ 819258 h 1195"/>
                <a:gd name="T6" fmla="*/ 234251 w 1135"/>
                <a:gd name="T7" fmla="*/ 947738 h 1195"/>
                <a:gd name="T8" fmla="*/ 301432 w 1135"/>
                <a:gd name="T9" fmla="*/ 912049 h 1195"/>
                <a:gd name="T10" fmla="*/ 308504 w 1135"/>
                <a:gd name="T11" fmla="*/ 877153 h 1195"/>
                <a:gd name="T12" fmla="*/ 384525 w 1135"/>
                <a:gd name="T13" fmla="*/ 860499 h 1195"/>
                <a:gd name="T14" fmla="*/ 384525 w 1135"/>
                <a:gd name="T15" fmla="*/ 819258 h 1195"/>
                <a:gd name="T16" fmla="*/ 471153 w 1135"/>
                <a:gd name="T17" fmla="*/ 824017 h 1195"/>
                <a:gd name="T18" fmla="*/ 525959 w 1135"/>
                <a:gd name="T19" fmla="*/ 829568 h 1195"/>
                <a:gd name="T20" fmla="*/ 585185 w 1135"/>
                <a:gd name="T21" fmla="*/ 807362 h 1195"/>
                <a:gd name="T22" fmla="*/ 608168 w 1135"/>
                <a:gd name="T23" fmla="*/ 766121 h 1195"/>
                <a:gd name="T24" fmla="*/ 658554 w 1135"/>
                <a:gd name="T25" fmla="*/ 776431 h 1195"/>
                <a:gd name="T26" fmla="*/ 652366 w 1135"/>
                <a:gd name="T27" fmla="*/ 736777 h 1195"/>
                <a:gd name="T28" fmla="*/ 694796 w 1135"/>
                <a:gd name="T29" fmla="*/ 747880 h 1195"/>
                <a:gd name="T30" fmla="*/ 755790 w 1135"/>
                <a:gd name="T31" fmla="*/ 782776 h 1195"/>
                <a:gd name="T32" fmla="*/ 899876 w 1135"/>
                <a:gd name="T33" fmla="*/ 847016 h 1195"/>
                <a:gd name="T34" fmla="*/ 946726 w 1135"/>
                <a:gd name="T35" fmla="*/ 847016 h 1195"/>
                <a:gd name="T36" fmla="*/ 1003300 w 1135"/>
                <a:gd name="T37" fmla="*/ 747880 h 1195"/>
                <a:gd name="T38" fmla="*/ 936119 w 1135"/>
                <a:gd name="T39" fmla="*/ 689192 h 1195"/>
                <a:gd name="T40" fmla="*/ 899876 w 1135"/>
                <a:gd name="T41" fmla="*/ 718536 h 1195"/>
                <a:gd name="T42" fmla="*/ 815016 w 1135"/>
                <a:gd name="T43" fmla="*/ 642400 h 1195"/>
                <a:gd name="T44" fmla="*/ 772585 w 1135"/>
                <a:gd name="T45" fmla="*/ 594815 h 1195"/>
                <a:gd name="T46" fmla="*/ 711592 w 1135"/>
                <a:gd name="T47" fmla="*/ 512334 h 1195"/>
                <a:gd name="T48" fmla="*/ 621427 w 1135"/>
                <a:gd name="T49" fmla="*/ 440956 h 1195"/>
                <a:gd name="T50" fmla="*/ 555130 w 1135"/>
                <a:gd name="T51" fmla="*/ 411612 h 1195"/>
                <a:gd name="T52" fmla="*/ 500324 w 1135"/>
                <a:gd name="T53" fmla="*/ 383061 h 1195"/>
                <a:gd name="T54" fmla="*/ 542754 w 1135"/>
                <a:gd name="T55" fmla="*/ 294235 h 1195"/>
                <a:gd name="T56" fmla="*/ 542754 w 1135"/>
                <a:gd name="T57" fmla="*/ 206202 h 1195"/>
                <a:gd name="T58" fmla="*/ 511816 w 1135"/>
                <a:gd name="T59" fmla="*/ 131652 h 1195"/>
                <a:gd name="T60" fmla="*/ 506512 w 1135"/>
                <a:gd name="T61" fmla="*/ 88826 h 1195"/>
                <a:gd name="T62" fmla="*/ 489716 w 1135"/>
                <a:gd name="T63" fmla="*/ 24586 h 1195"/>
                <a:gd name="T64" fmla="*/ 458778 w 1135"/>
                <a:gd name="T65" fmla="*/ 7931 h 1195"/>
                <a:gd name="T66" fmla="*/ 319111 w 1135"/>
                <a:gd name="T67" fmla="*/ 166548 h 1195"/>
                <a:gd name="T68" fmla="*/ 282869 w 1135"/>
                <a:gd name="T69" fmla="*/ 277580 h 1195"/>
                <a:gd name="T70" fmla="*/ 319111 w 1135"/>
                <a:gd name="T71" fmla="*/ 366406 h 1195"/>
                <a:gd name="T72" fmla="*/ 295244 w 1135"/>
                <a:gd name="T73" fmla="*/ 424301 h 1195"/>
                <a:gd name="T74" fmla="*/ 107844 w 1135"/>
                <a:gd name="T75" fmla="*/ 394957 h 1195"/>
                <a:gd name="T76" fmla="*/ 132595 w 1135"/>
                <a:gd name="T77" fmla="*/ 494093 h 1195"/>
                <a:gd name="T78" fmla="*/ 107844 w 1135"/>
                <a:gd name="T79" fmla="*/ 594815 h 1195"/>
                <a:gd name="T80" fmla="*/ 83977 w 1135"/>
                <a:gd name="T81" fmla="*/ 683640 h 1195"/>
                <a:gd name="T82" fmla="*/ 41546 w 1135"/>
                <a:gd name="T83" fmla="*/ 695537 h 1195"/>
                <a:gd name="T84" fmla="*/ 18563 w 1135"/>
                <a:gd name="T85" fmla="*/ 670951 h 1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5" h="1195">
                  <a:moveTo>
                    <a:pt x="0" y="929"/>
                  </a:moveTo>
                  <a:lnTo>
                    <a:pt x="21" y="956"/>
                  </a:lnTo>
                  <a:lnTo>
                    <a:pt x="7" y="995"/>
                  </a:lnTo>
                  <a:lnTo>
                    <a:pt x="62" y="1039"/>
                  </a:lnTo>
                  <a:lnTo>
                    <a:pt x="95" y="1018"/>
                  </a:lnTo>
                  <a:lnTo>
                    <a:pt x="118" y="1033"/>
                  </a:lnTo>
                  <a:lnTo>
                    <a:pt x="212" y="1158"/>
                  </a:lnTo>
                  <a:lnTo>
                    <a:pt x="265" y="1195"/>
                  </a:lnTo>
                  <a:lnTo>
                    <a:pt x="334" y="1173"/>
                  </a:lnTo>
                  <a:lnTo>
                    <a:pt x="341" y="1150"/>
                  </a:lnTo>
                  <a:lnTo>
                    <a:pt x="334" y="1121"/>
                  </a:lnTo>
                  <a:lnTo>
                    <a:pt x="349" y="1106"/>
                  </a:lnTo>
                  <a:lnTo>
                    <a:pt x="389" y="1085"/>
                  </a:lnTo>
                  <a:lnTo>
                    <a:pt x="435" y="1085"/>
                  </a:lnTo>
                  <a:lnTo>
                    <a:pt x="430" y="1039"/>
                  </a:lnTo>
                  <a:lnTo>
                    <a:pt x="435" y="1033"/>
                  </a:lnTo>
                  <a:lnTo>
                    <a:pt x="499" y="1010"/>
                  </a:lnTo>
                  <a:lnTo>
                    <a:pt x="533" y="1039"/>
                  </a:lnTo>
                  <a:lnTo>
                    <a:pt x="566" y="1033"/>
                  </a:lnTo>
                  <a:lnTo>
                    <a:pt x="595" y="1046"/>
                  </a:lnTo>
                  <a:lnTo>
                    <a:pt x="635" y="1046"/>
                  </a:lnTo>
                  <a:lnTo>
                    <a:pt x="662" y="1018"/>
                  </a:lnTo>
                  <a:lnTo>
                    <a:pt x="681" y="1039"/>
                  </a:lnTo>
                  <a:lnTo>
                    <a:pt x="688" y="966"/>
                  </a:lnTo>
                  <a:lnTo>
                    <a:pt x="703" y="956"/>
                  </a:lnTo>
                  <a:lnTo>
                    <a:pt x="745" y="979"/>
                  </a:lnTo>
                  <a:lnTo>
                    <a:pt x="752" y="956"/>
                  </a:lnTo>
                  <a:lnTo>
                    <a:pt x="738" y="929"/>
                  </a:lnTo>
                  <a:lnTo>
                    <a:pt x="745" y="914"/>
                  </a:lnTo>
                  <a:lnTo>
                    <a:pt x="786" y="943"/>
                  </a:lnTo>
                  <a:lnTo>
                    <a:pt x="798" y="966"/>
                  </a:lnTo>
                  <a:lnTo>
                    <a:pt x="855" y="987"/>
                  </a:lnTo>
                  <a:lnTo>
                    <a:pt x="990" y="1077"/>
                  </a:lnTo>
                  <a:lnTo>
                    <a:pt x="1018" y="1068"/>
                  </a:lnTo>
                  <a:lnTo>
                    <a:pt x="1078" y="1106"/>
                  </a:lnTo>
                  <a:lnTo>
                    <a:pt x="1071" y="1068"/>
                  </a:lnTo>
                  <a:lnTo>
                    <a:pt x="1106" y="979"/>
                  </a:lnTo>
                  <a:lnTo>
                    <a:pt x="1135" y="943"/>
                  </a:lnTo>
                  <a:lnTo>
                    <a:pt x="1112" y="891"/>
                  </a:lnTo>
                  <a:lnTo>
                    <a:pt x="1059" y="869"/>
                  </a:lnTo>
                  <a:lnTo>
                    <a:pt x="1044" y="877"/>
                  </a:lnTo>
                  <a:lnTo>
                    <a:pt x="1018" y="906"/>
                  </a:lnTo>
                  <a:lnTo>
                    <a:pt x="990" y="906"/>
                  </a:lnTo>
                  <a:lnTo>
                    <a:pt x="922" y="810"/>
                  </a:lnTo>
                  <a:lnTo>
                    <a:pt x="908" y="743"/>
                  </a:lnTo>
                  <a:lnTo>
                    <a:pt x="874" y="750"/>
                  </a:lnTo>
                  <a:lnTo>
                    <a:pt x="812" y="675"/>
                  </a:lnTo>
                  <a:lnTo>
                    <a:pt x="805" y="646"/>
                  </a:lnTo>
                  <a:lnTo>
                    <a:pt x="752" y="646"/>
                  </a:lnTo>
                  <a:lnTo>
                    <a:pt x="703" y="556"/>
                  </a:lnTo>
                  <a:lnTo>
                    <a:pt x="669" y="550"/>
                  </a:lnTo>
                  <a:lnTo>
                    <a:pt x="628" y="519"/>
                  </a:lnTo>
                  <a:lnTo>
                    <a:pt x="566" y="512"/>
                  </a:lnTo>
                  <a:lnTo>
                    <a:pt x="566" y="483"/>
                  </a:lnTo>
                  <a:lnTo>
                    <a:pt x="586" y="462"/>
                  </a:lnTo>
                  <a:lnTo>
                    <a:pt x="614" y="371"/>
                  </a:lnTo>
                  <a:lnTo>
                    <a:pt x="621" y="267"/>
                  </a:lnTo>
                  <a:lnTo>
                    <a:pt x="614" y="260"/>
                  </a:lnTo>
                  <a:lnTo>
                    <a:pt x="586" y="289"/>
                  </a:lnTo>
                  <a:lnTo>
                    <a:pt x="579" y="166"/>
                  </a:lnTo>
                  <a:lnTo>
                    <a:pt x="566" y="148"/>
                  </a:lnTo>
                  <a:lnTo>
                    <a:pt x="573" y="112"/>
                  </a:lnTo>
                  <a:lnTo>
                    <a:pt x="540" y="75"/>
                  </a:lnTo>
                  <a:lnTo>
                    <a:pt x="554" y="31"/>
                  </a:lnTo>
                  <a:lnTo>
                    <a:pt x="545" y="0"/>
                  </a:lnTo>
                  <a:lnTo>
                    <a:pt x="519" y="10"/>
                  </a:lnTo>
                  <a:lnTo>
                    <a:pt x="430" y="104"/>
                  </a:lnTo>
                  <a:lnTo>
                    <a:pt x="361" y="210"/>
                  </a:lnTo>
                  <a:lnTo>
                    <a:pt x="361" y="289"/>
                  </a:lnTo>
                  <a:lnTo>
                    <a:pt x="320" y="350"/>
                  </a:lnTo>
                  <a:lnTo>
                    <a:pt x="329" y="439"/>
                  </a:lnTo>
                  <a:lnTo>
                    <a:pt x="361" y="462"/>
                  </a:lnTo>
                  <a:lnTo>
                    <a:pt x="349" y="519"/>
                  </a:lnTo>
                  <a:lnTo>
                    <a:pt x="334" y="535"/>
                  </a:lnTo>
                  <a:lnTo>
                    <a:pt x="258" y="556"/>
                  </a:lnTo>
                  <a:lnTo>
                    <a:pt x="122" y="498"/>
                  </a:lnTo>
                  <a:lnTo>
                    <a:pt x="122" y="550"/>
                  </a:lnTo>
                  <a:lnTo>
                    <a:pt x="150" y="623"/>
                  </a:lnTo>
                  <a:lnTo>
                    <a:pt x="143" y="691"/>
                  </a:lnTo>
                  <a:lnTo>
                    <a:pt x="122" y="750"/>
                  </a:lnTo>
                  <a:lnTo>
                    <a:pt x="88" y="750"/>
                  </a:lnTo>
                  <a:lnTo>
                    <a:pt x="95" y="862"/>
                  </a:lnTo>
                  <a:lnTo>
                    <a:pt x="83" y="877"/>
                  </a:lnTo>
                  <a:lnTo>
                    <a:pt x="47" y="877"/>
                  </a:lnTo>
                  <a:lnTo>
                    <a:pt x="33" y="846"/>
                  </a:lnTo>
                  <a:lnTo>
                    <a:pt x="21" y="846"/>
                  </a:lnTo>
                  <a:lnTo>
                    <a:pt x="0" y="929"/>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66" name="Line 85">
              <a:extLst>
                <a:ext uri="{FF2B5EF4-FFF2-40B4-BE49-F238E27FC236}">
                  <a16:creationId xmlns:a16="http://schemas.microsoft.com/office/drawing/2014/main" id="{AA308A16-68D8-4EBD-A7F8-9AD939D04269}"/>
                </a:ext>
              </a:extLst>
            </p:cNvPr>
            <p:cNvSpPr>
              <a:spLocks noChangeShapeType="1"/>
            </p:cNvSpPr>
            <p:nvPr/>
          </p:nvSpPr>
          <p:spPr bwMode="auto">
            <a:xfrm>
              <a:off x="7529379" y="3082369"/>
              <a:ext cx="113784" cy="1137"/>
            </a:xfrm>
            <a:prstGeom prst="line">
              <a:avLst/>
            </a:prstGeom>
            <a:noFill/>
            <a:ln w="1588">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7" name="Freeform 86">
              <a:extLst>
                <a:ext uri="{FF2B5EF4-FFF2-40B4-BE49-F238E27FC236}">
                  <a16:creationId xmlns:a16="http://schemas.microsoft.com/office/drawing/2014/main" id="{4A7C0CE1-7FA5-430F-9D3B-B17B41E1CF20}"/>
                </a:ext>
              </a:extLst>
            </p:cNvPr>
            <p:cNvSpPr>
              <a:spLocks/>
            </p:cNvSpPr>
            <p:nvPr/>
          </p:nvSpPr>
          <p:spPr bwMode="auto">
            <a:xfrm>
              <a:off x="9171282" y="4817575"/>
              <a:ext cx="471066" cy="436931"/>
            </a:xfrm>
            <a:custGeom>
              <a:avLst/>
              <a:gdLst>
                <a:gd name="T0" fmla="*/ 0 w 744"/>
                <a:gd name="T1" fmla="*/ 587404 h 769"/>
                <a:gd name="T2" fmla="*/ 6184 w 744"/>
                <a:gd name="T3" fmla="*/ 568379 h 769"/>
                <a:gd name="T4" fmla="*/ 25618 w 744"/>
                <a:gd name="T5" fmla="*/ 550146 h 769"/>
                <a:gd name="T6" fmla="*/ 42402 w 744"/>
                <a:gd name="T7" fmla="*/ 550146 h 769"/>
                <a:gd name="T8" fmla="*/ 54769 w 744"/>
                <a:gd name="T9" fmla="*/ 533499 h 769"/>
                <a:gd name="T10" fmla="*/ 36218 w 744"/>
                <a:gd name="T11" fmla="*/ 481972 h 769"/>
                <a:gd name="T12" fmla="*/ 60952 w 744"/>
                <a:gd name="T13" fmla="*/ 463740 h 769"/>
                <a:gd name="T14" fmla="*/ 60952 w 744"/>
                <a:gd name="T15" fmla="*/ 451056 h 769"/>
                <a:gd name="T16" fmla="*/ 42402 w 744"/>
                <a:gd name="T17" fmla="*/ 416177 h 769"/>
                <a:gd name="T18" fmla="*/ 54769 w 744"/>
                <a:gd name="T19" fmla="*/ 397944 h 769"/>
                <a:gd name="T20" fmla="*/ 78620 w 744"/>
                <a:gd name="T21" fmla="*/ 393188 h 769"/>
                <a:gd name="T22" fmla="*/ 97170 w 744"/>
                <a:gd name="T23" fmla="*/ 317087 h 769"/>
                <a:gd name="T24" fmla="*/ 115721 w 744"/>
                <a:gd name="T25" fmla="*/ 317087 h 769"/>
                <a:gd name="T26" fmla="*/ 133388 w 744"/>
                <a:gd name="T27" fmla="*/ 335320 h 769"/>
                <a:gd name="T28" fmla="*/ 139572 w 744"/>
                <a:gd name="T29" fmla="*/ 328185 h 769"/>
                <a:gd name="T30" fmla="*/ 175790 w 744"/>
                <a:gd name="T31" fmla="*/ 335320 h 769"/>
                <a:gd name="T32" fmla="*/ 186390 w 744"/>
                <a:gd name="T33" fmla="*/ 321843 h 769"/>
                <a:gd name="T34" fmla="*/ 204941 w 744"/>
                <a:gd name="T35" fmla="*/ 245743 h 769"/>
                <a:gd name="T36" fmla="*/ 272960 w 744"/>
                <a:gd name="T37" fmla="*/ 204521 h 769"/>
                <a:gd name="T38" fmla="*/ 283561 w 744"/>
                <a:gd name="T39" fmla="*/ 181532 h 769"/>
                <a:gd name="T40" fmla="*/ 338330 w 744"/>
                <a:gd name="T41" fmla="*/ 163300 h 769"/>
                <a:gd name="T42" fmla="*/ 332146 w 744"/>
                <a:gd name="T43" fmla="*/ 115737 h 769"/>
                <a:gd name="T44" fmla="*/ 350697 w 744"/>
                <a:gd name="T45" fmla="*/ 110188 h 769"/>
                <a:gd name="T46" fmla="*/ 350697 w 744"/>
                <a:gd name="T47" fmla="*/ 74515 h 769"/>
                <a:gd name="T48" fmla="*/ 363064 w 744"/>
                <a:gd name="T49" fmla="*/ 51527 h 769"/>
                <a:gd name="T50" fmla="*/ 356880 w 744"/>
                <a:gd name="T51" fmla="*/ 11098 h 769"/>
                <a:gd name="T52" fmla="*/ 374548 w 744"/>
                <a:gd name="T53" fmla="*/ 0 h 769"/>
                <a:gd name="T54" fmla="*/ 477018 w 744"/>
                <a:gd name="T55" fmla="*/ 4756 h 769"/>
                <a:gd name="T56" fmla="*/ 494685 w 744"/>
                <a:gd name="T57" fmla="*/ 29331 h 769"/>
                <a:gd name="T58" fmla="*/ 477018 w 744"/>
                <a:gd name="T59" fmla="*/ 105431 h 769"/>
                <a:gd name="T60" fmla="*/ 488502 w 744"/>
                <a:gd name="T61" fmla="*/ 133969 h 769"/>
                <a:gd name="T62" fmla="*/ 530904 w 744"/>
                <a:gd name="T63" fmla="*/ 187874 h 769"/>
                <a:gd name="T64" fmla="*/ 635141 w 744"/>
                <a:gd name="T65" fmla="*/ 216412 h 769"/>
                <a:gd name="T66" fmla="*/ 657225 w 744"/>
                <a:gd name="T67" fmla="*/ 257633 h 769"/>
                <a:gd name="T68" fmla="*/ 621007 w 744"/>
                <a:gd name="T69" fmla="*/ 280622 h 769"/>
                <a:gd name="T70" fmla="*/ 614823 w 744"/>
                <a:gd name="T71" fmla="*/ 309160 h 769"/>
                <a:gd name="T72" fmla="*/ 585672 w 744"/>
                <a:gd name="T73" fmla="*/ 335320 h 769"/>
                <a:gd name="T74" fmla="*/ 549454 w 744"/>
                <a:gd name="T75" fmla="*/ 475631 h 769"/>
                <a:gd name="T76" fmla="*/ 525603 w 744"/>
                <a:gd name="T77" fmla="*/ 504961 h 769"/>
                <a:gd name="T78" fmla="*/ 477018 w 744"/>
                <a:gd name="T79" fmla="*/ 539841 h 769"/>
                <a:gd name="T80" fmla="*/ 454051 w 744"/>
                <a:gd name="T81" fmla="*/ 587404 h 769"/>
                <a:gd name="T82" fmla="*/ 427550 w 744"/>
                <a:gd name="T83" fmla="*/ 599295 h 769"/>
                <a:gd name="T84" fmla="*/ 399282 w 744"/>
                <a:gd name="T85" fmla="*/ 592953 h 769"/>
                <a:gd name="T86" fmla="*/ 386915 w 744"/>
                <a:gd name="T87" fmla="*/ 556488 h 769"/>
                <a:gd name="T88" fmla="*/ 350697 w 744"/>
                <a:gd name="T89" fmla="*/ 533499 h 769"/>
                <a:gd name="T90" fmla="*/ 332146 w 744"/>
                <a:gd name="T91" fmla="*/ 539841 h 769"/>
                <a:gd name="T92" fmla="*/ 291511 w 744"/>
                <a:gd name="T93" fmla="*/ 533499 h 769"/>
                <a:gd name="T94" fmla="*/ 272960 w 744"/>
                <a:gd name="T95" fmla="*/ 550146 h 769"/>
                <a:gd name="T96" fmla="*/ 247343 w 744"/>
                <a:gd name="T97" fmla="*/ 556488 h 769"/>
                <a:gd name="T98" fmla="*/ 211125 w 744"/>
                <a:gd name="T99" fmla="*/ 605636 h 769"/>
                <a:gd name="T100" fmla="*/ 186390 w 744"/>
                <a:gd name="T101" fmla="*/ 609600 h 769"/>
                <a:gd name="T102" fmla="*/ 151939 w 744"/>
                <a:gd name="T103" fmla="*/ 609600 h 769"/>
                <a:gd name="T104" fmla="*/ 109538 w 744"/>
                <a:gd name="T105" fmla="*/ 581062 h 769"/>
                <a:gd name="T106" fmla="*/ 54769 w 744"/>
                <a:gd name="T107" fmla="*/ 581062 h 769"/>
                <a:gd name="T108" fmla="*/ 13251 w 744"/>
                <a:gd name="T109" fmla="*/ 592953 h 769"/>
                <a:gd name="T110" fmla="*/ 0 w 744"/>
                <a:gd name="T111" fmla="*/ 587404 h 7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4" h="769">
                  <a:moveTo>
                    <a:pt x="0" y="741"/>
                  </a:moveTo>
                  <a:lnTo>
                    <a:pt x="7" y="717"/>
                  </a:lnTo>
                  <a:lnTo>
                    <a:pt x="29" y="694"/>
                  </a:lnTo>
                  <a:lnTo>
                    <a:pt x="48" y="694"/>
                  </a:lnTo>
                  <a:lnTo>
                    <a:pt x="62" y="673"/>
                  </a:lnTo>
                  <a:lnTo>
                    <a:pt x="41" y="608"/>
                  </a:lnTo>
                  <a:lnTo>
                    <a:pt x="69" y="585"/>
                  </a:lnTo>
                  <a:lnTo>
                    <a:pt x="69" y="569"/>
                  </a:lnTo>
                  <a:lnTo>
                    <a:pt x="48" y="525"/>
                  </a:lnTo>
                  <a:lnTo>
                    <a:pt x="62" y="502"/>
                  </a:lnTo>
                  <a:lnTo>
                    <a:pt x="89" y="496"/>
                  </a:lnTo>
                  <a:lnTo>
                    <a:pt x="110" y="400"/>
                  </a:lnTo>
                  <a:lnTo>
                    <a:pt x="131" y="400"/>
                  </a:lnTo>
                  <a:lnTo>
                    <a:pt x="151" y="423"/>
                  </a:lnTo>
                  <a:lnTo>
                    <a:pt x="158" y="414"/>
                  </a:lnTo>
                  <a:lnTo>
                    <a:pt x="199" y="423"/>
                  </a:lnTo>
                  <a:lnTo>
                    <a:pt x="211" y="406"/>
                  </a:lnTo>
                  <a:lnTo>
                    <a:pt x="232" y="310"/>
                  </a:lnTo>
                  <a:lnTo>
                    <a:pt x="309" y="258"/>
                  </a:lnTo>
                  <a:lnTo>
                    <a:pt x="321" y="229"/>
                  </a:lnTo>
                  <a:lnTo>
                    <a:pt x="383" y="206"/>
                  </a:lnTo>
                  <a:lnTo>
                    <a:pt x="376" y="146"/>
                  </a:lnTo>
                  <a:lnTo>
                    <a:pt x="397" y="139"/>
                  </a:lnTo>
                  <a:lnTo>
                    <a:pt x="397" y="94"/>
                  </a:lnTo>
                  <a:lnTo>
                    <a:pt x="411" y="65"/>
                  </a:lnTo>
                  <a:lnTo>
                    <a:pt x="404" y="14"/>
                  </a:lnTo>
                  <a:lnTo>
                    <a:pt x="424" y="0"/>
                  </a:lnTo>
                  <a:lnTo>
                    <a:pt x="540" y="6"/>
                  </a:lnTo>
                  <a:lnTo>
                    <a:pt x="560" y="37"/>
                  </a:lnTo>
                  <a:lnTo>
                    <a:pt x="540" y="133"/>
                  </a:lnTo>
                  <a:lnTo>
                    <a:pt x="553" y="169"/>
                  </a:lnTo>
                  <a:lnTo>
                    <a:pt x="601" y="237"/>
                  </a:lnTo>
                  <a:lnTo>
                    <a:pt x="719" y="273"/>
                  </a:lnTo>
                  <a:lnTo>
                    <a:pt x="744" y="325"/>
                  </a:lnTo>
                  <a:lnTo>
                    <a:pt x="703" y="354"/>
                  </a:lnTo>
                  <a:lnTo>
                    <a:pt x="696" y="390"/>
                  </a:lnTo>
                  <a:lnTo>
                    <a:pt x="663" y="423"/>
                  </a:lnTo>
                  <a:lnTo>
                    <a:pt x="622" y="600"/>
                  </a:lnTo>
                  <a:lnTo>
                    <a:pt x="595" y="637"/>
                  </a:lnTo>
                  <a:lnTo>
                    <a:pt x="540" y="681"/>
                  </a:lnTo>
                  <a:lnTo>
                    <a:pt x="514" y="741"/>
                  </a:lnTo>
                  <a:lnTo>
                    <a:pt x="484" y="756"/>
                  </a:lnTo>
                  <a:lnTo>
                    <a:pt x="452" y="748"/>
                  </a:lnTo>
                  <a:lnTo>
                    <a:pt x="438" y="702"/>
                  </a:lnTo>
                  <a:lnTo>
                    <a:pt x="397" y="673"/>
                  </a:lnTo>
                  <a:lnTo>
                    <a:pt x="376" y="681"/>
                  </a:lnTo>
                  <a:lnTo>
                    <a:pt x="330" y="673"/>
                  </a:lnTo>
                  <a:lnTo>
                    <a:pt x="309" y="694"/>
                  </a:lnTo>
                  <a:lnTo>
                    <a:pt x="280" y="702"/>
                  </a:lnTo>
                  <a:lnTo>
                    <a:pt x="239" y="764"/>
                  </a:lnTo>
                  <a:lnTo>
                    <a:pt x="211" y="769"/>
                  </a:lnTo>
                  <a:lnTo>
                    <a:pt x="172" y="769"/>
                  </a:lnTo>
                  <a:lnTo>
                    <a:pt x="124" y="733"/>
                  </a:lnTo>
                  <a:lnTo>
                    <a:pt x="62" y="733"/>
                  </a:lnTo>
                  <a:lnTo>
                    <a:pt x="15" y="748"/>
                  </a:lnTo>
                  <a:lnTo>
                    <a:pt x="0" y="741"/>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68" name="Freeform 87">
              <a:extLst>
                <a:ext uri="{FF2B5EF4-FFF2-40B4-BE49-F238E27FC236}">
                  <a16:creationId xmlns:a16="http://schemas.microsoft.com/office/drawing/2014/main" id="{C3BB89DC-1FE9-461D-AB44-C44A6A01902F}"/>
                </a:ext>
              </a:extLst>
            </p:cNvPr>
            <p:cNvSpPr>
              <a:spLocks/>
            </p:cNvSpPr>
            <p:nvPr/>
          </p:nvSpPr>
          <p:spPr bwMode="auto">
            <a:xfrm>
              <a:off x="8166570" y="5128206"/>
              <a:ext cx="423277" cy="364109"/>
            </a:xfrm>
            <a:custGeom>
              <a:avLst/>
              <a:gdLst>
                <a:gd name="T0" fmla="*/ 0 w 668"/>
                <a:gd name="T1" fmla="*/ 166427 h 641"/>
                <a:gd name="T2" fmla="*/ 0 w 668"/>
                <a:gd name="T3" fmla="*/ 141860 h 641"/>
                <a:gd name="T4" fmla="*/ 46855 w 668"/>
                <a:gd name="T5" fmla="*/ 106989 h 641"/>
                <a:gd name="T6" fmla="*/ 53927 w 668"/>
                <a:gd name="T7" fmla="*/ 65778 h 641"/>
                <a:gd name="T8" fmla="*/ 84869 w 668"/>
                <a:gd name="T9" fmla="*/ 42796 h 641"/>
                <a:gd name="T10" fmla="*/ 216594 w 668"/>
                <a:gd name="T11" fmla="*/ 49136 h 641"/>
                <a:gd name="T12" fmla="*/ 306768 w 668"/>
                <a:gd name="T13" fmla="*/ 7925 h 641"/>
                <a:gd name="T14" fmla="*/ 361579 w 668"/>
                <a:gd name="T15" fmla="*/ 12680 h 641"/>
                <a:gd name="T16" fmla="*/ 397826 w 668"/>
                <a:gd name="T17" fmla="*/ 35663 h 641"/>
                <a:gd name="T18" fmla="*/ 446449 w 668"/>
                <a:gd name="T19" fmla="*/ 35663 h 641"/>
                <a:gd name="T20" fmla="*/ 482695 w 668"/>
                <a:gd name="T21" fmla="*/ 0 h 641"/>
                <a:gd name="T22" fmla="*/ 525130 w 668"/>
                <a:gd name="T23" fmla="*/ 35663 h 641"/>
                <a:gd name="T24" fmla="*/ 543695 w 668"/>
                <a:gd name="T25" fmla="*/ 18228 h 641"/>
                <a:gd name="T26" fmla="*/ 590550 w 668"/>
                <a:gd name="T27" fmla="*/ 7925 h 641"/>
                <a:gd name="T28" fmla="*/ 579941 w 668"/>
                <a:gd name="T29" fmla="*/ 72119 h 641"/>
                <a:gd name="T30" fmla="*/ 513637 w 668"/>
                <a:gd name="T31" fmla="*/ 77666 h 641"/>
                <a:gd name="T32" fmla="*/ 501260 w 668"/>
                <a:gd name="T33" fmla="*/ 95101 h 641"/>
                <a:gd name="T34" fmla="*/ 507449 w 668"/>
                <a:gd name="T35" fmla="*/ 135520 h 641"/>
                <a:gd name="T36" fmla="*/ 501260 w 668"/>
                <a:gd name="T37" fmla="*/ 148200 h 641"/>
                <a:gd name="T38" fmla="*/ 422579 w 668"/>
                <a:gd name="T39" fmla="*/ 189410 h 641"/>
                <a:gd name="T40" fmla="*/ 381029 w 668"/>
                <a:gd name="T41" fmla="*/ 260736 h 641"/>
                <a:gd name="T42" fmla="*/ 387217 w 668"/>
                <a:gd name="T43" fmla="*/ 271832 h 641"/>
                <a:gd name="T44" fmla="*/ 440260 w 668"/>
                <a:gd name="T45" fmla="*/ 247264 h 641"/>
                <a:gd name="T46" fmla="*/ 458826 w 668"/>
                <a:gd name="T47" fmla="*/ 260736 h 641"/>
                <a:gd name="T48" fmla="*/ 482695 w 668"/>
                <a:gd name="T49" fmla="*/ 318590 h 641"/>
                <a:gd name="T50" fmla="*/ 513637 w 668"/>
                <a:gd name="T51" fmla="*/ 358215 h 641"/>
                <a:gd name="T52" fmla="*/ 458826 w 668"/>
                <a:gd name="T53" fmla="*/ 448562 h 641"/>
                <a:gd name="T54" fmla="*/ 440260 w 668"/>
                <a:gd name="T55" fmla="*/ 430334 h 641"/>
                <a:gd name="T56" fmla="*/ 429652 w 668"/>
                <a:gd name="T57" fmla="*/ 430334 h 641"/>
                <a:gd name="T58" fmla="*/ 440260 w 668"/>
                <a:gd name="T59" fmla="*/ 471544 h 641"/>
                <a:gd name="T60" fmla="*/ 381029 w 668"/>
                <a:gd name="T61" fmla="*/ 508000 h 641"/>
                <a:gd name="T62" fmla="*/ 367768 w 668"/>
                <a:gd name="T63" fmla="*/ 508000 h 641"/>
                <a:gd name="T64" fmla="*/ 320029 w 668"/>
                <a:gd name="T65" fmla="*/ 471544 h 641"/>
                <a:gd name="T66" fmla="*/ 247536 w 668"/>
                <a:gd name="T67" fmla="*/ 435881 h 641"/>
                <a:gd name="T68" fmla="*/ 235159 w 668"/>
                <a:gd name="T69" fmla="*/ 413691 h 641"/>
                <a:gd name="T70" fmla="*/ 194493 w 668"/>
                <a:gd name="T71" fmla="*/ 413691 h 641"/>
                <a:gd name="T72" fmla="*/ 170623 w 668"/>
                <a:gd name="T73" fmla="*/ 401011 h 641"/>
                <a:gd name="T74" fmla="*/ 103435 w 668"/>
                <a:gd name="T75" fmla="*/ 323345 h 641"/>
                <a:gd name="T76" fmla="*/ 84869 w 668"/>
                <a:gd name="T77" fmla="*/ 290059 h 641"/>
                <a:gd name="T78" fmla="*/ 66304 w 668"/>
                <a:gd name="T79" fmla="*/ 277379 h 641"/>
                <a:gd name="T80" fmla="*/ 42435 w 668"/>
                <a:gd name="T81" fmla="*/ 230621 h 641"/>
                <a:gd name="T82" fmla="*/ 42435 w 668"/>
                <a:gd name="T83" fmla="*/ 219526 h 641"/>
                <a:gd name="T84" fmla="*/ 66304 w 668"/>
                <a:gd name="T85" fmla="*/ 224281 h 641"/>
                <a:gd name="T86" fmla="*/ 89290 w 668"/>
                <a:gd name="T87" fmla="*/ 254396 h 641"/>
                <a:gd name="T88" fmla="*/ 114927 w 668"/>
                <a:gd name="T89" fmla="*/ 254396 h 641"/>
                <a:gd name="T90" fmla="*/ 121116 w 668"/>
                <a:gd name="T91" fmla="*/ 236168 h 641"/>
                <a:gd name="T92" fmla="*/ 97246 w 668"/>
                <a:gd name="T93" fmla="*/ 230621 h 641"/>
                <a:gd name="T94" fmla="*/ 89290 w 668"/>
                <a:gd name="T95" fmla="*/ 194958 h 641"/>
                <a:gd name="T96" fmla="*/ 61000 w 668"/>
                <a:gd name="T97" fmla="*/ 183070 h 641"/>
                <a:gd name="T98" fmla="*/ 30058 w 668"/>
                <a:gd name="T99" fmla="*/ 189410 h 641"/>
                <a:gd name="T100" fmla="*/ 0 w 668"/>
                <a:gd name="T101" fmla="*/ 16642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8" h="641">
                  <a:moveTo>
                    <a:pt x="0" y="210"/>
                  </a:moveTo>
                  <a:lnTo>
                    <a:pt x="0" y="179"/>
                  </a:lnTo>
                  <a:lnTo>
                    <a:pt x="53" y="135"/>
                  </a:lnTo>
                  <a:lnTo>
                    <a:pt x="61" y="83"/>
                  </a:lnTo>
                  <a:lnTo>
                    <a:pt x="96" y="54"/>
                  </a:lnTo>
                  <a:lnTo>
                    <a:pt x="245" y="62"/>
                  </a:lnTo>
                  <a:lnTo>
                    <a:pt x="347" y="10"/>
                  </a:lnTo>
                  <a:lnTo>
                    <a:pt x="409" y="16"/>
                  </a:lnTo>
                  <a:lnTo>
                    <a:pt x="450" y="45"/>
                  </a:lnTo>
                  <a:lnTo>
                    <a:pt x="505" y="45"/>
                  </a:lnTo>
                  <a:lnTo>
                    <a:pt x="546" y="0"/>
                  </a:lnTo>
                  <a:lnTo>
                    <a:pt x="594" y="45"/>
                  </a:lnTo>
                  <a:lnTo>
                    <a:pt x="615" y="23"/>
                  </a:lnTo>
                  <a:lnTo>
                    <a:pt x="668" y="10"/>
                  </a:lnTo>
                  <a:lnTo>
                    <a:pt x="656" y="91"/>
                  </a:lnTo>
                  <a:lnTo>
                    <a:pt x="581" y="98"/>
                  </a:lnTo>
                  <a:lnTo>
                    <a:pt x="567" y="120"/>
                  </a:lnTo>
                  <a:lnTo>
                    <a:pt x="574" y="171"/>
                  </a:lnTo>
                  <a:lnTo>
                    <a:pt x="567" y="187"/>
                  </a:lnTo>
                  <a:lnTo>
                    <a:pt x="478" y="239"/>
                  </a:lnTo>
                  <a:lnTo>
                    <a:pt x="431" y="329"/>
                  </a:lnTo>
                  <a:lnTo>
                    <a:pt x="438" y="343"/>
                  </a:lnTo>
                  <a:lnTo>
                    <a:pt x="498" y="312"/>
                  </a:lnTo>
                  <a:lnTo>
                    <a:pt x="519" y="329"/>
                  </a:lnTo>
                  <a:lnTo>
                    <a:pt x="546" y="402"/>
                  </a:lnTo>
                  <a:lnTo>
                    <a:pt x="581" y="452"/>
                  </a:lnTo>
                  <a:lnTo>
                    <a:pt x="519" y="566"/>
                  </a:lnTo>
                  <a:lnTo>
                    <a:pt x="498" y="543"/>
                  </a:lnTo>
                  <a:lnTo>
                    <a:pt x="486" y="543"/>
                  </a:lnTo>
                  <a:lnTo>
                    <a:pt x="498" y="595"/>
                  </a:lnTo>
                  <a:lnTo>
                    <a:pt x="431" y="641"/>
                  </a:lnTo>
                  <a:lnTo>
                    <a:pt x="416" y="641"/>
                  </a:lnTo>
                  <a:lnTo>
                    <a:pt x="362" y="595"/>
                  </a:lnTo>
                  <a:lnTo>
                    <a:pt x="280" y="550"/>
                  </a:lnTo>
                  <a:lnTo>
                    <a:pt x="266" y="522"/>
                  </a:lnTo>
                  <a:lnTo>
                    <a:pt x="220" y="522"/>
                  </a:lnTo>
                  <a:lnTo>
                    <a:pt x="193" y="506"/>
                  </a:lnTo>
                  <a:lnTo>
                    <a:pt x="117" y="408"/>
                  </a:lnTo>
                  <a:lnTo>
                    <a:pt x="96" y="366"/>
                  </a:lnTo>
                  <a:lnTo>
                    <a:pt x="75" y="350"/>
                  </a:lnTo>
                  <a:lnTo>
                    <a:pt x="48" y="291"/>
                  </a:lnTo>
                  <a:lnTo>
                    <a:pt x="48" y="277"/>
                  </a:lnTo>
                  <a:lnTo>
                    <a:pt x="75" y="283"/>
                  </a:lnTo>
                  <a:lnTo>
                    <a:pt x="101" y="321"/>
                  </a:lnTo>
                  <a:lnTo>
                    <a:pt x="130" y="321"/>
                  </a:lnTo>
                  <a:lnTo>
                    <a:pt x="137" y="298"/>
                  </a:lnTo>
                  <a:lnTo>
                    <a:pt x="110" y="291"/>
                  </a:lnTo>
                  <a:lnTo>
                    <a:pt x="101" y="246"/>
                  </a:lnTo>
                  <a:lnTo>
                    <a:pt x="69" y="231"/>
                  </a:lnTo>
                  <a:lnTo>
                    <a:pt x="34" y="239"/>
                  </a:lnTo>
                  <a:lnTo>
                    <a:pt x="0" y="210"/>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69" name="Freeform 88">
              <a:extLst>
                <a:ext uri="{FF2B5EF4-FFF2-40B4-BE49-F238E27FC236}">
                  <a16:creationId xmlns:a16="http://schemas.microsoft.com/office/drawing/2014/main" id="{5A9531C4-7348-447E-9A05-21C276E84C12}"/>
                </a:ext>
              </a:extLst>
            </p:cNvPr>
            <p:cNvSpPr>
              <a:spLocks/>
            </p:cNvSpPr>
            <p:nvPr/>
          </p:nvSpPr>
          <p:spPr bwMode="auto">
            <a:xfrm>
              <a:off x="8421446" y="4487601"/>
              <a:ext cx="480169" cy="570058"/>
            </a:xfrm>
            <a:custGeom>
              <a:avLst/>
              <a:gdLst>
                <a:gd name="T0" fmla="*/ 31817 w 758"/>
                <a:gd name="T1" fmla="*/ 288925 h 1002"/>
                <a:gd name="T2" fmla="*/ 25630 w 758"/>
                <a:gd name="T3" fmla="*/ 193675 h 1002"/>
                <a:gd name="T4" fmla="*/ 103405 w 758"/>
                <a:gd name="T5" fmla="*/ 128588 h 1002"/>
                <a:gd name="T6" fmla="*/ 182064 w 758"/>
                <a:gd name="T7" fmla="*/ 53181 h 1002"/>
                <a:gd name="T8" fmla="*/ 211230 w 758"/>
                <a:gd name="T9" fmla="*/ 29369 h 1002"/>
                <a:gd name="T10" fmla="*/ 224487 w 758"/>
                <a:gd name="T11" fmla="*/ 0 h 1002"/>
                <a:gd name="T12" fmla="*/ 296075 w 758"/>
                <a:gd name="T13" fmla="*/ 34925 h 1002"/>
                <a:gd name="T14" fmla="*/ 399480 w 758"/>
                <a:gd name="T15" fmla="*/ 88900 h 1002"/>
                <a:gd name="T16" fmla="*/ 477255 w 758"/>
                <a:gd name="T17" fmla="*/ 140494 h 1002"/>
                <a:gd name="T18" fmla="*/ 543541 w 758"/>
                <a:gd name="T19" fmla="*/ 193675 h 1002"/>
                <a:gd name="T20" fmla="*/ 616897 w 758"/>
                <a:gd name="T21" fmla="*/ 270669 h 1002"/>
                <a:gd name="T22" fmla="*/ 555914 w 758"/>
                <a:gd name="T23" fmla="*/ 346869 h 1002"/>
                <a:gd name="T24" fmla="*/ 566520 w 758"/>
                <a:gd name="T25" fmla="*/ 418307 h 1002"/>
                <a:gd name="T26" fmla="*/ 592150 w 758"/>
                <a:gd name="T27" fmla="*/ 482600 h 1002"/>
                <a:gd name="T28" fmla="*/ 592150 w 758"/>
                <a:gd name="T29" fmla="*/ 500857 h 1002"/>
                <a:gd name="T30" fmla="*/ 585963 w 758"/>
                <a:gd name="T31" fmla="*/ 565150 h 1002"/>
                <a:gd name="T32" fmla="*/ 640759 w 758"/>
                <a:gd name="T33" fmla="*/ 635000 h 1002"/>
                <a:gd name="T34" fmla="*/ 669925 w 758"/>
                <a:gd name="T35" fmla="*/ 658019 h 1002"/>
                <a:gd name="T36" fmla="*/ 640759 w 758"/>
                <a:gd name="T37" fmla="*/ 699294 h 1002"/>
                <a:gd name="T38" fmla="*/ 585963 w 758"/>
                <a:gd name="T39" fmla="*/ 717550 h 1002"/>
                <a:gd name="T40" fmla="*/ 555914 w 758"/>
                <a:gd name="T41" fmla="*/ 795338 h 1002"/>
                <a:gd name="T42" fmla="*/ 507305 w 758"/>
                <a:gd name="T43" fmla="*/ 769144 h 1002"/>
                <a:gd name="T44" fmla="*/ 416273 w 758"/>
                <a:gd name="T45" fmla="*/ 758825 h 1002"/>
                <a:gd name="T46" fmla="*/ 344684 w 758"/>
                <a:gd name="T47" fmla="*/ 717550 h 1002"/>
                <a:gd name="T48" fmla="*/ 296075 w 758"/>
                <a:gd name="T49" fmla="*/ 611982 h 1002"/>
                <a:gd name="T50" fmla="*/ 279283 w 758"/>
                <a:gd name="T51" fmla="*/ 534194 h 1002"/>
                <a:gd name="T52" fmla="*/ 247466 w 758"/>
                <a:gd name="T53" fmla="*/ 534194 h 1002"/>
                <a:gd name="T54" fmla="*/ 253652 w 758"/>
                <a:gd name="T55" fmla="*/ 583407 h 1002"/>
                <a:gd name="T56" fmla="*/ 235092 w 758"/>
                <a:gd name="T57" fmla="*/ 583407 h 1002"/>
                <a:gd name="T58" fmla="*/ 200624 w 758"/>
                <a:gd name="T59" fmla="*/ 540544 h 1002"/>
                <a:gd name="T60" fmla="*/ 139641 w 758"/>
                <a:gd name="T61" fmla="*/ 588169 h 1002"/>
                <a:gd name="T62" fmla="*/ 103405 w 758"/>
                <a:gd name="T63" fmla="*/ 588169 h 1002"/>
                <a:gd name="T64" fmla="*/ 95451 w 758"/>
                <a:gd name="T65" fmla="*/ 540544 h 1002"/>
                <a:gd name="T66" fmla="*/ 95451 w 758"/>
                <a:gd name="T67" fmla="*/ 429419 h 1002"/>
                <a:gd name="T68" fmla="*/ 0 w 758"/>
                <a:gd name="T69" fmla="*/ 323850 h 10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8" h="1002">
                  <a:moveTo>
                    <a:pt x="0" y="408"/>
                  </a:moveTo>
                  <a:lnTo>
                    <a:pt x="36" y="364"/>
                  </a:lnTo>
                  <a:lnTo>
                    <a:pt x="48" y="325"/>
                  </a:lnTo>
                  <a:lnTo>
                    <a:pt x="29" y="244"/>
                  </a:lnTo>
                  <a:lnTo>
                    <a:pt x="62" y="177"/>
                  </a:lnTo>
                  <a:lnTo>
                    <a:pt x="117" y="162"/>
                  </a:lnTo>
                  <a:lnTo>
                    <a:pt x="184" y="104"/>
                  </a:lnTo>
                  <a:lnTo>
                    <a:pt x="206" y="67"/>
                  </a:lnTo>
                  <a:lnTo>
                    <a:pt x="232" y="50"/>
                  </a:lnTo>
                  <a:lnTo>
                    <a:pt x="239" y="37"/>
                  </a:lnTo>
                  <a:lnTo>
                    <a:pt x="232" y="0"/>
                  </a:lnTo>
                  <a:lnTo>
                    <a:pt x="254" y="0"/>
                  </a:lnTo>
                  <a:lnTo>
                    <a:pt x="308" y="37"/>
                  </a:lnTo>
                  <a:lnTo>
                    <a:pt x="335" y="44"/>
                  </a:lnTo>
                  <a:lnTo>
                    <a:pt x="349" y="37"/>
                  </a:lnTo>
                  <a:lnTo>
                    <a:pt x="452" y="112"/>
                  </a:lnTo>
                  <a:lnTo>
                    <a:pt x="493" y="162"/>
                  </a:lnTo>
                  <a:lnTo>
                    <a:pt x="540" y="177"/>
                  </a:lnTo>
                  <a:lnTo>
                    <a:pt x="555" y="208"/>
                  </a:lnTo>
                  <a:lnTo>
                    <a:pt x="615" y="244"/>
                  </a:lnTo>
                  <a:lnTo>
                    <a:pt x="663" y="252"/>
                  </a:lnTo>
                  <a:lnTo>
                    <a:pt x="698" y="341"/>
                  </a:lnTo>
                  <a:lnTo>
                    <a:pt x="670" y="408"/>
                  </a:lnTo>
                  <a:lnTo>
                    <a:pt x="629" y="437"/>
                  </a:lnTo>
                  <a:lnTo>
                    <a:pt x="622" y="473"/>
                  </a:lnTo>
                  <a:lnTo>
                    <a:pt x="641" y="527"/>
                  </a:lnTo>
                  <a:lnTo>
                    <a:pt x="648" y="593"/>
                  </a:lnTo>
                  <a:lnTo>
                    <a:pt x="670" y="608"/>
                  </a:lnTo>
                  <a:lnTo>
                    <a:pt x="677" y="631"/>
                  </a:lnTo>
                  <a:lnTo>
                    <a:pt x="670" y="631"/>
                  </a:lnTo>
                  <a:lnTo>
                    <a:pt x="691" y="681"/>
                  </a:lnTo>
                  <a:lnTo>
                    <a:pt x="663" y="712"/>
                  </a:lnTo>
                  <a:lnTo>
                    <a:pt x="698" y="748"/>
                  </a:lnTo>
                  <a:lnTo>
                    <a:pt x="725" y="800"/>
                  </a:lnTo>
                  <a:lnTo>
                    <a:pt x="744" y="808"/>
                  </a:lnTo>
                  <a:lnTo>
                    <a:pt x="758" y="829"/>
                  </a:lnTo>
                  <a:lnTo>
                    <a:pt x="758" y="889"/>
                  </a:lnTo>
                  <a:lnTo>
                    <a:pt x="725" y="881"/>
                  </a:lnTo>
                  <a:lnTo>
                    <a:pt x="677" y="889"/>
                  </a:lnTo>
                  <a:lnTo>
                    <a:pt x="663" y="904"/>
                  </a:lnTo>
                  <a:lnTo>
                    <a:pt x="648" y="979"/>
                  </a:lnTo>
                  <a:lnTo>
                    <a:pt x="629" y="1002"/>
                  </a:lnTo>
                  <a:lnTo>
                    <a:pt x="588" y="993"/>
                  </a:lnTo>
                  <a:lnTo>
                    <a:pt x="574" y="969"/>
                  </a:lnTo>
                  <a:lnTo>
                    <a:pt x="519" y="979"/>
                  </a:lnTo>
                  <a:lnTo>
                    <a:pt x="471" y="956"/>
                  </a:lnTo>
                  <a:lnTo>
                    <a:pt x="418" y="904"/>
                  </a:lnTo>
                  <a:lnTo>
                    <a:pt x="390" y="904"/>
                  </a:lnTo>
                  <a:lnTo>
                    <a:pt x="376" y="889"/>
                  </a:lnTo>
                  <a:lnTo>
                    <a:pt x="335" y="771"/>
                  </a:lnTo>
                  <a:lnTo>
                    <a:pt x="328" y="696"/>
                  </a:lnTo>
                  <a:lnTo>
                    <a:pt x="316" y="673"/>
                  </a:lnTo>
                  <a:lnTo>
                    <a:pt x="294" y="668"/>
                  </a:lnTo>
                  <a:lnTo>
                    <a:pt x="280" y="673"/>
                  </a:lnTo>
                  <a:lnTo>
                    <a:pt x="273" y="696"/>
                  </a:lnTo>
                  <a:lnTo>
                    <a:pt x="287" y="735"/>
                  </a:lnTo>
                  <a:lnTo>
                    <a:pt x="280" y="741"/>
                  </a:lnTo>
                  <a:lnTo>
                    <a:pt x="266" y="735"/>
                  </a:lnTo>
                  <a:lnTo>
                    <a:pt x="246" y="696"/>
                  </a:lnTo>
                  <a:lnTo>
                    <a:pt x="227" y="681"/>
                  </a:lnTo>
                  <a:lnTo>
                    <a:pt x="206" y="681"/>
                  </a:lnTo>
                  <a:lnTo>
                    <a:pt x="158" y="741"/>
                  </a:lnTo>
                  <a:lnTo>
                    <a:pt x="124" y="748"/>
                  </a:lnTo>
                  <a:lnTo>
                    <a:pt x="117" y="741"/>
                  </a:lnTo>
                  <a:lnTo>
                    <a:pt x="96" y="704"/>
                  </a:lnTo>
                  <a:lnTo>
                    <a:pt x="108" y="681"/>
                  </a:lnTo>
                  <a:lnTo>
                    <a:pt x="144" y="673"/>
                  </a:lnTo>
                  <a:lnTo>
                    <a:pt x="108" y="541"/>
                  </a:lnTo>
                  <a:lnTo>
                    <a:pt x="84" y="481"/>
                  </a:lnTo>
                  <a:lnTo>
                    <a:pt x="0" y="408"/>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70" name="Freeform 89">
              <a:extLst>
                <a:ext uri="{FF2B5EF4-FFF2-40B4-BE49-F238E27FC236}">
                  <a16:creationId xmlns:a16="http://schemas.microsoft.com/office/drawing/2014/main" id="{0800639B-5138-4B75-9F4E-BF9E5E92AF8C}"/>
                </a:ext>
              </a:extLst>
            </p:cNvPr>
            <p:cNvSpPr>
              <a:spLocks/>
            </p:cNvSpPr>
            <p:nvPr/>
          </p:nvSpPr>
          <p:spPr bwMode="auto">
            <a:xfrm>
              <a:off x="8819690" y="4735650"/>
              <a:ext cx="618985" cy="515442"/>
            </a:xfrm>
            <a:custGeom>
              <a:avLst/>
              <a:gdLst>
                <a:gd name="T0" fmla="*/ 16812 w 976"/>
                <a:gd name="T1" fmla="*/ 430213 h 906"/>
                <a:gd name="T2" fmla="*/ 42472 w 976"/>
                <a:gd name="T3" fmla="*/ 358775 h 906"/>
                <a:gd name="T4" fmla="*/ 114144 w 976"/>
                <a:gd name="T5" fmla="*/ 358775 h 906"/>
                <a:gd name="T6" fmla="*/ 223864 w 976"/>
                <a:gd name="T7" fmla="*/ 347663 h 906"/>
                <a:gd name="T8" fmla="*/ 283148 w 976"/>
                <a:gd name="T9" fmla="*/ 311150 h 906"/>
                <a:gd name="T10" fmla="*/ 380480 w 976"/>
                <a:gd name="T11" fmla="*/ 241300 h 906"/>
                <a:gd name="T12" fmla="*/ 471618 w 976"/>
                <a:gd name="T13" fmla="*/ 228600 h 906"/>
                <a:gd name="T14" fmla="*/ 585761 w 976"/>
                <a:gd name="T15" fmla="*/ 228600 h 906"/>
                <a:gd name="T16" fmla="*/ 615846 w 976"/>
                <a:gd name="T17" fmla="*/ 153988 h 906"/>
                <a:gd name="T18" fmla="*/ 706984 w 976"/>
                <a:gd name="T19" fmla="*/ 42863 h 906"/>
                <a:gd name="T20" fmla="*/ 736184 w 976"/>
                <a:gd name="T21" fmla="*/ 0 h 906"/>
                <a:gd name="T22" fmla="*/ 815819 w 976"/>
                <a:gd name="T23" fmla="*/ 42863 h 906"/>
                <a:gd name="T24" fmla="*/ 863600 w 976"/>
                <a:gd name="T25" fmla="*/ 112713 h 906"/>
                <a:gd name="T26" fmla="*/ 852097 w 976"/>
                <a:gd name="T27" fmla="*/ 164306 h 906"/>
                <a:gd name="T28" fmla="*/ 839709 w 976"/>
                <a:gd name="T29" fmla="*/ 223044 h 906"/>
                <a:gd name="T30" fmla="*/ 827322 w 976"/>
                <a:gd name="T31" fmla="*/ 276225 h 906"/>
                <a:gd name="T32" fmla="*/ 761844 w 976"/>
                <a:gd name="T33" fmla="*/ 317500 h 906"/>
                <a:gd name="T34" fmla="*/ 675130 w 976"/>
                <a:gd name="T35" fmla="*/ 434975 h 906"/>
                <a:gd name="T36" fmla="*/ 628234 w 976"/>
                <a:gd name="T37" fmla="*/ 441325 h 906"/>
                <a:gd name="T38" fmla="*/ 604343 w 976"/>
                <a:gd name="T39" fmla="*/ 430213 h 906"/>
                <a:gd name="T40" fmla="*/ 567180 w 976"/>
                <a:gd name="T41" fmla="*/ 506413 h 906"/>
                <a:gd name="T42" fmla="*/ 530902 w 976"/>
                <a:gd name="T43" fmla="*/ 529432 h 906"/>
                <a:gd name="T44" fmla="*/ 549483 w 976"/>
                <a:gd name="T45" fmla="*/ 577057 h 906"/>
                <a:gd name="T46" fmla="*/ 543289 w 976"/>
                <a:gd name="T47" fmla="*/ 646907 h 906"/>
                <a:gd name="T48" fmla="*/ 514090 w 976"/>
                <a:gd name="T49" fmla="*/ 663575 h 906"/>
                <a:gd name="T50" fmla="*/ 488430 w 976"/>
                <a:gd name="T51" fmla="*/ 700882 h 906"/>
                <a:gd name="T52" fmla="*/ 380480 w 976"/>
                <a:gd name="T53" fmla="*/ 719138 h 906"/>
                <a:gd name="T54" fmla="*/ 253948 w 976"/>
                <a:gd name="T55" fmla="*/ 706438 h 906"/>
                <a:gd name="T56" fmla="*/ 223864 w 976"/>
                <a:gd name="T57" fmla="*/ 688182 h 906"/>
                <a:gd name="T58" fmla="*/ 223864 w 976"/>
                <a:gd name="T59" fmla="*/ 646907 h 906"/>
                <a:gd name="T60" fmla="*/ 138034 w 976"/>
                <a:gd name="T61" fmla="*/ 623888 h 906"/>
                <a:gd name="T62" fmla="*/ 42472 w 976"/>
                <a:gd name="T63" fmla="*/ 540544 h 906"/>
                <a:gd name="T64" fmla="*/ 0 w 976"/>
                <a:gd name="T65" fmla="*/ 448469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6" h="906">
                  <a:moveTo>
                    <a:pt x="0" y="565"/>
                  </a:moveTo>
                  <a:lnTo>
                    <a:pt x="19" y="542"/>
                  </a:lnTo>
                  <a:lnTo>
                    <a:pt x="34" y="467"/>
                  </a:lnTo>
                  <a:lnTo>
                    <a:pt x="48" y="452"/>
                  </a:lnTo>
                  <a:lnTo>
                    <a:pt x="96" y="444"/>
                  </a:lnTo>
                  <a:lnTo>
                    <a:pt x="129" y="452"/>
                  </a:lnTo>
                  <a:lnTo>
                    <a:pt x="191" y="459"/>
                  </a:lnTo>
                  <a:lnTo>
                    <a:pt x="253" y="438"/>
                  </a:lnTo>
                  <a:lnTo>
                    <a:pt x="266" y="409"/>
                  </a:lnTo>
                  <a:lnTo>
                    <a:pt x="320" y="392"/>
                  </a:lnTo>
                  <a:lnTo>
                    <a:pt x="402" y="304"/>
                  </a:lnTo>
                  <a:lnTo>
                    <a:pt x="430" y="304"/>
                  </a:lnTo>
                  <a:lnTo>
                    <a:pt x="457" y="327"/>
                  </a:lnTo>
                  <a:lnTo>
                    <a:pt x="533" y="288"/>
                  </a:lnTo>
                  <a:lnTo>
                    <a:pt x="627" y="298"/>
                  </a:lnTo>
                  <a:lnTo>
                    <a:pt x="662" y="288"/>
                  </a:lnTo>
                  <a:lnTo>
                    <a:pt x="683" y="267"/>
                  </a:lnTo>
                  <a:lnTo>
                    <a:pt x="696" y="194"/>
                  </a:lnTo>
                  <a:lnTo>
                    <a:pt x="738" y="104"/>
                  </a:lnTo>
                  <a:lnTo>
                    <a:pt x="799" y="54"/>
                  </a:lnTo>
                  <a:lnTo>
                    <a:pt x="806" y="7"/>
                  </a:lnTo>
                  <a:lnTo>
                    <a:pt x="832" y="0"/>
                  </a:lnTo>
                  <a:lnTo>
                    <a:pt x="882" y="36"/>
                  </a:lnTo>
                  <a:lnTo>
                    <a:pt x="922" y="54"/>
                  </a:lnTo>
                  <a:lnTo>
                    <a:pt x="969" y="104"/>
                  </a:lnTo>
                  <a:lnTo>
                    <a:pt x="976" y="142"/>
                  </a:lnTo>
                  <a:lnTo>
                    <a:pt x="956" y="156"/>
                  </a:lnTo>
                  <a:lnTo>
                    <a:pt x="963" y="207"/>
                  </a:lnTo>
                  <a:lnTo>
                    <a:pt x="949" y="236"/>
                  </a:lnTo>
                  <a:lnTo>
                    <a:pt x="949" y="281"/>
                  </a:lnTo>
                  <a:lnTo>
                    <a:pt x="928" y="288"/>
                  </a:lnTo>
                  <a:lnTo>
                    <a:pt x="935" y="348"/>
                  </a:lnTo>
                  <a:lnTo>
                    <a:pt x="873" y="371"/>
                  </a:lnTo>
                  <a:lnTo>
                    <a:pt x="861" y="400"/>
                  </a:lnTo>
                  <a:lnTo>
                    <a:pt x="784" y="452"/>
                  </a:lnTo>
                  <a:lnTo>
                    <a:pt x="763" y="548"/>
                  </a:lnTo>
                  <a:lnTo>
                    <a:pt x="751" y="565"/>
                  </a:lnTo>
                  <a:lnTo>
                    <a:pt x="710" y="556"/>
                  </a:lnTo>
                  <a:lnTo>
                    <a:pt x="703" y="565"/>
                  </a:lnTo>
                  <a:lnTo>
                    <a:pt x="683" y="542"/>
                  </a:lnTo>
                  <a:lnTo>
                    <a:pt x="662" y="542"/>
                  </a:lnTo>
                  <a:lnTo>
                    <a:pt x="641" y="638"/>
                  </a:lnTo>
                  <a:lnTo>
                    <a:pt x="614" y="644"/>
                  </a:lnTo>
                  <a:lnTo>
                    <a:pt x="600" y="667"/>
                  </a:lnTo>
                  <a:lnTo>
                    <a:pt x="621" y="711"/>
                  </a:lnTo>
                  <a:lnTo>
                    <a:pt x="621" y="727"/>
                  </a:lnTo>
                  <a:lnTo>
                    <a:pt x="593" y="750"/>
                  </a:lnTo>
                  <a:lnTo>
                    <a:pt x="614" y="815"/>
                  </a:lnTo>
                  <a:lnTo>
                    <a:pt x="600" y="836"/>
                  </a:lnTo>
                  <a:lnTo>
                    <a:pt x="581" y="836"/>
                  </a:lnTo>
                  <a:lnTo>
                    <a:pt x="559" y="859"/>
                  </a:lnTo>
                  <a:lnTo>
                    <a:pt x="552" y="883"/>
                  </a:lnTo>
                  <a:lnTo>
                    <a:pt x="505" y="883"/>
                  </a:lnTo>
                  <a:lnTo>
                    <a:pt x="430" y="906"/>
                  </a:lnTo>
                  <a:lnTo>
                    <a:pt x="320" y="883"/>
                  </a:lnTo>
                  <a:lnTo>
                    <a:pt x="287" y="890"/>
                  </a:lnTo>
                  <a:lnTo>
                    <a:pt x="266" y="867"/>
                  </a:lnTo>
                  <a:lnTo>
                    <a:pt x="253" y="867"/>
                  </a:lnTo>
                  <a:lnTo>
                    <a:pt x="246" y="859"/>
                  </a:lnTo>
                  <a:lnTo>
                    <a:pt x="253" y="815"/>
                  </a:lnTo>
                  <a:lnTo>
                    <a:pt x="239" y="800"/>
                  </a:lnTo>
                  <a:lnTo>
                    <a:pt x="156" y="786"/>
                  </a:lnTo>
                  <a:lnTo>
                    <a:pt x="69" y="717"/>
                  </a:lnTo>
                  <a:lnTo>
                    <a:pt x="48" y="681"/>
                  </a:lnTo>
                  <a:lnTo>
                    <a:pt x="41" y="631"/>
                  </a:lnTo>
                  <a:lnTo>
                    <a:pt x="0" y="565"/>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71" name="Freeform 90">
              <a:extLst>
                <a:ext uri="{FF2B5EF4-FFF2-40B4-BE49-F238E27FC236}">
                  <a16:creationId xmlns:a16="http://schemas.microsoft.com/office/drawing/2014/main" id="{7930E577-69B7-4F7A-99BA-D1814001A950}"/>
                </a:ext>
              </a:extLst>
            </p:cNvPr>
            <p:cNvSpPr>
              <a:spLocks/>
            </p:cNvSpPr>
            <p:nvPr/>
          </p:nvSpPr>
          <p:spPr bwMode="auto">
            <a:xfrm>
              <a:off x="7851388" y="4656002"/>
              <a:ext cx="423277" cy="534785"/>
            </a:xfrm>
            <a:custGeom>
              <a:avLst/>
              <a:gdLst>
                <a:gd name="T0" fmla="*/ 0 w 669"/>
                <a:gd name="T1" fmla="*/ 358394 h 941"/>
                <a:gd name="T2" fmla="*/ 6179 w 669"/>
                <a:gd name="T3" fmla="*/ 305269 h 941"/>
                <a:gd name="T4" fmla="*/ 42371 w 669"/>
                <a:gd name="T5" fmla="*/ 253730 h 941"/>
                <a:gd name="T6" fmla="*/ 97101 w 669"/>
                <a:gd name="T7" fmla="*/ 100699 h 941"/>
                <a:gd name="T8" fmla="*/ 168602 w 669"/>
                <a:gd name="T9" fmla="*/ 65811 h 941"/>
                <a:gd name="T10" fmla="*/ 200381 w 669"/>
                <a:gd name="T11" fmla="*/ 70569 h 941"/>
                <a:gd name="T12" fmla="*/ 223332 w 669"/>
                <a:gd name="T13" fmla="*/ 29338 h 941"/>
                <a:gd name="T14" fmla="*/ 223332 w 669"/>
                <a:gd name="T15" fmla="*/ 12687 h 941"/>
                <a:gd name="T16" fmla="*/ 210974 w 669"/>
                <a:gd name="T17" fmla="*/ 0 h 941"/>
                <a:gd name="T18" fmla="*/ 301896 w 669"/>
                <a:gd name="T19" fmla="*/ 12687 h 941"/>
                <a:gd name="T20" fmla="*/ 312488 w 669"/>
                <a:gd name="T21" fmla="*/ 53918 h 941"/>
                <a:gd name="T22" fmla="*/ 385755 w 669"/>
                <a:gd name="T23" fmla="*/ 41231 h 941"/>
                <a:gd name="T24" fmla="*/ 417534 w 669"/>
                <a:gd name="T25" fmla="*/ 100699 h 941"/>
                <a:gd name="T26" fmla="*/ 428127 w 669"/>
                <a:gd name="T27" fmla="*/ 105457 h 941"/>
                <a:gd name="T28" fmla="*/ 487270 w 669"/>
                <a:gd name="T29" fmla="*/ 88806 h 941"/>
                <a:gd name="T30" fmla="*/ 519048 w 669"/>
                <a:gd name="T31" fmla="*/ 128451 h 941"/>
                <a:gd name="T32" fmla="*/ 579957 w 669"/>
                <a:gd name="T33" fmla="*/ 154617 h 941"/>
                <a:gd name="T34" fmla="*/ 590550 w 669"/>
                <a:gd name="T35" fmla="*/ 187919 h 941"/>
                <a:gd name="T36" fmla="*/ 579957 w 669"/>
                <a:gd name="T37" fmla="*/ 216463 h 941"/>
                <a:gd name="T38" fmla="*/ 561420 w 669"/>
                <a:gd name="T39" fmla="*/ 229150 h 941"/>
                <a:gd name="T40" fmla="*/ 519048 w 669"/>
                <a:gd name="T41" fmla="*/ 224393 h 941"/>
                <a:gd name="T42" fmla="*/ 462553 w 669"/>
                <a:gd name="T43" fmla="*/ 241044 h 941"/>
                <a:gd name="T44" fmla="*/ 453726 w 669"/>
                <a:gd name="T45" fmla="*/ 275931 h 941"/>
                <a:gd name="T46" fmla="*/ 434306 w 669"/>
                <a:gd name="T47" fmla="*/ 294961 h 941"/>
                <a:gd name="T48" fmla="*/ 434306 w 669"/>
                <a:gd name="T49" fmla="*/ 313198 h 941"/>
                <a:gd name="T50" fmla="*/ 476677 w 669"/>
                <a:gd name="T51" fmla="*/ 323506 h 941"/>
                <a:gd name="T52" fmla="*/ 487270 w 669"/>
                <a:gd name="T53" fmla="*/ 340157 h 941"/>
                <a:gd name="T54" fmla="*/ 512869 w 669"/>
                <a:gd name="T55" fmla="*/ 445613 h 941"/>
                <a:gd name="T56" fmla="*/ 487270 w 669"/>
                <a:gd name="T57" fmla="*/ 453543 h 941"/>
                <a:gd name="T58" fmla="*/ 482856 w 669"/>
                <a:gd name="T59" fmla="*/ 470194 h 941"/>
                <a:gd name="T60" fmla="*/ 501394 w 669"/>
                <a:gd name="T61" fmla="*/ 505081 h 941"/>
                <a:gd name="T62" fmla="*/ 506690 w 669"/>
                <a:gd name="T63" fmla="*/ 541555 h 941"/>
                <a:gd name="T64" fmla="*/ 487270 w 669"/>
                <a:gd name="T65" fmla="*/ 665249 h 941"/>
                <a:gd name="T66" fmla="*/ 501394 w 669"/>
                <a:gd name="T67" fmla="*/ 688243 h 941"/>
                <a:gd name="T68" fmla="*/ 525228 w 669"/>
                <a:gd name="T69" fmla="*/ 700136 h 941"/>
                <a:gd name="T70" fmla="*/ 494332 w 669"/>
                <a:gd name="T71" fmla="*/ 700136 h 941"/>
                <a:gd name="T72" fmla="*/ 462553 w 669"/>
                <a:gd name="T73" fmla="*/ 746125 h 941"/>
                <a:gd name="T74" fmla="*/ 446664 w 669"/>
                <a:gd name="T75" fmla="*/ 706480 h 941"/>
                <a:gd name="T76" fmla="*/ 326612 w 669"/>
                <a:gd name="T77" fmla="*/ 576443 h 941"/>
                <a:gd name="T78" fmla="*/ 278062 w 669"/>
                <a:gd name="T79" fmla="*/ 546313 h 941"/>
                <a:gd name="T80" fmla="*/ 240987 w 669"/>
                <a:gd name="T81" fmla="*/ 488430 h 941"/>
                <a:gd name="T82" fmla="*/ 235690 w 669"/>
                <a:gd name="T83" fmla="*/ 516975 h 941"/>
                <a:gd name="T84" fmla="*/ 259524 w 669"/>
                <a:gd name="T85" fmla="*/ 552656 h 941"/>
                <a:gd name="T86" fmla="*/ 253345 w 669"/>
                <a:gd name="T87" fmla="*/ 559792 h 941"/>
                <a:gd name="T88" fmla="*/ 235690 w 669"/>
                <a:gd name="T89" fmla="*/ 559792 h 941"/>
                <a:gd name="T90" fmla="*/ 206560 w 669"/>
                <a:gd name="T91" fmla="*/ 533626 h 941"/>
                <a:gd name="T92" fmla="*/ 168602 w 669"/>
                <a:gd name="T93" fmla="*/ 523318 h 941"/>
                <a:gd name="T94" fmla="*/ 150065 w 669"/>
                <a:gd name="T95" fmla="*/ 493981 h 941"/>
                <a:gd name="T96" fmla="*/ 143886 w 669"/>
                <a:gd name="T97" fmla="*/ 511425 h 941"/>
                <a:gd name="T98" fmla="*/ 164189 w 669"/>
                <a:gd name="T99" fmla="*/ 541555 h 941"/>
                <a:gd name="T100" fmla="*/ 67088 w 669"/>
                <a:gd name="T101" fmla="*/ 533626 h 941"/>
                <a:gd name="T102" fmla="*/ 23834 w 669"/>
                <a:gd name="T103" fmla="*/ 546313 h 941"/>
                <a:gd name="T104" fmla="*/ 6179 w 669"/>
                <a:gd name="T105" fmla="*/ 445613 h 941"/>
                <a:gd name="T106" fmla="*/ 18537 w 669"/>
                <a:gd name="T107" fmla="*/ 422619 h 941"/>
                <a:gd name="T108" fmla="*/ 0 w 669"/>
                <a:gd name="T109" fmla="*/ 358394 h 9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9" h="941">
                  <a:moveTo>
                    <a:pt x="0" y="452"/>
                  </a:moveTo>
                  <a:lnTo>
                    <a:pt x="7" y="385"/>
                  </a:lnTo>
                  <a:lnTo>
                    <a:pt x="48" y="320"/>
                  </a:lnTo>
                  <a:lnTo>
                    <a:pt x="110" y="127"/>
                  </a:lnTo>
                  <a:lnTo>
                    <a:pt x="191" y="83"/>
                  </a:lnTo>
                  <a:lnTo>
                    <a:pt x="227" y="89"/>
                  </a:lnTo>
                  <a:lnTo>
                    <a:pt x="253" y="37"/>
                  </a:lnTo>
                  <a:lnTo>
                    <a:pt x="253" y="16"/>
                  </a:lnTo>
                  <a:lnTo>
                    <a:pt x="239" y="0"/>
                  </a:lnTo>
                  <a:lnTo>
                    <a:pt x="342" y="16"/>
                  </a:lnTo>
                  <a:lnTo>
                    <a:pt x="354" y="68"/>
                  </a:lnTo>
                  <a:lnTo>
                    <a:pt x="437" y="52"/>
                  </a:lnTo>
                  <a:lnTo>
                    <a:pt x="473" y="127"/>
                  </a:lnTo>
                  <a:lnTo>
                    <a:pt x="485" y="133"/>
                  </a:lnTo>
                  <a:lnTo>
                    <a:pt x="552" y="112"/>
                  </a:lnTo>
                  <a:lnTo>
                    <a:pt x="588" y="162"/>
                  </a:lnTo>
                  <a:lnTo>
                    <a:pt x="657" y="195"/>
                  </a:lnTo>
                  <a:lnTo>
                    <a:pt x="669" y="237"/>
                  </a:lnTo>
                  <a:lnTo>
                    <a:pt x="657" y="273"/>
                  </a:lnTo>
                  <a:lnTo>
                    <a:pt x="636" y="289"/>
                  </a:lnTo>
                  <a:lnTo>
                    <a:pt x="588" y="283"/>
                  </a:lnTo>
                  <a:lnTo>
                    <a:pt x="524" y="304"/>
                  </a:lnTo>
                  <a:lnTo>
                    <a:pt x="514" y="348"/>
                  </a:lnTo>
                  <a:lnTo>
                    <a:pt x="492" y="372"/>
                  </a:lnTo>
                  <a:lnTo>
                    <a:pt x="492" y="395"/>
                  </a:lnTo>
                  <a:lnTo>
                    <a:pt x="540" y="408"/>
                  </a:lnTo>
                  <a:lnTo>
                    <a:pt x="552" y="429"/>
                  </a:lnTo>
                  <a:lnTo>
                    <a:pt x="581" y="562"/>
                  </a:lnTo>
                  <a:lnTo>
                    <a:pt x="552" y="572"/>
                  </a:lnTo>
                  <a:lnTo>
                    <a:pt x="547" y="593"/>
                  </a:lnTo>
                  <a:lnTo>
                    <a:pt x="568" y="637"/>
                  </a:lnTo>
                  <a:lnTo>
                    <a:pt x="574" y="683"/>
                  </a:lnTo>
                  <a:lnTo>
                    <a:pt x="552" y="839"/>
                  </a:lnTo>
                  <a:lnTo>
                    <a:pt x="568" y="868"/>
                  </a:lnTo>
                  <a:lnTo>
                    <a:pt x="595" y="883"/>
                  </a:lnTo>
                  <a:lnTo>
                    <a:pt x="560" y="883"/>
                  </a:lnTo>
                  <a:lnTo>
                    <a:pt x="524" y="941"/>
                  </a:lnTo>
                  <a:lnTo>
                    <a:pt x="506" y="891"/>
                  </a:lnTo>
                  <a:lnTo>
                    <a:pt x="370" y="727"/>
                  </a:lnTo>
                  <a:lnTo>
                    <a:pt x="315" y="689"/>
                  </a:lnTo>
                  <a:lnTo>
                    <a:pt x="273" y="616"/>
                  </a:lnTo>
                  <a:lnTo>
                    <a:pt x="267" y="652"/>
                  </a:lnTo>
                  <a:lnTo>
                    <a:pt x="294" y="697"/>
                  </a:lnTo>
                  <a:lnTo>
                    <a:pt x="287" y="706"/>
                  </a:lnTo>
                  <a:lnTo>
                    <a:pt x="267" y="706"/>
                  </a:lnTo>
                  <a:lnTo>
                    <a:pt x="234" y="673"/>
                  </a:lnTo>
                  <a:lnTo>
                    <a:pt x="191" y="660"/>
                  </a:lnTo>
                  <a:lnTo>
                    <a:pt x="170" y="623"/>
                  </a:lnTo>
                  <a:lnTo>
                    <a:pt x="163" y="645"/>
                  </a:lnTo>
                  <a:lnTo>
                    <a:pt x="186" y="683"/>
                  </a:lnTo>
                  <a:lnTo>
                    <a:pt x="76" y="673"/>
                  </a:lnTo>
                  <a:lnTo>
                    <a:pt x="27" y="689"/>
                  </a:lnTo>
                  <a:lnTo>
                    <a:pt x="7" y="562"/>
                  </a:lnTo>
                  <a:lnTo>
                    <a:pt x="21" y="533"/>
                  </a:lnTo>
                  <a:lnTo>
                    <a:pt x="0" y="452"/>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72" name="Freeform 91">
              <a:extLst>
                <a:ext uri="{FF2B5EF4-FFF2-40B4-BE49-F238E27FC236}">
                  <a16:creationId xmlns:a16="http://schemas.microsoft.com/office/drawing/2014/main" id="{F6714C31-8E3A-4BF2-ACE2-4659B3C1E300}"/>
                </a:ext>
              </a:extLst>
            </p:cNvPr>
            <p:cNvSpPr>
              <a:spLocks/>
            </p:cNvSpPr>
            <p:nvPr/>
          </p:nvSpPr>
          <p:spPr bwMode="auto">
            <a:xfrm>
              <a:off x="8816276" y="4579767"/>
              <a:ext cx="571196" cy="417587"/>
            </a:xfrm>
            <a:custGeom>
              <a:avLst/>
              <a:gdLst>
                <a:gd name="T0" fmla="*/ 0 w 901"/>
                <a:gd name="T1" fmla="*/ 246856 h 734"/>
                <a:gd name="T2" fmla="*/ 6191 w 901"/>
                <a:gd name="T3" fmla="*/ 218281 h 734"/>
                <a:gd name="T4" fmla="*/ 42455 w 901"/>
                <a:gd name="T5" fmla="*/ 195262 h 734"/>
                <a:gd name="T6" fmla="*/ 67221 w 901"/>
                <a:gd name="T7" fmla="*/ 142081 h 734"/>
                <a:gd name="T8" fmla="*/ 36264 w 901"/>
                <a:gd name="T9" fmla="*/ 71437 h 734"/>
                <a:gd name="T10" fmla="*/ 42455 w 901"/>
                <a:gd name="T11" fmla="*/ 59531 h 734"/>
                <a:gd name="T12" fmla="*/ 54838 w 901"/>
                <a:gd name="T13" fmla="*/ 59531 h 734"/>
                <a:gd name="T14" fmla="*/ 103485 w 901"/>
                <a:gd name="T15" fmla="*/ 71437 h 734"/>
                <a:gd name="T16" fmla="*/ 193703 w 901"/>
                <a:gd name="T17" fmla="*/ 77787 h 734"/>
                <a:gd name="T18" fmla="*/ 241466 w 901"/>
                <a:gd name="T19" fmla="*/ 48419 h 734"/>
                <a:gd name="T20" fmla="*/ 302495 w 901"/>
                <a:gd name="T21" fmla="*/ 59531 h 734"/>
                <a:gd name="T22" fmla="*/ 319301 w 901"/>
                <a:gd name="T23" fmla="*/ 23812 h 734"/>
                <a:gd name="T24" fmla="*/ 357334 w 901"/>
                <a:gd name="T25" fmla="*/ 48419 h 734"/>
                <a:gd name="T26" fmla="*/ 386522 w 901"/>
                <a:gd name="T27" fmla="*/ 54769 h 734"/>
                <a:gd name="T28" fmla="*/ 398905 w 901"/>
                <a:gd name="T29" fmla="*/ 30162 h 734"/>
                <a:gd name="T30" fmla="*/ 441360 w 901"/>
                <a:gd name="T31" fmla="*/ 18256 h 734"/>
                <a:gd name="T32" fmla="*/ 482047 w 901"/>
                <a:gd name="T33" fmla="*/ 36512 h 734"/>
                <a:gd name="T34" fmla="*/ 520080 w 901"/>
                <a:gd name="T35" fmla="*/ 23812 h 734"/>
                <a:gd name="T36" fmla="*/ 549268 w 901"/>
                <a:gd name="T37" fmla="*/ 42862 h 734"/>
                <a:gd name="T38" fmla="*/ 591723 w 901"/>
                <a:gd name="T39" fmla="*/ 23812 h 734"/>
                <a:gd name="T40" fmla="*/ 627988 w 901"/>
                <a:gd name="T41" fmla="*/ 30162 h 734"/>
                <a:gd name="T42" fmla="*/ 646562 w 901"/>
                <a:gd name="T43" fmla="*/ 23812 h 734"/>
                <a:gd name="T44" fmla="*/ 650984 w 901"/>
                <a:gd name="T45" fmla="*/ 5556 h 734"/>
                <a:gd name="T46" fmla="*/ 670443 w 901"/>
                <a:gd name="T47" fmla="*/ 11906 h 734"/>
                <a:gd name="T48" fmla="*/ 712899 w 901"/>
                <a:gd name="T49" fmla="*/ 0 h 734"/>
                <a:gd name="T50" fmla="*/ 725281 w 901"/>
                <a:gd name="T51" fmla="*/ 11906 h 734"/>
                <a:gd name="T52" fmla="*/ 725281 w 901"/>
                <a:gd name="T53" fmla="*/ 54769 h 734"/>
                <a:gd name="T54" fmla="*/ 742087 w 901"/>
                <a:gd name="T55" fmla="*/ 65087 h 734"/>
                <a:gd name="T56" fmla="*/ 772159 w 901"/>
                <a:gd name="T57" fmla="*/ 71437 h 734"/>
                <a:gd name="T58" fmla="*/ 796925 w 901"/>
                <a:gd name="T59" fmla="*/ 135731 h 734"/>
                <a:gd name="T60" fmla="*/ 786311 w 901"/>
                <a:gd name="T61" fmla="*/ 172244 h 734"/>
                <a:gd name="T62" fmla="*/ 742087 w 901"/>
                <a:gd name="T63" fmla="*/ 218281 h 734"/>
                <a:gd name="T64" fmla="*/ 719090 w 901"/>
                <a:gd name="T65" fmla="*/ 223837 h 734"/>
                <a:gd name="T66" fmla="*/ 712899 w 901"/>
                <a:gd name="T67" fmla="*/ 261144 h 734"/>
                <a:gd name="T68" fmla="*/ 658945 w 901"/>
                <a:gd name="T69" fmla="*/ 300831 h 734"/>
                <a:gd name="T70" fmla="*/ 621796 w 901"/>
                <a:gd name="T71" fmla="*/ 372268 h 734"/>
                <a:gd name="T72" fmla="*/ 610298 w 901"/>
                <a:gd name="T73" fmla="*/ 430212 h 734"/>
                <a:gd name="T74" fmla="*/ 591723 w 901"/>
                <a:gd name="T75" fmla="*/ 446881 h 734"/>
                <a:gd name="T76" fmla="*/ 560766 w 901"/>
                <a:gd name="T77" fmla="*/ 454818 h 734"/>
                <a:gd name="T78" fmla="*/ 477624 w 901"/>
                <a:gd name="T79" fmla="*/ 446881 h 734"/>
                <a:gd name="T80" fmla="*/ 410403 w 901"/>
                <a:gd name="T81" fmla="*/ 477837 h 734"/>
                <a:gd name="T82" fmla="*/ 386522 w 901"/>
                <a:gd name="T83" fmla="*/ 459581 h 734"/>
                <a:gd name="T84" fmla="*/ 361756 w 901"/>
                <a:gd name="T85" fmla="*/ 459581 h 734"/>
                <a:gd name="T86" fmla="*/ 289228 w 901"/>
                <a:gd name="T87" fmla="*/ 529431 h 734"/>
                <a:gd name="T88" fmla="*/ 241466 w 901"/>
                <a:gd name="T89" fmla="*/ 542925 h 734"/>
                <a:gd name="T90" fmla="*/ 229967 w 901"/>
                <a:gd name="T91" fmla="*/ 565943 h 734"/>
                <a:gd name="T92" fmla="*/ 175129 w 901"/>
                <a:gd name="T93" fmla="*/ 582612 h 734"/>
                <a:gd name="T94" fmla="*/ 120291 w 901"/>
                <a:gd name="T95" fmla="*/ 577056 h 734"/>
                <a:gd name="T96" fmla="*/ 120291 w 901"/>
                <a:gd name="T97" fmla="*/ 529431 h 734"/>
                <a:gd name="T98" fmla="*/ 107908 w 901"/>
                <a:gd name="T99" fmla="*/ 512762 h 734"/>
                <a:gd name="T100" fmla="*/ 91102 w 901"/>
                <a:gd name="T101" fmla="*/ 506412 h 734"/>
                <a:gd name="T102" fmla="*/ 67221 w 901"/>
                <a:gd name="T103" fmla="*/ 465137 h 734"/>
                <a:gd name="T104" fmla="*/ 36264 w 901"/>
                <a:gd name="T105" fmla="*/ 436562 h 734"/>
                <a:gd name="T106" fmla="*/ 61030 w 901"/>
                <a:gd name="T107" fmla="*/ 411956 h 734"/>
                <a:gd name="T108" fmla="*/ 42455 w 901"/>
                <a:gd name="T109" fmla="*/ 372268 h 734"/>
                <a:gd name="T110" fmla="*/ 48647 w 901"/>
                <a:gd name="T111" fmla="*/ 372268 h 734"/>
                <a:gd name="T112" fmla="*/ 42455 w 901"/>
                <a:gd name="T113" fmla="*/ 354012 h 734"/>
                <a:gd name="T114" fmla="*/ 22997 w 901"/>
                <a:gd name="T115" fmla="*/ 342106 h 734"/>
                <a:gd name="T116" fmla="*/ 16805 w 901"/>
                <a:gd name="T117" fmla="*/ 289719 h 734"/>
                <a:gd name="T118" fmla="*/ 0 w 901"/>
                <a:gd name="T119" fmla="*/ 246856 h 7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734">
                  <a:moveTo>
                    <a:pt x="0" y="311"/>
                  </a:moveTo>
                  <a:lnTo>
                    <a:pt x="7" y="275"/>
                  </a:lnTo>
                  <a:lnTo>
                    <a:pt x="48" y="246"/>
                  </a:lnTo>
                  <a:lnTo>
                    <a:pt x="76" y="179"/>
                  </a:lnTo>
                  <a:lnTo>
                    <a:pt x="41" y="90"/>
                  </a:lnTo>
                  <a:lnTo>
                    <a:pt x="48" y="75"/>
                  </a:lnTo>
                  <a:lnTo>
                    <a:pt x="62" y="75"/>
                  </a:lnTo>
                  <a:lnTo>
                    <a:pt x="117" y="90"/>
                  </a:lnTo>
                  <a:lnTo>
                    <a:pt x="219" y="98"/>
                  </a:lnTo>
                  <a:lnTo>
                    <a:pt x="273" y="61"/>
                  </a:lnTo>
                  <a:lnTo>
                    <a:pt x="342" y="75"/>
                  </a:lnTo>
                  <a:lnTo>
                    <a:pt x="361" y="30"/>
                  </a:lnTo>
                  <a:lnTo>
                    <a:pt x="404" y="61"/>
                  </a:lnTo>
                  <a:lnTo>
                    <a:pt x="437" y="69"/>
                  </a:lnTo>
                  <a:lnTo>
                    <a:pt x="451" y="38"/>
                  </a:lnTo>
                  <a:lnTo>
                    <a:pt x="499" y="23"/>
                  </a:lnTo>
                  <a:lnTo>
                    <a:pt x="545" y="46"/>
                  </a:lnTo>
                  <a:lnTo>
                    <a:pt x="588" y="30"/>
                  </a:lnTo>
                  <a:lnTo>
                    <a:pt x="621" y="54"/>
                  </a:lnTo>
                  <a:lnTo>
                    <a:pt x="669" y="30"/>
                  </a:lnTo>
                  <a:lnTo>
                    <a:pt x="710" y="38"/>
                  </a:lnTo>
                  <a:lnTo>
                    <a:pt x="731" y="30"/>
                  </a:lnTo>
                  <a:lnTo>
                    <a:pt x="736" y="7"/>
                  </a:lnTo>
                  <a:lnTo>
                    <a:pt x="758" y="15"/>
                  </a:lnTo>
                  <a:lnTo>
                    <a:pt x="806" y="0"/>
                  </a:lnTo>
                  <a:lnTo>
                    <a:pt x="820" y="15"/>
                  </a:lnTo>
                  <a:lnTo>
                    <a:pt x="820" y="69"/>
                  </a:lnTo>
                  <a:lnTo>
                    <a:pt x="839" y="82"/>
                  </a:lnTo>
                  <a:lnTo>
                    <a:pt x="873" y="90"/>
                  </a:lnTo>
                  <a:lnTo>
                    <a:pt x="901" y="171"/>
                  </a:lnTo>
                  <a:lnTo>
                    <a:pt x="889" y="217"/>
                  </a:lnTo>
                  <a:lnTo>
                    <a:pt x="839" y="275"/>
                  </a:lnTo>
                  <a:lnTo>
                    <a:pt x="813" y="282"/>
                  </a:lnTo>
                  <a:lnTo>
                    <a:pt x="806" y="329"/>
                  </a:lnTo>
                  <a:lnTo>
                    <a:pt x="745" y="379"/>
                  </a:lnTo>
                  <a:lnTo>
                    <a:pt x="703" y="469"/>
                  </a:lnTo>
                  <a:lnTo>
                    <a:pt x="690" y="542"/>
                  </a:lnTo>
                  <a:lnTo>
                    <a:pt x="669" y="563"/>
                  </a:lnTo>
                  <a:lnTo>
                    <a:pt x="634" y="573"/>
                  </a:lnTo>
                  <a:lnTo>
                    <a:pt x="540" y="563"/>
                  </a:lnTo>
                  <a:lnTo>
                    <a:pt x="464" y="602"/>
                  </a:lnTo>
                  <a:lnTo>
                    <a:pt x="437" y="579"/>
                  </a:lnTo>
                  <a:lnTo>
                    <a:pt x="409" y="579"/>
                  </a:lnTo>
                  <a:lnTo>
                    <a:pt x="327" y="667"/>
                  </a:lnTo>
                  <a:lnTo>
                    <a:pt x="273" y="684"/>
                  </a:lnTo>
                  <a:lnTo>
                    <a:pt x="260" y="713"/>
                  </a:lnTo>
                  <a:lnTo>
                    <a:pt x="198" y="734"/>
                  </a:lnTo>
                  <a:lnTo>
                    <a:pt x="136" y="727"/>
                  </a:lnTo>
                  <a:lnTo>
                    <a:pt x="136" y="667"/>
                  </a:lnTo>
                  <a:lnTo>
                    <a:pt x="122" y="646"/>
                  </a:lnTo>
                  <a:lnTo>
                    <a:pt x="103" y="638"/>
                  </a:lnTo>
                  <a:lnTo>
                    <a:pt x="76" y="586"/>
                  </a:lnTo>
                  <a:lnTo>
                    <a:pt x="41" y="550"/>
                  </a:lnTo>
                  <a:lnTo>
                    <a:pt x="69" y="519"/>
                  </a:lnTo>
                  <a:lnTo>
                    <a:pt x="48" y="469"/>
                  </a:lnTo>
                  <a:lnTo>
                    <a:pt x="55" y="469"/>
                  </a:lnTo>
                  <a:lnTo>
                    <a:pt x="48" y="446"/>
                  </a:lnTo>
                  <a:lnTo>
                    <a:pt x="26" y="431"/>
                  </a:lnTo>
                  <a:lnTo>
                    <a:pt x="19" y="365"/>
                  </a:lnTo>
                  <a:lnTo>
                    <a:pt x="0" y="311"/>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73" name="Freeform 92">
              <a:extLst>
                <a:ext uri="{FF2B5EF4-FFF2-40B4-BE49-F238E27FC236}">
                  <a16:creationId xmlns:a16="http://schemas.microsoft.com/office/drawing/2014/main" id="{164C3C1B-FF4E-4FA3-B94D-4BC0B345B536}"/>
                </a:ext>
              </a:extLst>
            </p:cNvPr>
            <p:cNvSpPr>
              <a:spLocks/>
            </p:cNvSpPr>
            <p:nvPr/>
          </p:nvSpPr>
          <p:spPr bwMode="auto">
            <a:xfrm>
              <a:off x="8439651" y="5031489"/>
              <a:ext cx="540474" cy="353869"/>
            </a:xfrm>
            <a:custGeom>
              <a:avLst/>
              <a:gdLst>
                <a:gd name="T0" fmla="*/ 0 w 853"/>
                <a:gd name="T1" fmla="*/ 395924 h 621"/>
                <a:gd name="T2" fmla="*/ 6188 w 853"/>
                <a:gd name="T3" fmla="*/ 407055 h 621"/>
                <a:gd name="T4" fmla="*/ 59229 w 853"/>
                <a:gd name="T5" fmla="*/ 382409 h 621"/>
                <a:gd name="T6" fmla="*/ 77793 w 853"/>
                <a:gd name="T7" fmla="*/ 395924 h 621"/>
                <a:gd name="T8" fmla="*/ 101661 w 853"/>
                <a:gd name="T9" fmla="*/ 453962 h 621"/>
                <a:gd name="T10" fmla="*/ 132602 w 853"/>
                <a:gd name="T11" fmla="*/ 493713 h 621"/>
                <a:gd name="T12" fmla="*/ 156470 w 853"/>
                <a:gd name="T13" fmla="*/ 448396 h 621"/>
                <a:gd name="T14" fmla="*/ 264320 w 853"/>
                <a:gd name="T15" fmla="*/ 395924 h 621"/>
                <a:gd name="T16" fmla="*/ 343881 w 853"/>
                <a:gd name="T17" fmla="*/ 418980 h 621"/>
                <a:gd name="T18" fmla="*/ 380125 w 853"/>
                <a:gd name="T19" fmla="*/ 407055 h 621"/>
                <a:gd name="T20" fmla="*/ 403993 w 853"/>
                <a:gd name="T21" fmla="*/ 376049 h 621"/>
                <a:gd name="T22" fmla="*/ 451730 w 853"/>
                <a:gd name="T23" fmla="*/ 347428 h 621"/>
                <a:gd name="T24" fmla="*/ 481786 w 853"/>
                <a:gd name="T25" fmla="*/ 294956 h 621"/>
                <a:gd name="T26" fmla="*/ 572840 w 853"/>
                <a:gd name="T27" fmla="*/ 294956 h 621"/>
                <a:gd name="T28" fmla="*/ 627648 w 853"/>
                <a:gd name="T29" fmla="*/ 270310 h 621"/>
                <a:gd name="T30" fmla="*/ 754062 w 853"/>
                <a:gd name="T31" fmla="*/ 276670 h 621"/>
                <a:gd name="T32" fmla="*/ 747874 w 853"/>
                <a:gd name="T33" fmla="*/ 270310 h 621"/>
                <a:gd name="T34" fmla="*/ 754062 w 853"/>
                <a:gd name="T35" fmla="*/ 235329 h 621"/>
                <a:gd name="T36" fmla="*/ 741686 w 853"/>
                <a:gd name="T37" fmla="*/ 223403 h 621"/>
                <a:gd name="T38" fmla="*/ 668313 w 853"/>
                <a:gd name="T39" fmla="*/ 212273 h 621"/>
                <a:gd name="T40" fmla="*/ 591404 w 853"/>
                <a:gd name="T41" fmla="*/ 157416 h 621"/>
                <a:gd name="T42" fmla="*/ 572840 w 853"/>
                <a:gd name="T43" fmla="*/ 128795 h 621"/>
                <a:gd name="T44" fmla="*/ 566652 w 853"/>
                <a:gd name="T45" fmla="*/ 89043 h 621"/>
                <a:gd name="T46" fmla="*/ 530407 w 853"/>
                <a:gd name="T47" fmla="*/ 36571 h 621"/>
                <a:gd name="T48" fmla="*/ 494163 w 853"/>
                <a:gd name="T49" fmla="*/ 29416 h 621"/>
                <a:gd name="T50" fmla="*/ 481786 w 853"/>
                <a:gd name="T51" fmla="*/ 10335 h 621"/>
                <a:gd name="T52" fmla="*/ 433166 w 853"/>
                <a:gd name="T53" fmla="*/ 18286 h 621"/>
                <a:gd name="T54" fmla="*/ 390733 w 853"/>
                <a:gd name="T55" fmla="*/ 0 h 621"/>
                <a:gd name="T56" fmla="*/ 350069 w 853"/>
                <a:gd name="T57" fmla="*/ 6360 h 621"/>
                <a:gd name="T58" fmla="*/ 343881 w 853"/>
                <a:gd name="T59" fmla="*/ 53267 h 621"/>
                <a:gd name="T60" fmla="*/ 295260 w 853"/>
                <a:gd name="T61" fmla="*/ 59627 h 621"/>
                <a:gd name="T62" fmla="*/ 209511 w 853"/>
                <a:gd name="T63" fmla="*/ 142310 h 621"/>
                <a:gd name="T64" fmla="*/ 198903 w 853"/>
                <a:gd name="T65" fmla="*/ 206708 h 621"/>
                <a:gd name="T66" fmla="*/ 132602 w 853"/>
                <a:gd name="T67" fmla="*/ 212273 h 621"/>
                <a:gd name="T68" fmla="*/ 120226 w 853"/>
                <a:gd name="T69" fmla="*/ 229763 h 621"/>
                <a:gd name="T70" fmla="*/ 126414 w 853"/>
                <a:gd name="T71" fmla="*/ 270310 h 621"/>
                <a:gd name="T72" fmla="*/ 120226 w 853"/>
                <a:gd name="T73" fmla="*/ 283030 h 621"/>
                <a:gd name="T74" fmla="*/ 41549 w 853"/>
                <a:gd name="T75" fmla="*/ 324372 h 621"/>
                <a:gd name="T76" fmla="*/ 0 w 853"/>
                <a:gd name="T77" fmla="*/ 395924 h 6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3" h="621">
                  <a:moveTo>
                    <a:pt x="0" y="498"/>
                  </a:moveTo>
                  <a:lnTo>
                    <a:pt x="7" y="512"/>
                  </a:lnTo>
                  <a:lnTo>
                    <a:pt x="67" y="481"/>
                  </a:lnTo>
                  <a:lnTo>
                    <a:pt x="88" y="498"/>
                  </a:lnTo>
                  <a:lnTo>
                    <a:pt x="115" y="571"/>
                  </a:lnTo>
                  <a:lnTo>
                    <a:pt x="150" y="621"/>
                  </a:lnTo>
                  <a:lnTo>
                    <a:pt x="177" y="564"/>
                  </a:lnTo>
                  <a:lnTo>
                    <a:pt x="299" y="498"/>
                  </a:lnTo>
                  <a:lnTo>
                    <a:pt x="389" y="527"/>
                  </a:lnTo>
                  <a:lnTo>
                    <a:pt x="430" y="512"/>
                  </a:lnTo>
                  <a:lnTo>
                    <a:pt x="457" y="473"/>
                  </a:lnTo>
                  <a:lnTo>
                    <a:pt x="511" y="437"/>
                  </a:lnTo>
                  <a:lnTo>
                    <a:pt x="545" y="371"/>
                  </a:lnTo>
                  <a:lnTo>
                    <a:pt x="648" y="371"/>
                  </a:lnTo>
                  <a:lnTo>
                    <a:pt x="710" y="340"/>
                  </a:lnTo>
                  <a:lnTo>
                    <a:pt x="853" y="348"/>
                  </a:lnTo>
                  <a:lnTo>
                    <a:pt x="846" y="340"/>
                  </a:lnTo>
                  <a:lnTo>
                    <a:pt x="853" y="296"/>
                  </a:lnTo>
                  <a:lnTo>
                    <a:pt x="839" y="281"/>
                  </a:lnTo>
                  <a:lnTo>
                    <a:pt x="756" y="267"/>
                  </a:lnTo>
                  <a:lnTo>
                    <a:pt x="669" y="198"/>
                  </a:lnTo>
                  <a:lnTo>
                    <a:pt x="648" y="162"/>
                  </a:lnTo>
                  <a:lnTo>
                    <a:pt x="641" y="112"/>
                  </a:lnTo>
                  <a:lnTo>
                    <a:pt x="600" y="46"/>
                  </a:lnTo>
                  <a:lnTo>
                    <a:pt x="559" y="37"/>
                  </a:lnTo>
                  <a:lnTo>
                    <a:pt x="545" y="13"/>
                  </a:lnTo>
                  <a:lnTo>
                    <a:pt x="490" y="23"/>
                  </a:lnTo>
                  <a:lnTo>
                    <a:pt x="442" y="0"/>
                  </a:lnTo>
                  <a:lnTo>
                    <a:pt x="396" y="8"/>
                  </a:lnTo>
                  <a:lnTo>
                    <a:pt x="389" y="67"/>
                  </a:lnTo>
                  <a:lnTo>
                    <a:pt x="334" y="75"/>
                  </a:lnTo>
                  <a:lnTo>
                    <a:pt x="237" y="179"/>
                  </a:lnTo>
                  <a:lnTo>
                    <a:pt x="225" y="260"/>
                  </a:lnTo>
                  <a:lnTo>
                    <a:pt x="150" y="267"/>
                  </a:lnTo>
                  <a:lnTo>
                    <a:pt x="136" y="289"/>
                  </a:lnTo>
                  <a:lnTo>
                    <a:pt x="143" y="340"/>
                  </a:lnTo>
                  <a:lnTo>
                    <a:pt x="136" y="356"/>
                  </a:lnTo>
                  <a:lnTo>
                    <a:pt x="47" y="408"/>
                  </a:lnTo>
                  <a:lnTo>
                    <a:pt x="0" y="498"/>
                  </a:lnTo>
                  <a:close/>
                </a:path>
              </a:pathLst>
            </a:custGeom>
            <a:solidFill>
              <a:srgbClr val="7F7F7F"/>
            </a:solidFill>
            <a:ln w="1651">
              <a:solidFill>
                <a:schemeClr val="tx1">
                  <a:lumMod val="50000"/>
                  <a:lumOff val="50000"/>
                </a:schemeClr>
              </a:solidFill>
              <a:prstDash val="solid"/>
              <a:round/>
              <a:headEnd/>
              <a:tailEnd/>
            </a:ln>
          </p:spPr>
          <p:txBody>
            <a:bodyPr/>
            <a:lstStyle/>
            <a:p>
              <a:pPr>
                <a:defRPr/>
              </a:pPr>
              <a:endParaRPr lang="es-ES_tradnl"/>
            </a:p>
          </p:txBody>
        </p:sp>
        <p:sp>
          <p:nvSpPr>
            <p:cNvPr id="274" name="Freeform 93">
              <a:extLst>
                <a:ext uri="{FF2B5EF4-FFF2-40B4-BE49-F238E27FC236}">
                  <a16:creationId xmlns:a16="http://schemas.microsoft.com/office/drawing/2014/main" id="{AA71C2D7-1FA1-418D-9991-D44897308ED2}"/>
                </a:ext>
              </a:extLst>
            </p:cNvPr>
            <p:cNvSpPr>
              <a:spLocks/>
            </p:cNvSpPr>
            <p:nvPr/>
          </p:nvSpPr>
          <p:spPr bwMode="auto">
            <a:xfrm>
              <a:off x="8163156" y="4699240"/>
              <a:ext cx="557542" cy="463101"/>
            </a:xfrm>
            <a:custGeom>
              <a:avLst/>
              <a:gdLst>
                <a:gd name="T0" fmla="*/ 0 w 880"/>
                <a:gd name="T1" fmla="*/ 186205649 h 816"/>
                <a:gd name="T2" fmla="*/ 25003378 w 880"/>
                <a:gd name="T3" fmla="*/ 143572485 h 816"/>
                <a:gd name="T4" fmla="*/ 112516967 w 880"/>
                <a:gd name="T5" fmla="*/ 134168215 h 816"/>
                <a:gd name="T6" fmla="*/ 138301755 w 880"/>
                <a:gd name="T7" fmla="*/ 101566430 h 816"/>
                <a:gd name="T8" fmla="*/ 156273320 w 880"/>
                <a:gd name="T9" fmla="*/ 54545081 h 816"/>
                <a:gd name="T10" fmla="*/ 245348847 w 880"/>
                <a:gd name="T11" fmla="*/ 0 h 816"/>
                <a:gd name="T12" fmla="*/ 288323788 w 880"/>
                <a:gd name="T13" fmla="*/ 8777160 h 816"/>
                <a:gd name="T14" fmla="*/ 276603511 w 880"/>
                <a:gd name="T15" fmla="*/ 32601785 h 816"/>
                <a:gd name="T16" fmla="*/ 319578452 w 880"/>
                <a:gd name="T17" fmla="*/ 23197515 h 816"/>
                <a:gd name="T18" fmla="*/ 403966399 w 880"/>
                <a:gd name="T19" fmla="*/ 106582515 h 816"/>
                <a:gd name="T20" fmla="*/ 403966399 w 880"/>
                <a:gd name="T21" fmla="*/ 194356491 h 816"/>
                <a:gd name="T22" fmla="*/ 410998212 w 880"/>
                <a:gd name="T23" fmla="*/ 231973570 h 816"/>
                <a:gd name="T24" fmla="*/ 443034287 w 880"/>
                <a:gd name="T25" fmla="*/ 231973570 h 816"/>
                <a:gd name="T26" fmla="*/ 496948096 w 880"/>
                <a:gd name="T27" fmla="*/ 194356491 h 816"/>
                <a:gd name="T28" fmla="*/ 527421349 w 880"/>
                <a:gd name="T29" fmla="*/ 228211704 h 816"/>
                <a:gd name="T30" fmla="*/ 543830091 w 880"/>
                <a:gd name="T31" fmla="*/ 228211704 h 816"/>
                <a:gd name="T32" fmla="*/ 538361100 w 880"/>
                <a:gd name="T33" fmla="*/ 189340406 h 816"/>
                <a:gd name="T34" fmla="*/ 566490121 w 880"/>
                <a:gd name="T35" fmla="*/ 189340406 h 816"/>
                <a:gd name="T36" fmla="*/ 581336042 w 880"/>
                <a:gd name="T37" fmla="*/ 250782110 h 816"/>
                <a:gd name="T38" fmla="*/ 624310984 w 880"/>
                <a:gd name="T39" fmla="*/ 334167110 h 816"/>
                <a:gd name="T40" fmla="*/ 687601722 w 880"/>
                <a:gd name="T41" fmla="*/ 366768895 h 816"/>
                <a:gd name="T42" fmla="*/ 646189602 w 880"/>
                <a:gd name="T43" fmla="*/ 408774950 h 816"/>
                <a:gd name="T44" fmla="*/ 527421349 w 880"/>
                <a:gd name="T45" fmla="*/ 478993814 h 816"/>
                <a:gd name="T46" fmla="*/ 469600486 w 880"/>
                <a:gd name="T47" fmla="*/ 500937110 h 816"/>
                <a:gd name="T48" fmla="*/ 400059345 w 880"/>
                <a:gd name="T49" fmla="*/ 500937110 h 816"/>
                <a:gd name="T50" fmla="*/ 325048328 w 880"/>
                <a:gd name="T51" fmla="*/ 482755680 h 816"/>
                <a:gd name="T52" fmla="*/ 196904029 w 880"/>
                <a:gd name="T53" fmla="*/ 511595599 h 816"/>
                <a:gd name="T54" fmla="*/ 59383685 w 880"/>
                <a:gd name="T55" fmla="*/ 497175244 h 816"/>
                <a:gd name="T56" fmla="*/ 64072149 w 880"/>
                <a:gd name="T57" fmla="*/ 381189250 h 816"/>
                <a:gd name="T58" fmla="*/ 42974942 w 880"/>
                <a:gd name="T59" fmla="*/ 324762840 h 816"/>
                <a:gd name="T60" fmla="*/ 69541141 w 880"/>
                <a:gd name="T61" fmla="*/ 305327191 h 816"/>
                <a:gd name="T62" fmla="*/ 37505950 w 880"/>
                <a:gd name="T63" fmla="*/ 208776055 h 8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0" h="816">
                  <a:moveTo>
                    <a:pt x="0" y="320"/>
                  </a:moveTo>
                  <a:lnTo>
                    <a:pt x="0" y="297"/>
                  </a:lnTo>
                  <a:lnTo>
                    <a:pt x="22" y="273"/>
                  </a:lnTo>
                  <a:lnTo>
                    <a:pt x="32" y="229"/>
                  </a:lnTo>
                  <a:lnTo>
                    <a:pt x="96" y="208"/>
                  </a:lnTo>
                  <a:lnTo>
                    <a:pt x="144" y="214"/>
                  </a:lnTo>
                  <a:lnTo>
                    <a:pt x="165" y="198"/>
                  </a:lnTo>
                  <a:lnTo>
                    <a:pt x="177" y="162"/>
                  </a:lnTo>
                  <a:lnTo>
                    <a:pt x="165" y="120"/>
                  </a:lnTo>
                  <a:lnTo>
                    <a:pt x="200" y="87"/>
                  </a:lnTo>
                  <a:lnTo>
                    <a:pt x="261" y="95"/>
                  </a:lnTo>
                  <a:lnTo>
                    <a:pt x="314" y="0"/>
                  </a:lnTo>
                  <a:lnTo>
                    <a:pt x="354" y="0"/>
                  </a:lnTo>
                  <a:lnTo>
                    <a:pt x="369" y="14"/>
                  </a:lnTo>
                  <a:lnTo>
                    <a:pt x="342" y="37"/>
                  </a:lnTo>
                  <a:lnTo>
                    <a:pt x="354" y="52"/>
                  </a:lnTo>
                  <a:lnTo>
                    <a:pt x="376" y="58"/>
                  </a:lnTo>
                  <a:lnTo>
                    <a:pt x="409" y="37"/>
                  </a:lnTo>
                  <a:lnTo>
                    <a:pt x="493" y="110"/>
                  </a:lnTo>
                  <a:lnTo>
                    <a:pt x="517" y="170"/>
                  </a:lnTo>
                  <a:lnTo>
                    <a:pt x="553" y="302"/>
                  </a:lnTo>
                  <a:lnTo>
                    <a:pt x="517" y="310"/>
                  </a:lnTo>
                  <a:lnTo>
                    <a:pt x="505" y="333"/>
                  </a:lnTo>
                  <a:lnTo>
                    <a:pt x="526" y="370"/>
                  </a:lnTo>
                  <a:lnTo>
                    <a:pt x="533" y="377"/>
                  </a:lnTo>
                  <a:lnTo>
                    <a:pt x="567" y="370"/>
                  </a:lnTo>
                  <a:lnTo>
                    <a:pt x="615" y="310"/>
                  </a:lnTo>
                  <a:lnTo>
                    <a:pt x="636" y="310"/>
                  </a:lnTo>
                  <a:lnTo>
                    <a:pt x="655" y="325"/>
                  </a:lnTo>
                  <a:lnTo>
                    <a:pt x="675" y="364"/>
                  </a:lnTo>
                  <a:lnTo>
                    <a:pt x="689" y="370"/>
                  </a:lnTo>
                  <a:lnTo>
                    <a:pt x="696" y="364"/>
                  </a:lnTo>
                  <a:lnTo>
                    <a:pt x="682" y="325"/>
                  </a:lnTo>
                  <a:lnTo>
                    <a:pt x="689" y="302"/>
                  </a:lnTo>
                  <a:lnTo>
                    <a:pt x="703" y="297"/>
                  </a:lnTo>
                  <a:lnTo>
                    <a:pt x="725" y="302"/>
                  </a:lnTo>
                  <a:lnTo>
                    <a:pt x="737" y="325"/>
                  </a:lnTo>
                  <a:lnTo>
                    <a:pt x="744" y="400"/>
                  </a:lnTo>
                  <a:lnTo>
                    <a:pt x="785" y="518"/>
                  </a:lnTo>
                  <a:lnTo>
                    <a:pt x="799" y="533"/>
                  </a:lnTo>
                  <a:lnTo>
                    <a:pt x="827" y="533"/>
                  </a:lnTo>
                  <a:lnTo>
                    <a:pt x="880" y="585"/>
                  </a:lnTo>
                  <a:lnTo>
                    <a:pt x="834" y="593"/>
                  </a:lnTo>
                  <a:lnTo>
                    <a:pt x="827" y="652"/>
                  </a:lnTo>
                  <a:lnTo>
                    <a:pt x="772" y="660"/>
                  </a:lnTo>
                  <a:lnTo>
                    <a:pt x="675" y="764"/>
                  </a:lnTo>
                  <a:lnTo>
                    <a:pt x="622" y="777"/>
                  </a:lnTo>
                  <a:lnTo>
                    <a:pt x="601" y="799"/>
                  </a:lnTo>
                  <a:lnTo>
                    <a:pt x="553" y="754"/>
                  </a:lnTo>
                  <a:lnTo>
                    <a:pt x="512" y="799"/>
                  </a:lnTo>
                  <a:lnTo>
                    <a:pt x="457" y="799"/>
                  </a:lnTo>
                  <a:lnTo>
                    <a:pt x="416" y="770"/>
                  </a:lnTo>
                  <a:lnTo>
                    <a:pt x="354" y="764"/>
                  </a:lnTo>
                  <a:lnTo>
                    <a:pt x="252" y="816"/>
                  </a:lnTo>
                  <a:lnTo>
                    <a:pt x="103" y="808"/>
                  </a:lnTo>
                  <a:lnTo>
                    <a:pt x="76" y="793"/>
                  </a:lnTo>
                  <a:lnTo>
                    <a:pt x="60" y="764"/>
                  </a:lnTo>
                  <a:lnTo>
                    <a:pt x="82" y="608"/>
                  </a:lnTo>
                  <a:lnTo>
                    <a:pt x="76" y="562"/>
                  </a:lnTo>
                  <a:lnTo>
                    <a:pt x="55" y="518"/>
                  </a:lnTo>
                  <a:lnTo>
                    <a:pt x="60" y="497"/>
                  </a:lnTo>
                  <a:lnTo>
                    <a:pt x="89" y="487"/>
                  </a:lnTo>
                  <a:lnTo>
                    <a:pt x="60" y="354"/>
                  </a:lnTo>
                  <a:lnTo>
                    <a:pt x="48" y="333"/>
                  </a:lnTo>
                  <a:lnTo>
                    <a:pt x="0" y="320"/>
                  </a:lnTo>
                  <a:close/>
                </a:path>
              </a:pathLst>
            </a:custGeom>
            <a:solidFill>
              <a:srgbClr val="7F7F7F"/>
            </a:solidFill>
            <a:ln w="1651">
              <a:solidFill>
                <a:schemeClr val="tx1">
                  <a:lumMod val="50000"/>
                  <a:lumOff val="50000"/>
                </a:schemeClr>
              </a:solidFill>
              <a:prstDash val="solid"/>
              <a:round/>
              <a:headEnd/>
              <a:tailEnd/>
            </a:ln>
          </p:spPr>
          <p:txBody>
            <a:bodyPr/>
            <a:lstStyle/>
            <a:p>
              <a:endParaRPr lang="es-ES"/>
            </a:p>
          </p:txBody>
        </p:sp>
        <p:sp>
          <p:nvSpPr>
            <p:cNvPr id="275" name="Freeform 104">
              <a:extLst>
                <a:ext uri="{FF2B5EF4-FFF2-40B4-BE49-F238E27FC236}">
                  <a16:creationId xmlns:a16="http://schemas.microsoft.com/office/drawing/2014/main" id="{9BBDBF2B-5AB9-41BB-935A-D4BEF205F67E}"/>
                </a:ext>
              </a:extLst>
            </p:cNvPr>
            <p:cNvSpPr>
              <a:spLocks/>
            </p:cNvSpPr>
            <p:nvPr/>
          </p:nvSpPr>
          <p:spPr bwMode="auto">
            <a:xfrm>
              <a:off x="9054085" y="3526127"/>
              <a:ext cx="575747" cy="438068"/>
            </a:xfrm>
            <a:custGeom>
              <a:avLst/>
              <a:gdLst>
                <a:gd name="T0" fmla="*/ 0 w 909"/>
                <a:gd name="T1" fmla="*/ 105295 h 772"/>
                <a:gd name="T2" fmla="*/ 12372 w 909"/>
                <a:gd name="T3" fmla="*/ 140130 h 772"/>
                <a:gd name="T4" fmla="*/ 48603 w 909"/>
                <a:gd name="T5" fmla="*/ 187631 h 772"/>
                <a:gd name="T6" fmla="*/ 48603 w 909"/>
                <a:gd name="T7" fmla="*/ 276301 h 772"/>
                <a:gd name="T8" fmla="*/ 30045 w 909"/>
                <a:gd name="T9" fmla="*/ 304802 h 772"/>
                <a:gd name="T10" fmla="*/ 36231 w 909"/>
                <a:gd name="T11" fmla="*/ 327761 h 772"/>
                <a:gd name="T12" fmla="*/ 97206 w 909"/>
                <a:gd name="T13" fmla="*/ 370512 h 772"/>
                <a:gd name="T14" fmla="*/ 97206 w 909"/>
                <a:gd name="T15" fmla="*/ 399013 h 772"/>
                <a:gd name="T16" fmla="*/ 121066 w 909"/>
                <a:gd name="T17" fmla="*/ 446515 h 772"/>
                <a:gd name="T18" fmla="*/ 137856 w 909"/>
                <a:gd name="T19" fmla="*/ 510642 h 772"/>
                <a:gd name="T20" fmla="*/ 133437 w 909"/>
                <a:gd name="T21" fmla="*/ 551810 h 772"/>
                <a:gd name="T22" fmla="*/ 137856 w 909"/>
                <a:gd name="T23" fmla="*/ 574769 h 772"/>
                <a:gd name="T24" fmla="*/ 175854 w 909"/>
                <a:gd name="T25" fmla="*/ 570019 h 772"/>
                <a:gd name="T26" fmla="*/ 194412 w 909"/>
                <a:gd name="T27" fmla="*/ 598520 h 772"/>
                <a:gd name="T28" fmla="*/ 241248 w 909"/>
                <a:gd name="T29" fmla="*/ 611187 h 772"/>
                <a:gd name="T30" fmla="*/ 283665 w 909"/>
                <a:gd name="T31" fmla="*/ 591395 h 772"/>
                <a:gd name="T32" fmla="*/ 302222 w 909"/>
                <a:gd name="T33" fmla="*/ 574769 h 772"/>
                <a:gd name="T34" fmla="*/ 308408 w 909"/>
                <a:gd name="T35" fmla="*/ 504308 h 772"/>
                <a:gd name="T36" fmla="*/ 367615 w 909"/>
                <a:gd name="T37" fmla="*/ 458390 h 772"/>
                <a:gd name="T38" fmla="*/ 393242 w 909"/>
                <a:gd name="T39" fmla="*/ 458390 h 772"/>
                <a:gd name="T40" fmla="*/ 410033 w 909"/>
                <a:gd name="T41" fmla="*/ 446515 h 772"/>
                <a:gd name="T42" fmla="*/ 410033 w 909"/>
                <a:gd name="T43" fmla="*/ 416431 h 772"/>
                <a:gd name="T44" fmla="*/ 435660 w 909"/>
                <a:gd name="T45" fmla="*/ 423556 h 772"/>
                <a:gd name="T46" fmla="*/ 454217 w 909"/>
                <a:gd name="T47" fmla="*/ 416431 h 772"/>
                <a:gd name="T48" fmla="*/ 446264 w 909"/>
                <a:gd name="T49" fmla="*/ 393471 h 772"/>
                <a:gd name="T50" fmla="*/ 476309 w 909"/>
                <a:gd name="T51" fmla="*/ 387138 h 772"/>
                <a:gd name="T52" fmla="*/ 494867 w 909"/>
                <a:gd name="T53" fmla="*/ 362595 h 772"/>
                <a:gd name="T54" fmla="*/ 513424 w 909"/>
                <a:gd name="T55" fmla="*/ 357845 h 772"/>
                <a:gd name="T56" fmla="*/ 537284 w 909"/>
                <a:gd name="T57" fmla="*/ 370512 h 772"/>
                <a:gd name="T58" fmla="*/ 562027 w 909"/>
                <a:gd name="T59" fmla="*/ 357845 h 772"/>
                <a:gd name="T60" fmla="*/ 590306 w 909"/>
                <a:gd name="T61" fmla="*/ 370512 h 772"/>
                <a:gd name="T62" fmla="*/ 627421 w 909"/>
                <a:gd name="T63" fmla="*/ 370512 h 772"/>
                <a:gd name="T64" fmla="*/ 663652 w 909"/>
                <a:gd name="T65" fmla="*/ 380804 h 772"/>
                <a:gd name="T66" fmla="*/ 693697 w 909"/>
                <a:gd name="T67" fmla="*/ 423556 h 772"/>
                <a:gd name="T68" fmla="*/ 716673 w 909"/>
                <a:gd name="T69" fmla="*/ 446515 h 772"/>
                <a:gd name="T70" fmla="*/ 730812 w 909"/>
                <a:gd name="T71" fmla="*/ 446515 h 772"/>
                <a:gd name="T72" fmla="*/ 736998 w 909"/>
                <a:gd name="T73" fmla="*/ 387138 h 772"/>
                <a:gd name="T74" fmla="*/ 790020 w 909"/>
                <a:gd name="T75" fmla="*/ 410097 h 772"/>
                <a:gd name="T76" fmla="*/ 803275 w 909"/>
                <a:gd name="T77" fmla="*/ 380804 h 772"/>
                <a:gd name="T78" fmla="*/ 790020 w 909"/>
                <a:gd name="T79" fmla="*/ 345970 h 772"/>
                <a:gd name="T80" fmla="*/ 797973 w 909"/>
                <a:gd name="T81" fmla="*/ 321427 h 772"/>
                <a:gd name="T82" fmla="*/ 790020 w 909"/>
                <a:gd name="T83" fmla="*/ 276301 h 772"/>
                <a:gd name="T84" fmla="*/ 771462 w 909"/>
                <a:gd name="T85" fmla="*/ 247008 h 772"/>
                <a:gd name="T86" fmla="*/ 777648 w 909"/>
                <a:gd name="T87" fmla="*/ 216924 h 772"/>
                <a:gd name="T88" fmla="*/ 730812 w 909"/>
                <a:gd name="T89" fmla="*/ 187631 h 772"/>
                <a:gd name="T90" fmla="*/ 647745 w 909"/>
                <a:gd name="T91" fmla="*/ 88670 h 772"/>
                <a:gd name="T92" fmla="*/ 627421 w 909"/>
                <a:gd name="T93" fmla="*/ 76794 h 772"/>
                <a:gd name="T94" fmla="*/ 598259 w 909"/>
                <a:gd name="T95" fmla="*/ 93420 h 772"/>
                <a:gd name="T96" fmla="*/ 590306 w 909"/>
                <a:gd name="T97" fmla="*/ 116379 h 772"/>
                <a:gd name="T98" fmla="*/ 549656 w 909"/>
                <a:gd name="T99" fmla="*/ 116379 h 772"/>
                <a:gd name="T100" fmla="*/ 476309 w 909"/>
                <a:gd name="T101" fmla="*/ 140130 h 772"/>
                <a:gd name="T102" fmla="*/ 416218 w 909"/>
                <a:gd name="T103" fmla="*/ 111629 h 772"/>
                <a:gd name="T104" fmla="*/ 393242 w 909"/>
                <a:gd name="T105" fmla="*/ 76794 h 772"/>
                <a:gd name="T106" fmla="*/ 349058 w 909"/>
                <a:gd name="T107" fmla="*/ 64127 h 772"/>
                <a:gd name="T108" fmla="*/ 363197 w 909"/>
                <a:gd name="T109" fmla="*/ 35626 h 772"/>
                <a:gd name="T110" fmla="*/ 338454 w 909"/>
                <a:gd name="T111" fmla="*/ 22959 h 772"/>
                <a:gd name="T112" fmla="*/ 302222 w 909"/>
                <a:gd name="T113" fmla="*/ 11084 h 772"/>
                <a:gd name="T114" fmla="*/ 278363 w 909"/>
                <a:gd name="T115" fmla="*/ 17417 h 772"/>
                <a:gd name="T116" fmla="*/ 247433 w 909"/>
                <a:gd name="T117" fmla="*/ 0 h 772"/>
                <a:gd name="T118" fmla="*/ 121066 w 909"/>
                <a:gd name="T119" fmla="*/ 6334 h 772"/>
                <a:gd name="T120" fmla="*/ 67161 w 909"/>
                <a:gd name="T121" fmla="*/ 27709 h 772"/>
                <a:gd name="T122" fmla="*/ 0 w 909"/>
                <a:gd name="T123" fmla="*/ 105295 h 7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09" h="772">
                  <a:moveTo>
                    <a:pt x="0" y="133"/>
                  </a:moveTo>
                  <a:lnTo>
                    <a:pt x="14" y="177"/>
                  </a:lnTo>
                  <a:lnTo>
                    <a:pt x="55" y="237"/>
                  </a:lnTo>
                  <a:lnTo>
                    <a:pt x="55" y="349"/>
                  </a:lnTo>
                  <a:lnTo>
                    <a:pt x="34" y="385"/>
                  </a:lnTo>
                  <a:lnTo>
                    <a:pt x="41" y="414"/>
                  </a:lnTo>
                  <a:lnTo>
                    <a:pt x="110" y="468"/>
                  </a:lnTo>
                  <a:lnTo>
                    <a:pt x="110" y="504"/>
                  </a:lnTo>
                  <a:lnTo>
                    <a:pt x="137" y="564"/>
                  </a:lnTo>
                  <a:lnTo>
                    <a:pt x="156" y="645"/>
                  </a:lnTo>
                  <a:lnTo>
                    <a:pt x="151" y="697"/>
                  </a:lnTo>
                  <a:lnTo>
                    <a:pt x="156" y="726"/>
                  </a:lnTo>
                  <a:lnTo>
                    <a:pt x="199" y="720"/>
                  </a:lnTo>
                  <a:lnTo>
                    <a:pt x="220" y="756"/>
                  </a:lnTo>
                  <a:lnTo>
                    <a:pt x="273" y="772"/>
                  </a:lnTo>
                  <a:lnTo>
                    <a:pt x="321" y="747"/>
                  </a:lnTo>
                  <a:lnTo>
                    <a:pt x="342" y="726"/>
                  </a:lnTo>
                  <a:lnTo>
                    <a:pt x="349" y="637"/>
                  </a:lnTo>
                  <a:lnTo>
                    <a:pt x="416" y="579"/>
                  </a:lnTo>
                  <a:lnTo>
                    <a:pt x="445" y="579"/>
                  </a:lnTo>
                  <a:lnTo>
                    <a:pt x="464" y="564"/>
                  </a:lnTo>
                  <a:lnTo>
                    <a:pt x="464" y="526"/>
                  </a:lnTo>
                  <a:lnTo>
                    <a:pt x="493" y="535"/>
                  </a:lnTo>
                  <a:lnTo>
                    <a:pt x="514" y="526"/>
                  </a:lnTo>
                  <a:lnTo>
                    <a:pt x="505" y="497"/>
                  </a:lnTo>
                  <a:lnTo>
                    <a:pt x="539" y="489"/>
                  </a:lnTo>
                  <a:lnTo>
                    <a:pt x="560" y="458"/>
                  </a:lnTo>
                  <a:lnTo>
                    <a:pt x="581" y="452"/>
                  </a:lnTo>
                  <a:lnTo>
                    <a:pt x="608" y="468"/>
                  </a:lnTo>
                  <a:lnTo>
                    <a:pt x="636" y="452"/>
                  </a:lnTo>
                  <a:lnTo>
                    <a:pt x="668" y="468"/>
                  </a:lnTo>
                  <a:lnTo>
                    <a:pt x="710" y="468"/>
                  </a:lnTo>
                  <a:lnTo>
                    <a:pt x="751" y="481"/>
                  </a:lnTo>
                  <a:lnTo>
                    <a:pt x="785" y="535"/>
                  </a:lnTo>
                  <a:lnTo>
                    <a:pt x="811" y="564"/>
                  </a:lnTo>
                  <a:lnTo>
                    <a:pt x="827" y="564"/>
                  </a:lnTo>
                  <a:lnTo>
                    <a:pt x="834" y="489"/>
                  </a:lnTo>
                  <a:lnTo>
                    <a:pt x="894" y="518"/>
                  </a:lnTo>
                  <a:lnTo>
                    <a:pt x="909" y="481"/>
                  </a:lnTo>
                  <a:lnTo>
                    <a:pt x="894" y="437"/>
                  </a:lnTo>
                  <a:lnTo>
                    <a:pt x="903" y="406"/>
                  </a:lnTo>
                  <a:lnTo>
                    <a:pt x="894" y="349"/>
                  </a:lnTo>
                  <a:lnTo>
                    <a:pt x="873" y="312"/>
                  </a:lnTo>
                  <a:lnTo>
                    <a:pt x="880" y="274"/>
                  </a:lnTo>
                  <a:lnTo>
                    <a:pt x="827" y="237"/>
                  </a:lnTo>
                  <a:lnTo>
                    <a:pt x="733" y="112"/>
                  </a:lnTo>
                  <a:lnTo>
                    <a:pt x="710" y="97"/>
                  </a:lnTo>
                  <a:lnTo>
                    <a:pt x="677" y="118"/>
                  </a:lnTo>
                  <a:lnTo>
                    <a:pt x="668" y="147"/>
                  </a:lnTo>
                  <a:lnTo>
                    <a:pt x="622" y="147"/>
                  </a:lnTo>
                  <a:lnTo>
                    <a:pt x="539" y="177"/>
                  </a:lnTo>
                  <a:lnTo>
                    <a:pt x="471" y="141"/>
                  </a:lnTo>
                  <a:lnTo>
                    <a:pt x="445" y="97"/>
                  </a:lnTo>
                  <a:lnTo>
                    <a:pt x="395" y="81"/>
                  </a:lnTo>
                  <a:lnTo>
                    <a:pt x="411" y="45"/>
                  </a:lnTo>
                  <a:lnTo>
                    <a:pt x="383" y="29"/>
                  </a:lnTo>
                  <a:lnTo>
                    <a:pt x="342" y="14"/>
                  </a:lnTo>
                  <a:lnTo>
                    <a:pt x="315" y="22"/>
                  </a:lnTo>
                  <a:lnTo>
                    <a:pt x="280" y="0"/>
                  </a:lnTo>
                  <a:lnTo>
                    <a:pt x="137" y="8"/>
                  </a:lnTo>
                  <a:lnTo>
                    <a:pt x="76" y="35"/>
                  </a:lnTo>
                  <a:lnTo>
                    <a:pt x="0" y="133"/>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76" name="Freeform 105">
              <a:extLst>
                <a:ext uri="{FF2B5EF4-FFF2-40B4-BE49-F238E27FC236}">
                  <a16:creationId xmlns:a16="http://schemas.microsoft.com/office/drawing/2014/main" id="{83647E33-2726-4E0A-A966-649E67615AC4}"/>
                </a:ext>
              </a:extLst>
            </p:cNvPr>
            <p:cNvSpPr>
              <a:spLocks/>
            </p:cNvSpPr>
            <p:nvPr/>
          </p:nvSpPr>
          <p:spPr bwMode="auto">
            <a:xfrm>
              <a:off x="9256620" y="4238415"/>
              <a:ext cx="575747" cy="527958"/>
            </a:xfrm>
            <a:custGeom>
              <a:avLst/>
              <a:gdLst>
                <a:gd name="T0" fmla="*/ 0 w 908"/>
                <a:gd name="T1" fmla="*/ 234697 h 929"/>
                <a:gd name="T2" fmla="*/ 6193 w 908"/>
                <a:gd name="T3" fmla="*/ 135585 h 929"/>
                <a:gd name="T4" fmla="*/ 54849 w 908"/>
                <a:gd name="T5" fmla="*/ 77704 h 929"/>
                <a:gd name="T6" fmla="*/ 181356 w 908"/>
                <a:gd name="T7" fmla="*/ 88011 h 929"/>
                <a:gd name="T8" fmla="*/ 211435 w 908"/>
                <a:gd name="T9" fmla="*/ 81668 h 929"/>
                <a:gd name="T10" fmla="*/ 297247 w 908"/>
                <a:gd name="T11" fmla="*/ 106248 h 929"/>
                <a:gd name="T12" fmla="*/ 314940 w 908"/>
                <a:gd name="T13" fmla="*/ 65017 h 929"/>
                <a:gd name="T14" fmla="*/ 386598 w 908"/>
                <a:gd name="T15" fmla="*/ 77704 h 929"/>
                <a:gd name="T16" fmla="*/ 471526 w 908"/>
                <a:gd name="T17" fmla="*/ 46781 h 929"/>
                <a:gd name="T18" fmla="*/ 561762 w 908"/>
                <a:gd name="T19" fmla="*/ 0 h 929"/>
                <a:gd name="T20" fmla="*/ 695346 w 908"/>
                <a:gd name="T21" fmla="*/ 65017 h 929"/>
                <a:gd name="T22" fmla="*/ 664383 w 908"/>
                <a:gd name="T23" fmla="*/ 176816 h 929"/>
                <a:gd name="T24" fmla="*/ 682961 w 908"/>
                <a:gd name="T25" fmla="*/ 240247 h 929"/>
                <a:gd name="T26" fmla="*/ 803275 w 908"/>
                <a:gd name="T27" fmla="*/ 259277 h 929"/>
                <a:gd name="T28" fmla="*/ 792659 w 908"/>
                <a:gd name="T29" fmla="*/ 322709 h 929"/>
                <a:gd name="T30" fmla="*/ 792659 w 908"/>
                <a:gd name="T31" fmla="*/ 400412 h 929"/>
                <a:gd name="T32" fmla="*/ 760811 w 908"/>
                <a:gd name="T33" fmla="*/ 393276 h 929"/>
                <a:gd name="T34" fmla="*/ 712155 w 908"/>
                <a:gd name="T35" fmla="*/ 358389 h 929"/>
                <a:gd name="T36" fmla="*/ 644920 w 908"/>
                <a:gd name="T37" fmla="*/ 363939 h 929"/>
                <a:gd name="T38" fmla="*/ 599802 w 908"/>
                <a:gd name="T39" fmla="*/ 436093 h 929"/>
                <a:gd name="T40" fmla="*/ 579455 w 908"/>
                <a:gd name="T41" fmla="*/ 518554 h 929"/>
                <a:gd name="T42" fmla="*/ 506913 w 908"/>
                <a:gd name="T43" fmla="*/ 588329 h 929"/>
                <a:gd name="T44" fmla="*/ 471526 w 908"/>
                <a:gd name="T45" fmla="*/ 540755 h 929"/>
                <a:gd name="T46" fmla="*/ 374213 w 908"/>
                <a:gd name="T47" fmla="*/ 598636 h 929"/>
                <a:gd name="T48" fmla="*/ 306978 w 908"/>
                <a:gd name="T49" fmla="*/ 641453 h 929"/>
                <a:gd name="T50" fmla="*/ 242398 w 908"/>
                <a:gd name="T51" fmla="*/ 699334 h 929"/>
                <a:gd name="T52" fmla="*/ 206127 w 908"/>
                <a:gd name="T53" fmla="*/ 736600 h 929"/>
                <a:gd name="T54" fmla="*/ 126507 w 908"/>
                <a:gd name="T55" fmla="*/ 693784 h 929"/>
                <a:gd name="T56" fmla="*/ 181356 w 908"/>
                <a:gd name="T57" fmla="*/ 611322 h 929"/>
                <a:gd name="T58" fmla="*/ 126507 w 908"/>
                <a:gd name="T59" fmla="*/ 540755 h 929"/>
                <a:gd name="T60" fmla="*/ 109698 w 908"/>
                <a:gd name="T61" fmla="*/ 487631 h 929"/>
                <a:gd name="T62" fmla="*/ 54849 w 908"/>
                <a:gd name="T63" fmla="*/ 487631 h 929"/>
                <a:gd name="T64" fmla="*/ 30963 w 908"/>
                <a:gd name="T65" fmla="*/ 429749 h 929"/>
                <a:gd name="T66" fmla="*/ 54849 w 908"/>
                <a:gd name="T67" fmla="*/ 423406 h 929"/>
                <a:gd name="T68" fmla="*/ 43349 w 908"/>
                <a:gd name="T69" fmla="*/ 294164 h 9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8" h="929">
                  <a:moveTo>
                    <a:pt x="0" y="348"/>
                  </a:moveTo>
                  <a:lnTo>
                    <a:pt x="0" y="296"/>
                  </a:lnTo>
                  <a:lnTo>
                    <a:pt x="28" y="253"/>
                  </a:lnTo>
                  <a:lnTo>
                    <a:pt x="7" y="171"/>
                  </a:lnTo>
                  <a:lnTo>
                    <a:pt x="35" y="111"/>
                  </a:lnTo>
                  <a:lnTo>
                    <a:pt x="62" y="98"/>
                  </a:lnTo>
                  <a:lnTo>
                    <a:pt x="172" y="75"/>
                  </a:lnTo>
                  <a:lnTo>
                    <a:pt x="205" y="111"/>
                  </a:lnTo>
                  <a:lnTo>
                    <a:pt x="225" y="119"/>
                  </a:lnTo>
                  <a:lnTo>
                    <a:pt x="239" y="103"/>
                  </a:lnTo>
                  <a:lnTo>
                    <a:pt x="260" y="103"/>
                  </a:lnTo>
                  <a:lnTo>
                    <a:pt x="336" y="134"/>
                  </a:lnTo>
                  <a:lnTo>
                    <a:pt x="356" y="127"/>
                  </a:lnTo>
                  <a:lnTo>
                    <a:pt x="356" y="82"/>
                  </a:lnTo>
                  <a:lnTo>
                    <a:pt x="389" y="103"/>
                  </a:lnTo>
                  <a:lnTo>
                    <a:pt x="437" y="98"/>
                  </a:lnTo>
                  <a:lnTo>
                    <a:pt x="490" y="103"/>
                  </a:lnTo>
                  <a:lnTo>
                    <a:pt x="533" y="59"/>
                  </a:lnTo>
                  <a:lnTo>
                    <a:pt x="593" y="38"/>
                  </a:lnTo>
                  <a:lnTo>
                    <a:pt x="635" y="0"/>
                  </a:lnTo>
                  <a:lnTo>
                    <a:pt x="678" y="51"/>
                  </a:lnTo>
                  <a:lnTo>
                    <a:pt x="786" y="82"/>
                  </a:lnTo>
                  <a:lnTo>
                    <a:pt x="772" y="171"/>
                  </a:lnTo>
                  <a:lnTo>
                    <a:pt x="751" y="223"/>
                  </a:lnTo>
                  <a:lnTo>
                    <a:pt x="758" y="275"/>
                  </a:lnTo>
                  <a:lnTo>
                    <a:pt x="772" y="303"/>
                  </a:lnTo>
                  <a:lnTo>
                    <a:pt x="880" y="311"/>
                  </a:lnTo>
                  <a:lnTo>
                    <a:pt x="908" y="327"/>
                  </a:lnTo>
                  <a:lnTo>
                    <a:pt x="908" y="402"/>
                  </a:lnTo>
                  <a:lnTo>
                    <a:pt x="896" y="407"/>
                  </a:lnTo>
                  <a:lnTo>
                    <a:pt x="908" y="467"/>
                  </a:lnTo>
                  <a:lnTo>
                    <a:pt x="896" y="505"/>
                  </a:lnTo>
                  <a:lnTo>
                    <a:pt x="873" y="513"/>
                  </a:lnTo>
                  <a:lnTo>
                    <a:pt x="860" y="496"/>
                  </a:lnTo>
                  <a:lnTo>
                    <a:pt x="839" y="467"/>
                  </a:lnTo>
                  <a:lnTo>
                    <a:pt x="805" y="452"/>
                  </a:lnTo>
                  <a:lnTo>
                    <a:pt x="772" y="467"/>
                  </a:lnTo>
                  <a:lnTo>
                    <a:pt x="729" y="459"/>
                  </a:lnTo>
                  <a:lnTo>
                    <a:pt x="683" y="496"/>
                  </a:lnTo>
                  <a:lnTo>
                    <a:pt x="678" y="550"/>
                  </a:lnTo>
                  <a:lnTo>
                    <a:pt x="655" y="557"/>
                  </a:lnTo>
                  <a:lnTo>
                    <a:pt x="655" y="654"/>
                  </a:lnTo>
                  <a:lnTo>
                    <a:pt x="635" y="711"/>
                  </a:lnTo>
                  <a:lnTo>
                    <a:pt x="573" y="742"/>
                  </a:lnTo>
                  <a:lnTo>
                    <a:pt x="559" y="698"/>
                  </a:lnTo>
                  <a:lnTo>
                    <a:pt x="533" y="682"/>
                  </a:lnTo>
                  <a:lnTo>
                    <a:pt x="464" y="750"/>
                  </a:lnTo>
                  <a:lnTo>
                    <a:pt x="423" y="755"/>
                  </a:lnTo>
                  <a:lnTo>
                    <a:pt x="396" y="742"/>
                  </a:lnTo>
                  <a:lnTo>
                    <a:pt x="347" y="809"/>
                  </a:lnTo>
                  <a:lnTo>
                    <a:pt x="287" y="854"/>
                  </a:lnTo>
                  <a:lnTo>
                    <a:pt x="274" y="882"/>
                  </a:lnTo>
                  <a:lnTo>
                    <a:pt x="246" y="904"/>
                  </a:lnTo>
                  <a:lnTo>
                    <a:pt x="233" y="929"/>
                  </a:lnTo>
                  <a:lnTo>
                    <a:pt x="193" y="911"/>
                  </a:lnTo>
                  <a:lnTo>
                    <a:pt x="143" y="875"/>
                  </a:lnTo>
                  <a:lnTo>
                    <a:pt x="193" y="817"/>
                  </a:lnTo>
                  <a:lnTo>
                    <a:pt x="205" y="771"/>
                  </a:lnTo>
                  <a:lnTo>
                    <a:pt x="177" y="690"/>
                  </a:lnTo>
                  <a:lnTo>
                    <a:pt x="143" y="682"/>
                  </a:lnTo>
                  <a:lnTo>
                    <a:pt x="124" y="669"/>
                  </a:lnTo>
                  <a:lnTo>
                    <a:pt x="124" y="615"/>
                  </a:lnTo>
                  <a:lnTo>
                    <a:pt x="110" y="600"/>
                  </a:lnTo>
                  <a:lnTo>
                    <a:pt x="62" y="615"/>
                  </a:lnTo>
                  <a:lnTo>
                    <a:pt x="40" y="607"/>
                  </a:lnTo>
                  <a:lnTo>
                    <a:pt x="35" y="542"/>
                  </a:lnTo>
                  <a:lnTo>
                    <a:pt x="40" y="513"/>
                  </a:lnTo>
                  <a:lnTo>
                    <a:pt x="62" y="534"/>
                  </a:lnTo>
                  <a:lnTo>
                    <a:pt x="90" y="467"/>
                  </a:lnTo>
                  <a:lnTo>
                    <a:pt x="49" y="371"/>
                  </a:lnTo>
                  <a:lnTo>
                    <a:pt x="0" y="348"/>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77" name="Freeform 106">
              <a:extLst>
                <a:ext uri="{FF2B5EF4-FFF2-40B4-BE49-F238E27FC236}">
                  <a16:creationId xmlns:a16="http://schemas.microsoft.com/office/drawing/2014/main" id="{87DB13C7-696A-466F-8056-55F163FC7E74}"/>
                </a:ext>
              </a:extLst>
            </p:cNvPr>
            <p:cNvSpPr>
              <a:spLocks/>
            </p:cNvSpPr>
            <p:nvPr/>
          </p:nvSpPr>
          <p:spPr bwMode="auto">
            <a:xfrm>
              <a:off x="8629670" y="4190625"/>
              <a:ext cx="683842" cy="444895"/>
            </a:xfrm>
            <a:custGeom>
              <a:avLst/>
              <a:gdLst>
                <a:gd name="T0" fmla="*/ 6184 w 1080"/>
                <a:gd name="T1" fmla="*/ 360824 h 781"/>
                <a:gd name="T2" fmla="*/ 36220 w 1080"/>
                <a:gd name="T3" fmla="*/ 319496 h 781"/>
                <a:gd name="T4" fmla="*/ 36220 w 1080"/>
                <a:gd name="T5" fmla="*/ 261478 h 781"/>
                <a:gd name="T6" fmla="*/ 71557 w 1080"/>
                <a:gd name="T7" fmla="*/ 212202 h 781"/>
                <a:gd name="T8" fmla="*/ 121911 w 1080"/>
                <a:gd name="T9" fmla="*/ 125573 h 781"/>
                <a:gd name="T10" fmla="*/ 187284 w 1080"/>
                <a:gd name="T11" fmla="*/ 0 h 781"/>
                <a:gd name="T12" fmla="*/ 253540 w 1080"/>
                <a:gd name="T13" fmla="*/ 24638 h 781"/>
                <a:gd name="T14" fmla="*/ 308312 w 1080"/>
                <a:gd name="T15" fmla="*/ 42917 h 781"/>
                <a:gd name="T16" fmla="*/ 333047 w 1080"/>
                <a:gd name="T17" fmla="*/ 7153 h 781"/>
                <a:gd name="T18" fmla="*/ 397537 w 1080"/>
                <a:gd name="T19" fmla="*/ 19869 h 781"/>
                <a:gd name="T20" fmla="*/ 350716 w 1080"/>
                <a:gd name="T21" fmla="*/ 53249 h 781"/>
                <a:gd name="T22" fmla="*/ 379868 w 1080"/>
                <a:gd name="T23" fmla="*/ 84245 h 781"/>
                <a:gd name="T24" fmla="*/ 434640 w 1080"/>
                <a:gd name="T25" fmla="*/ 96167 h 781"/>
                <a:gd name="T26" fmla="*/ 453192 w 1080"/>
                <a:gd name="T27" fmla="*/ 147826 h 781"/>
                <a:gd name="T28" fmla="*/ 507080 w 1080"/>
                <a:gd name="T29" fmla="*/ 143853 h 781"/>
                <a:gd name="T30" fmla="*/ 639592 w 1080"/>
                <a:gd name="T31" fmla="*/ 84245 h 781"/>
                <a:gd name="T32" fmla="*/ 688180 w 1080"/>
                <a:gd name="T33" fmla="*/ 53249 h 781"/>
                <a:gd name="T34" fmla="*/ 785356 w 1080"/>
                <a:gd name="T35" fmla="*/ 61197 h 781"/>
                <a:gd name="T36" fmla="*/ 909917 w 1080"/>
                <a:gd name="T37" fmla="*/ 100935 h 781"/>
                <a:gd name="T38" fmla="*/ 905500 w 1080"/>
                <a:gd name="T39" fmla="*/ 154185 h 781"/>
                <a:gd name="T40" fmla="*/ 899316 w 1080"/>
                <a:gd name="T41" fmla="*/ 267041 h 781"/>
                <a:gd name="T42" fmla="*/ 874581 w 1080"/>
                <a:gd name="T43" fmla="*/ 342544 h 781"/>
                <a:gd name="T44" fmla="*/ 954088 w 1080"/>
                <a:gd name="T45" fmla="*/ 437121 h 781"/>
                <a:gd name="T46" fmla="*/ 909917 w 1080"/>
                <a:gd name="T47" fmla="*/ 473680 h 781"/>
                <a:gd name="T48" fmla="*/ 909917 w 1080"/>
                <a:gd name="T49" fmla="*/ 548388 h 781"/>
                <a:gd name="T50" fmla="*/ 886948 w 1080"/>
                <a:gd name="T51" fmla="*/ 573026 h 781"/>
                <a:gd name="T52" fmla="*/ 808325 w 1080"/>
                <a:gd name="T53" fmla="*/ 585742 h 781"/>
                <a:gd name="T54" fmla="*/ 741185 w 1080"/>
                <a:gd name="T55" fmla="*/ 579384 h 781"/>
                <a:gd name="T56" fmla="*/ 658144 w 1080"/>
                <a:gd name="T57" fmla="*/ 573026 h 781"/>
                <a:gd name="T58" fmla="*/ 616624 w 1080"/>
                <a:gd name="T59" fmla="*/ 591306 h 781"/>
                <a:gd name="T60" fmla="*/ 561852 w 1080"/>
                <a:gd name="T61" fmla="*/ 602432 h 781"/>
                <a:gd name="T62" fmla="*/ 453192 w 1080"/>
                <a:gd name="T63" fmla="*/ 620712 h 781"/>
                <a:gd name="T64" fmla="*/ 314496 w 1080"/>
                <a:gd name="T65" fmla="*/ 602432 h 781"/>
                <a:gd name="T66" fmla="*/ 295944 w 1080"/>
                <a:gd name="T67" fmla="*/ 614354 h 781"/>
                <a:gd name="T68" fmla="*/ 200535 w 1080"/>
                <a:gd name="T69" fmla="*/ 579384 h 781"/>
                <a:gd name="T70" fmla="*/ 145763 w 1080"/>
                <a:gd name="T71" fmla="*/ 542825 h 781"/>
                <a:gd name="T72" fmla="*/ 18552 w 1080"/>
                <a:gd name="T73" fmla="*/ 443479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0" h="781">
                  <a:moveTo>
                    <a:pt x="0" y="506"/>
                  </a:moveTo>
                  <a:lnTo>
                    <a:pt x="7" y="454"/>
                  </a:lnTo>
                  <a:lnTo>
                    <a:pt x="41" y="410"/>
                  </a:lnTo>
                  <a:lnTo>
                    <a:pt x="41" y="402"/>
                  </a:lnTo>
                  <a:lnTo>
                    <a:pt x="14" y="329"/>
                  </a:lnTo>
                  <a:lnTo>
                    <a:pt x="41" y="329"/>
                  </a:lnTo>
                  <a:lnTo>
                    <a:pt x="48" y="306"/>
                  </a:lnTo>
                  <a:lnTo>
                    <a:pt x="81" y="267"/>
                  </a:lnTo>
                  <a:lnTo>
                    <a:pt x="143" y="246"/>
                  </a:lnTo>
                  <a:lnTo>
                    <a:pt x="138" y="158"/>
                  </a:lnTo>
                  <a:lnTo>
                    <a:pt x="165" y="67"/>
                  </a:lnTo>
                  <a:lnTo>
                    <a:pt x="212" y="0"/>
                  </a:lnTo>
                  <a:lnTo>
                    <a:pt x="280" y="0"/>
                  </a:lnTo>
                  <a:lnTo>
                    <a:pt x="287" y="31"/>
                  </a:lnTo>
                  <a:lnTo>
                    <a:pt x="313" y="25"/>
                  </a:lnTo>
                  <a:lnTo>
                    <a:pt x="349" y="54"/>
                  </a:lnTo>
                  <a:lnTo>
                    <a:pt x="370" y="38"/>
                  </a:lnTo>
                  <a:lnTo>
                    <a:pt x="377" y="9"/>
                  </a:lnTo>
                  <a:lnTo>
                    <a:pt x="437" y="17"/>
                  </a:lnTo>
                  <a:lnTo>
                    <a:pt x="450" y="25"/>
                  </a:lnTo>
                  <a:lnTo>
                    <a:pt x="437" y="38"/>
                  </a:lnTo>
                  <a:lnTo>
                    <a:pt x="397" y="67"/>
                  </a:lnTo>
                  <a:lnTo>
                    <a:pt x="397" y="90"/>
                  </a:lnTo>
                  <a:lnTo>
                    <a:pt x="430" y="106"/>
                  </a:lnTo>
                  <a:lnTo>
                    <a:pt x="480" y="106"/>
                  </a:lnTo>
                  <a:lnTo>
                    <a:pt x="492" y="121"/>
                  </a:lnTo>
                  <a:lnTo>
                    <a:pt x="499" y="165"/>
                  </a:lnTo>
                  <a:lnTo>
                    <a:pt x="513" y="186"/>
                  </a:lnTo>
                  <a:lnTo>
                    <a:pt x="554" y="173"/>
                  </a:lnTo>
                  <a:lnTo>
                    <a:pt x="574" y="181"/>
                  </a:lnTo>
                  <a:lnTo>
                    <a:pt x="690" y="142"/>
                  </a:lnTo>
                  <a:lnTo>
                    <a:pt x="724" y="106"/>
                  </a:lnTo>
                  <a:lnTo>
                    <a:pt x="752" y="106"/>
                  </a:lnTo>
                  <a:lnTo>
                    <a:pt x="779" y="67"/>
                  </a:lnTo>
                  <a:lnTo>
                    <a:pt x="846" y="61"/>
                  </a:lnTo>
                  <a:lnTo>
                    <a:pt x="889" y="77"/>
                  </a:lnTo>
                  <a:lnTo>
                    <a:pt x="963" y="77"/>
                  </a:lnTo>
                  <a:lnTo>
                    <a:pt x="1030" y="127"/>
                  </a:lnTo>
                  <a:lnTo>
                    <a:pt x="1052" y="181"/>
                  </a:lnTo>
                  <a:lnTo>
                    <a:pt x="1025" y="194"/>
                  </a:lnTo>
                  <a:lnTo>
                    <a:pt x="997" y="254"/>
                  </a:lnTo>
                  <a:lnTo>
                    <a:pt x="1018" y="336"/>
                  </a:lnTo>
                  <a:lnTo>
                    <a:pt x="990" y="379"/>
                  </a:lnTo>
                  <a:lnTo>
                    <a:pt x="990" y="431"/>
                  </a:lnTo>
                  <a:lnTo>
                    <a:pt x="1039" y="454"/>
                  </a:lnTo>
                  <a:lnTo>
                    <a:pt x="1080" y="550"/>
                  </a:lnTo>
                  <a:lnTo>
                    <a:pt x="1052" y="617"/>
                  </a:lnTo>
                  <a:lnTo>
                    <a:pt x="1030" y="596"/>
                  </a:lnTo>
                  <a:lnTo>
                    <a:pt x="1025" y="625"/>
                  </a:lnTo>
                  <a:lnTo>
                    <a:pt x="1030" y="690"/>
                  </a:lnTo>
                  <a:lnTo>
                    <a:pt x="1025" y="713"/>
                  </a:lnTo>
                  <a:lnTo>
                    <a:pt x="1004" y="721"/>
                  </a:lnTo>
                  <a:lnTo>
                    <a:pt x="963" y="713"/>
                  </a:lnTo>
                  <a:lnTo>
                    <a:pt x="915" y="737"/>
                  </a:lnTo>
                  <a:lnTo>
                    <a:pt x="882" y="713"/>
                  </a:lnTo>
                  <a:lnTo>
                    <a:pt x="839" y="729"/>
                  </a:lnTo>
                  <a:lnTo>
                    <a:pt x="793" y="706"/>
                  </a:lnTo>
                  <a:lnTo>
                    <a:pt x="745" y="721"/>
                  </a:lnTo>
                  <a:lnTo>
                    <a:pt x="731" y="752"/>
                  </a:lnTo>
                  <a:lnTo>
                    <a:pt x="698" y="744"/>
                  </a:lnTo>
                  <a:lnTo>
                    <a:pt x="655" y="713"/>
                  </a:lnTo>
                  <a:lnTo>
                    <a:pt x="636" y="758"/>
                  </a:lnTo>
                  <a:lnTo>
                    <a:pt x="567" y="744"/>
                  </a:lnTo>
                  <a:lnTo>
                    <a:pt x="513" y="781"/>
                  </a:lnTo>
                  <a:lnTo>
                    <a:pt x="411" y="773"/>
                  </a:lnTo>
                  <a:lnTo>
                    <a:pt x="356" y="758"/>
                  </a:lnTo>
                  <a:lnTo>
                    <a:pt x="342" y="758"/>
                  </a:lnTo>
                  <a:lnTo>
                    <a:pt x="335" y="773"/>
                  </a:lnTo>
                  <a:lnTo>
                    <a:pt x="287" y="765"/>
                  </a:lnTo>
                  <a:lnTo>
                    <a:pt x="227" y="729"/>
                  </a:lnTo>
                  <a:lnTo>
                    <a:pt x="212" y="698"/>
                  </a:lnTo>
                  <a:lnTo>
                    <a:pt x="165" y="683"/>
                  </a:lnTo>
                  <a:lnTo>
                    <a:pt x="124" y="633"/>
                  </a:lnTo>
                  <a:lnTo>
                    <a:pt x="21" y="558"/>
                  </a:lnTo>
                  <a:lnTo>
                    <a:pt x="0" y="506"/>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78" name="Freeform 107">
              <a:extLst>
                <a:ext uri="{FF2B5EF4-FFF2-40B4-BE49-F238E27FC236}">
                  <a16:creationId xmlns:a16="http://schemas.microsoft.com/office/drawing/2014/main" id="{5A95F9D1-8323-4122-9E46-22DE5E026DF0}"/>
                </a:ext>
              </a:extLst>
            </p:cNvPr>
            <p:cNvSpPr>
              <a:spLocks/>
            </p:cNvSpPr>
            <p:nvPr/>
          </p:nvSpPr>
          <p:spPr bwMode="auto">
            <a:xfrm>
              <a:off x="9157628" y="3783278"/>
              <a:ext cx="605331" cy="531371"/>
            </a:xfrm>
            <a:custGeom>
              <a:avLst/>
              <a:gdLst>
                <a:gd name="T0" fmla="*/ 0 w 954"/>
                <a:gd name="T1" fmla="*/ 298924 h 935"/>
                <a:gd name="T2" fmla="*/ 4426 w 954"/>
                <a:gd name="T3" fmla="*/ 317160 h 935"/>
                <a:gd name="T4" fmla="*/ 30099 w 954"/>
                <a:gd name="T5" fmla="*/ 329847 h 935"/>
                <a:gd name="T6" fmla="*/ 30099 w 954"/>
                <a:gd name="T7" fmla="*/ 381385 h 935"/>
                <a:gd name="T8" fmla="*/ 101806 w 954"/>
                <a:gd name="T9" fmla="*/ 523314 h 935"/>
                <a:gd name="T10" fmla="*/ 114200 w 954"/>
                <a:gd name="T11" fmla="*/ 630356 h 935"/>
                <a:gd name="T12" fmla="*/ 173513 w 954"/>
                <a:gd name="T13" fmla="*/ 670001 h 935"/>
                <a:gd name="T14" fmla="*/ 192989 w 954"/>
                <a:gd name="T15" fmla="*/ 712818 h 935"/>
                <a:gd name="T16" fmla="*/ 290369 w 954"/>
                <a:gd name="T17" fmla="*/ 694581 h 935"/>
                <a:gd name="T18" fmla="*/ 319583 w 954"/>
                <a:gd name="T19" fmla="*/ 723125 h 935"/>
                <a:gd name="T20" fmla="*/ 337289 w 954"/>
                <a:gd name="T21" fmla="*/ 729468 h 935"/>
                <a:gd name="T22" fmla="*/ 349683 w 954"/>
                <a:gd name="T23" fmla="*/ 716782 h 935"/>
                <a:gd name="T24" fmla="*/ 368273 w 954"/>
                <a:gd name="T25" fmla="*/ 716782 h 935"/>
                <a:gd name="T26" fmla="*/ 435554 w 954"/>
                <a:gd name="T27" fmla="*/ 741362 h 935"/>
                <a:gd name="T28" fmla="*/ 453260 w 954"/>
                <a:gd name="T29" fmla="*/ 735812 h 935"/>
                <a:gd name="T30" fmla="*/ 453260 w 954"/>
                <a:gd name="T31" fmla="*/ 700131 h 935"/>
                <a:gd name="T32" fmla="*/ 482474 w 954"/>
                <a:gd name="T33" fmla="*/ 716782 h 935"/>
                <a:gd name="T34" fmla="*/ 524967 w 954"/>
                <a:gd name="T35" fmla="*/ 712818 h 935"/>
                <a:gd name="T36" fmla="*/ 571886 w 954"/>
                <a:gd name="T37" fmla="*/ 716782 h 935"/>
                <a:gd name="T38" fmla="*/ 609953 w 954"/>
                <a:gd name="T39" fmla="*/ 681894 h 935"/>
                <a:gd name="T40" fmla="*/ 663069 w 954"/>
                <a:gd name="T41" fmla="*/ 665244 h 935"/>
                <a:gd name="T42" fmla="*/ 700251 w 954"/>
                <a:gd name="T43" fmla="*/ 635113 h 935"/>
                <a:gd name="T44" fmla="*/ 694054 w 954"/>
                <a:gd name="T45" fmla="*/ 593883 h 935"/>
                <a:gd name="T46" fmla="*/ 748941 w 954"/>
                <a:gd name="T47" fmla="*/ 500320 h 935"/>
                <a:gd name="T48" fmla="*/ 789663 w 954"/>
                <a:gd name="T49" fmla="*/ 494770 h 935"/>
                <a:gd name="T50" fmla="*/ 809139 w 954"/>
                <a:gd name="T51" fmla="*/ 463847 h 935"/>
                <a:gd name="T52" fmla="*/ 815336 w 954"/>
                <a:gd name="T53" fmla="*/ 394072 h 935"/>
                <a:gd name="T54" fmla="*/ 844550 w 954"/>
                <a:gd name="T55" fmla="*/ 358391 h 935"/>
                <a:gd name="T56" fmla="*/ 833927 w 954"/>
                <a:gd name="T57" fmla="*/ 336190 h 935"/>
                <a:gd name="T58" fmla="*/ 766646 w 954"/>
                <a:gd name="T59" fmla="*/ 317160 h 935"/>
                <a:gd name="T60" fmla="*/ 738317 w 954"/>
                <a:gd name="T61" fmla="*/ 298924 h 935"/>
                <a:gd name="T62" fmla="*/ 724153 w 954"/>
                <a:gd name="T63" fmla="*/ 276722 h 935"/>
                <a:gd name="T64" fmla="*/ 730350 w 954"/>
                <a:gd name="T65" fmla="*/ 264036 h 935"/>
                <a:gd name="T66" fmla="*/ 567460 w 954"/>
                <a:gd name="T67" fmla="*/ 176024 h 935"/>
                <a:gd name="T68" fmla="*/ 548869 w 954"/>
                <a:gd name="T69" fmla="*/ 136379 h 935"/>
                <a:gd name="T70" fmla="*/ 543557 w 954"/>
                <a:gd name="T71" fmla="*/ 70568 h 935"/>
                <a:gd name="T72" fmla="*/ 548869 w 954"/>
                <a:gd name="T73" fmla="*/ 65811 h 935"/>
                <a:gd name="T74" fmla="*/ 518770 w 954"/>
                <a:gd name="T75" fmla="*/ 22994 h 935"/>
                <a:gd name="T76" fmla="*/ 482474 w 954"/>
                <a:gd name="T77" fmla="*/ 12686 h 935"/>
                <a:gd name="T78" fmla="*/ 445292 w 954"/>
                <a:gd name="T79" fmla="*/ 12686 h 935"/>
                <a:gd name="T80" fmla="*/ 416963 w 954"/>
                <a:gd name="T81" fmla="*/ 0 h 935"/>
                <a:gd name="T82" fmla="*/ 392176 w 954"/>
                <a:gd name="T83" fmla="*/ 12686 h 935"/>
                <a:gd name="T84" fmla="*/ 368273 w 954"/>
                <a:gd name="T85" fmla="*/ 0 h 935"/>
                <a:gd name="T86" fmla="*/ 349683 w 954"/>
                <a:gd name="T87" fmla="*/ 4757 h 935"/>
                <a:gd name="T88" fmla="*/ 331092 w 954"/>
                <a:gd name="T89" fmla="*/ 29337 h 935"/>
                <a:gd name="T90" fmla="*/ 300993 w 954"/>
                <a:gd name="T91" fmla="*/ 35681 h 935"/>
                <a:gd name="T92" fmla="*/ 308960 w 954"/>
                <a:gd name="T93" fmla="*/ 58675 h 935"/>
                <a:gd name="T94" fmla="*/ 290369 w 954"/>
                <a:gd name="T95" fmla="*/ 65811 h 935"/>
                <a:gd name="T96" fmla="*/ 264696 w 954"/>
                <a:gd name="T97" fmla="*/ 58675 h 935"/>
                <a:gd name="T98" fmla="*/ 264696 w 954"/>
                <a:gd name="T99" fmla="*/ 88805 h 935"/>
                <a:gd name="T100" fmla="*/ 247876 w 954"/>
                <a:gd name="T101" fmla="*/ 100698 h 935"/>
                <a:gd name="T102" fmla="*/ 222203 w 954"/>
                <a:gd name="T103" fmla="*/ 100698 h 935"/>
                <a:gd name="T104" fmla="*/ 162890 w 954"/>
                <a:gd name="T105" fmla="*/ 146687 h 935"/>
                <a:gd name="T106" fmla="*/ 156693 w 954"/>
                <a:gd name="T107" fmla="*/ 217255 h 935"/>
                <a:gd name="T108" fmla="*/ 138103 w 954"/>
                <a:gd name="T109" fmla="*/ 233906 h 935"/>
                <a:gd name="T110" fmla="*/ 95609 w 954"/>
                <a:gd name="T111" fmla="*/ 253728 h 935"/>
                <a:gd name="T112" fmla="*/ 48690 w 954"/>
                <a:gd name="T113" fmla="*/ 241042 h 935"/>
                <a:gd name="T114" fmla="*/ 48690 w 954"/>
                <a:gd name="T115" fmla="*/ 270379 h 935"/>
                <a:gd name="T116" fmla="*/ 36296 w 954"/>
                <a:gd name="T117" fmla="*/ 294959 h 935"/>
                <a:gd name="T118" fmla="*/ 0 w 954"/>
                <a:gd name="T119" fmla="*/ 298924 h 9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4" h="935">
                  <a:moveTo>
                    <a:pt x="0" y="377"/>
                  </a:moveTo>
                  <a:lnTo>
                    <a:pt x="5" y="400"/>
                  </a:lnTo>
                  <a:lnTo>
                    <a:pt x="34" y="416"/>
                  </a:lnTo>
                  <a:lnTo>
                    <a:pt x="34" y="481"/>
                  </a:lnTo>
                  <a:lnTo>
                    <a:pt x="115" y="660"/>
                  </a:lnTo>
                  <a:lnTo>
                    <a:pt x="129" y="795"/>
                  </a:lnTo>
                  <a:lnTo>
                    <a:pt x="196" y="845"/>
                  </a:lnTo>
                  <a:lnTo>
                    <a:pt x="218" y="899"/>
                  </a:lnTo>
                  <a:lnTo>
                    <a:pt x="328" y="876"/>
                  </a:lnTo>
                  <a:lnTo>
                    <a:pt x="361" y="912"/>
                  </a:lnTo>
                  <a:lnTo>
                    <a:pt x="381" y="920"/>
                  </a:lnTo>
                  <a:lnTo>
                    <a:pt x="395" y="904"/>
                  </a:lnTo>
                  <a:lnTo>
                    <a:pt x="416" y="904"/>
                  </a:lnTo>
                  <a:lnTo>
                    <a:pt x="492" y="935"/>
                  </a:lnTo>
                  <a:lnTo>
                    <a:pt x="512" y="928"/>
                  </a:lnTo>
                  <a:lnTo>
                    <a:pt x="512" y="883"/>
                  </a:lnTo>
                  <a:lnTo>
                    <a:pt x="545" y="904"/>
                  </a:lnTo>
                  <a:lnTo>
                    <a:pt x="593" y="899"/>
                  </a:lnTo>
                  <a:lnTo>
                    <a:pt x="646" y="904"/>
                  </a:lnTo>
                  <a:lnTo>
                    <a:pt x="689" y="860"/>
                  </a:lnTo>
                  <a:lnTo>
                    <a:pt x="749" y="839"/>
                  </a:lnTo>
                  <a:lnTo>
                    <a:pt x="791" y="801"/>
                  </a:lnTo>
                  <a:lnTo>
                    <a:pt x="784" y="749"/>
                  </a:lnTo>
                  <a:lnTo>
                    <a:pt x="846" y="631"/>
                  </a:lnTo>
                  <a:lnTo>
                    <a:pt x="892" y="624"/>
                  </a:lnTo>
                  <a:lnTo>
                    <a:pt x="914" y="585"/>
                  </a:lnTo>
                  <a:lnTo>
                    <a:pt x="921" y="497"/>
                  </a:lnTo>
                  <a:lnTo>
                    <a:pt x="954" y="452"/>
                  </a:lnTo>
                  <a:lnTo>
                    <a:pt x="942" y="424"/>
                  </a:lnTo>
                  <a:lnTo>
                    <a:pt x="866" y="400"/>
                  </a:lnTo>
                  <a:lnTo>
                    <a:pt x="834" y="377"/>
                  </a:lnTo>
                  <a:lnTo>
                    <a:pt x="818" y="349"/>
                  </a:lnTo>
                  <a:lnTo>
                    <a:pt x="825" y="333"/>
                  </a:lnTo>
                  <a:lnTo>
                    <a:pt x="641" y="222"/>
                  </a:lnTo>
                  <a:lnTo>
                    <a:pt x="620" y="172"/>
                  </a:lnTo>
                  <a:lnTo>
                    <a:pt x="614" y="89"/>
                  </a:lnTo>
                  <a:lnTo>
                    <a:pt x="620" y="83"/>
                  </a:lnTo>
                  <a:lnTo>
                    <a:pt x="586" y="29"/>
                  </a:lnTo>
                  <a:lnTo>
                    <a:pt x="545" y="16"/>
                  </a:lnTo>
                  <a:lnTo>
                    <a:pt x="503" y="16"/>
                  </a:lnTo>
                  <a:lnTo>
                    <a:pt x="471" y="0"/>
                  </a:lnTo>
                  <a:lnTo>
                    <a:pt x="443" y="16"/>
                  </a:lnTo>
                  <a:lnTo>
                    <a:pt x="416" y="0"/>
                  </a:lnTo>
                  <a:lnTo>
                    <a:pt x="395" y="6"/>
                  </a:lnTo>
                  <a:lnTo>
                    <a:pt x="374" y="37"/>
                  </a:lnTo>
                  <a:lnTo>
                    <a:pt x="340" y="45"/>
                  </a:lnTo>
                  <a:lnTo>
                    <a:pt x="349" y="74"/>
                  </a:lnTo>
                  <a:lnTo>
                    <a:pt x="328" y="83"/>
                  </a:lnTo>
                  <a:lnTo>
                    <a:pt x="299" y="74"/>
                  </a:lnTo>
                  <a:lnTo>
                    <a:pt x="299" y="112"/>
                  </a:lnTo>
                  <a:lnTo>
                    <a:pt x="280" y="127"/>
                  </a:lnTo>
                  <a:lnTo>
                    <a:pt x="251" y="127"/>
                  </a:lnTo>
                  <a:lnTo>
                    <a:pt x="184" y="185"/>
                  </a:lnTo>
                  <a:lnTo>
                    <a:pt x="177" y="274"/>
                  </a:lnTo>
                  <a:lnTo>
                    <a:pt x="156" y="295"/>
                  </a:lnTo>
                  <a:lnTo>
                    <a:pt x="108" y="320"/>
                  </a:lnTo>
                  <a:lnTo>
                    <a:pt x="55" y="304"/>
                  </a:lnTo>
                  <a:lnTo>
                    <a:pt x="55" y="341"/>
                  </a:lnTo>
                  <a:lnTo>
                    <a:pt x="41" y="372"/>
                  </a:lnTo>
                  <a:lnTo>
                    <a:pt x="0" y="377"/>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dirty="0"/>
            </a:p>
          </p:txBody>
        </p:sp>
        <p:sp>
          <p:nvSpPr>
            <p:cNvPr id="279" name="Freeform 108">
              <a:extLst>
                <a:ext uri="{FF2B5EF4-FFF2-40B4-BE49-F238E27FC236}">
                  <a16:creationId xmlns:a16="http://schemas.microsoft.com/office/drawing/2014/main" id="{0589675D-F3E3-4C62-B372-C009F594BE8D}"/>
                </a:ext>
              </a:extLst>
            </p:cNvPr>
            <p:cNvSpPr>
              <a:spLocks/>
            </p:cNvSpPr>
            <p:nvPr/>
          </p:nvSpPr>
          <p:spPr bwMode="auto">
            <a:xfrm>
              <a:off x="8521576" y="3918681"/>
              <a:ext cx="719115" cy="378901"/>
            </a:xfrm>
            <a:custGeom>
              <a:avLst/>
              <a:gdLst>
                <a:gd name="T0" fmla="*/ 6199 w 1133"/>
                <a:gd name="T1" fmla="*/ 127986 h 665"/>
                <a:gd name="T2" fmla="*/ 18596 w 1133"/>
                <a:gd name="T3" fmla="*/ 217020 h 665"/>
                <a:gd name="T4" fmla="*/ 61101 w 1133"/>
                <a:gd name="T5" fmla="*/ 281410 h 665"/>
                <a:gd name="T6" fmla="*/ 71728 w 1133"/>
                <a:gd name="T7" fmla="*/ 359315 h 665"/>
                <a:gd name="T8" fmla="*/ 139913 w 1133"/>
                <a:gd name="T9" fmla="*/ 434040 h 665"/>
                <a:gd name="T10" fmla="*/ 173563 w 1133"/>
                <a:gd name="T11" fmla="*/ 458683 h 665"/>
                <a:gd name="T12" fmla="*/ 236435 w 1133"/>
                <a:gd name="T13" fmla="*/ 458683 h 665"/>
                <a:gd name="T14" fmla="*/ 296651 w 1133"/>
                <a:gd name="T15" fmla="*/ 434040 h 665"/>
                <a:gd name="T16" fmla="*/ 398486 w 1133"/>
                <a:gd name="T17" fmla="*/ 380778 h 665"/>
                <a:gd name="T18" fmla="*/ 427709 w 1133"/>
                <a:gd name="T19" fmla="*/ 400652 h 665"/>
                <a:gd name="T20" fmla="*/ 478184 w 1133"/>
                <a:gd name="T21" fmla="*/ 410986 h 665"/>
                <a:gd name="T22" fmla="*/ 537514 w 1133"/>
                <a:gd name="T23" fmla="*/ 394292 h 665"/>
                <a:gd name="T24" fmla="*/ 537514 w 1133"/>
                <a:gd name="T25" fmla="*/ 410986 h 665"/>
                <a:gd name="T26" fmla="*/ 502093 w 1133"/>
                <a:gd name="T27" fmla="*/ 452323 h 665"/>
                <a:gd name="T28" fmla="*/ 575591 w 1133"/>
                <a:gd name="T29" fmla="*/ 465042 h 665"/>
                <a:gd name="T30" fmla="*/ 592416 w 1133"/>
                <a:gd name="T31" fmla="*/ 511944 h 665"/>
                <a:gd name="T32" fmla="*/ 641120 w 1133"/>
                <a:gd name="T33" fmla="*/ 518304 h 665"/>
                <a:gd name="T34" fmla="*/ 761552 w 1133"/>
                <a:gd name="T35" fmla="*/ 493660 h 665"/>
                <a:gd name="T36" fmla="*/ 816454 w 1133"/>
                <a:gd name="T37" fmla="*/ 465042 h 665"/>
                <a:gd name="T38" fmla="*/ 899694 w 1133"/>
                <a:gd name="T39" fmla="*/ 429270 h 665"/>
                <a:gd name="T40" fmla="*/ 1003300 w 1133"/>
                <a:gd name="T41" fmla="*/ 441989 h 665"/>
                <a:gd name="T42" fmla="*/ 919175 w 1133"/>
                <a:gd name="T43" fmla="*/ 192377 h 665"/>
                <a:gd name="T44" fmla="*/ 893495 w 1133"/>
                <a:gd name="T45" fmla="*/ 127986 h 665"/>
                <a:gd name="T46" fmla="*/ 827966 w 1133"/>
                <a:gd name="T47" fmla="*/ 99368 h 665"/>
                <a:gd name="T48" fmla="*/ 736757 w 1133"/>
                <a:gd name="T49" fmla="*/ 151039 h 665"/>
                <a:gd name="T50" fmla="*/ 641120 w 1133"/>
                <a:gd name="T51" fmla="*/ 212250 h 665"/>
                <a:gd name="T52" fmla="*/ 628723 w 1133"/>
                <a:gd name="T53" fmla="*/ 188402 h 665"/>
                <a:gd name="T54" fmla="*/ 665029 w 1133"/>
                <a:gd name="T55" fmla="*/ 140705 h 665"/>
                <a:gd name="T56" fmla="*/ 700450 w 1133"/>
                <a:gd name="T57" fmla="*/ 87444 h 665"/>
                <a:gd name="T58" fmla="*/ 518918 w 1133"/>
                <a:gd name="T59" fmla="*/ 16694 h 665"/>
                <a:gd name="T60" fmla="*/ 433907 w 1133"/>
                <a:gd name="T61" fmla="*/ 39747 h 665"/>
                <a:gd name="T62" fmla="*/ 404685 w 1133"/>
                <a:gd name="T63" fmla="*/ 8744 h 665"/>
                <a:gd name="T64" fmla="*/ 319675 w 1133"/>
                <a:gd name="T65" fmla="*/ 39747 h 665"/>
                <a:gd name="T66" fmla="*/ 283368 w 1133"/>
                <a:gd name="T67" fmla="*/ 8744 h 665"/>
                <a:gd name="T68" fmla="*/ 247947 w 1133"/>
                <a:gd name="T69" fmla="*/ 4770 h 665"/>
                <a:gd name="T70" fmla="*/ 199243 w 1133"/>
                <a:gd name="T71" fmla="*/ 44517 h 665"/>
                <a:gd name="T72" fmla="*/ 146112 w 1133"/>
                <a:gd name="T73" fmla="*/ 44517 h 665"/>
                <a:gd name="T74" fmla="*/ 114233 w 1133"/>
                <a:gd name="T75" fmla="*/ 74725 h 665"/>
                <a:gd name="T76" fmla="*/ 61101 w 1133"/>
                <a:gd name="T77" fmla="*/ 74725 h 665"/>
                <a:gd name="T78" fmla="*/ 6199 w 1133"/>
                <a:gd name="T79" fmla="*/ 87444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3" h="665">
                  <a:moveTo>
                    <a:pt x="0" y="125"/>
                  </a:moveTo>
                  <a:lnTo>
                    <a:pt x="7" y="161"/>
                  </a:lnTo>
                  <a:lnTo>
                    <a:pt x="41" y="206"/>
                  </a:lnTo>
                  <a:lnTo>
                    <a:pt x="21" y="273"/>
                  </a:lnTo>
                  <a:lnTo>
                    <a:pt x="62" y="288"/>
                  </a:lnTo>
                  <a:lnTo>
                    <a:pt x="69" y="354"/>
                  </a:lnTo>
                  <a:lnTo>
                    <a:pt x="88" y="377"/>
                  </a:lnTo>
                  <a:lnTo>
                    <a:pt x="81" y="452"/>
                  </a:lnTo>
                  <a:lnTo>
                    <a:pt x="108" y="473"/>
                  </a:lnTo>
                  <a:lnTo>
                    <a:pt x="158" y="546"/>
                  </a:lnTo>
                  <a:lnTo>
                    <a:pt x="191" y="569"/>
                  </a:lnTo>
                  <a:lnTo>
                    <a:pt x="196" y="577"/>
                  </a:lnTo>
                  <a:lnTo>
                    <a:pt x="211" y="569"/>
                  </a:lnTo>
                  <a:lnTo>
                    <a:pt x="267" y="577"/>
                  </a:lnTo>
                  <a:lnTo>
                    <a:pt x="308" y="546"/>
                  </a:lnTo>
                  <a:lnTo>
                    <a:pt x="335" y="546"/>
                  </a:lnTo>
                  <a:lnTo>
                    <a:pt x="382" y="479"/>
                  </a:lnTo>
                  <a:lnTo>
                    <a:pt x="450" y="479"/>
                  </a:lnTo>
                  <a:lnTo>
                    <a:pt x="457" y="510"/>
                  </a:lnTo>
                  <a:lnTo>
                    <a:pt x="483" y="504"/>
                  </a:lnTo>
                  <a:lnTo>
                    <a:pt x="519" y="533"/>
                  </a:lnTo>
                  <a:lnTo>
                    <a:pt x="540" y="517"/>
                  </a:lnTo>
                  <a:lnTo>
                    <a:pt x="547" y="488"/>
                  </a:lnTo>
                  <a:lnTo>
                    <a:pt x="607" y="496"/>
                  </a:lnTo>
                  <a:lnTo>
                    <a:pt x="620" y="504"/>
                  </a:lnTo>
                  <a:lnTo>
                    <a:pt x="607" y="517"/>
                  </a:lnTo>
                  <a:lnTo>
                    <a:pt x="567" y="546"/>
                  </a:lnTo>
                  <a:lnTo>
                    <a:pt x="567" y="569"/>
                  </a:lnTo>
                  <a:lnTo>
                    <a:pt x="600" y="585"/>
                  </a:lnTo>
                  <a:lnTo>
                    <a:pt x="650" y="585"/>
                  </a:lnTo>
                  <a:lnTo>
                    <a:pt x="662" y="600"/>
                  </a:lnTo>
                  <a:lnTo>
                    <a:pt x="669" y="644"/>
                  </a:lnTo>
                  <a:lnTo>
                    <a:pt x="683" y="665"/>
                  </a:lnTo>
                  <a:lnTo>
                    <a:pt x="724" y="652"/>
                  </a:lnTo>
                  <a:lnTo>
                    <a:pt x="744" y="660"/>
                  </a:lnTo>
                  <a:lnTo>
                    <a:pt x="860" y="621"/>
                  </a:lnTo>
                  <a:lnTo>
                    <a:pt x="894" y="585"/>
                  </a:lnTo>
                  <a:lnTo>
                    <a:pt x="922" y="585"/>
                  </a:lnTo>
                  <a:lnTo>
                    <a:pt x="949" y="546"/>
                  </a:lnTo>
                  <a:lnTo>
                    <a:pt x="1016" y="540"/>
                  </a:lnTo>
                  <a:lnTo>
                    <a:pt x="1059" y="556"/>
                  </a:lnTo>
                  <a:lnTo>
                    <a:pt x="1133" y="556"/>
                  </a:lnTo>
                  <a:lnTo>
                    <a:pt x="1119" y="421"/>
                  </a:lnTo>
                  <a:lnTo>
                    <a:pt x="1038" y="242"/>
                  </a:lnTo>
                  <a:lnTo>
                    <a:pt x="1038" y="177"/>
                  </a:lnTo>
                  <a:lnTo>
                    <a:pt x="1009" y="161"/>
                  </a:lnTo>
                  <a:lnTo>
                    <a:pt x="1004" y="138"/>
                  </a:lnTo>
                  <a:lnTo>
                    <a:pt x="935" y="125"/>
                  </a:lnTo>
                  <a:lnTo>
                    <a:pt x="901" y="161"/>
                  </a:lnTo>
                  <a:lnTo>
                    <a:pt x="832" y="190"/>
                  </a:lnTo>
                  <a:lnTo>
                    <a:pt x="758" y="250"/>
                  </a:lnTo>
                  <a:lnTo>
                    <a:pt x="724" y="267"/>
                  </a:lnTo>
                  <a:lnTo>
                    <a:pt x="703" y="258"/>
                  </a:lnTo>
                  <a:lnTo>
                    <a:pt x="710" y="237"/>
                  </a:lnTo>
                  <a:lnTo>
                    <a:pt x="737" y="221"/>
                  </a:lnTo>
                  <a:lnTo>
                    <a:pt x="751" y="177"/>
                  </a:lnTo>
                  <a:lnTo>
                    <a:pt x="799" y="125"/>
                  </a:lnTo>
                  <a:lnTo>
                    <a:pt x="791" y="110"/>
                  </a:lnTo>
                  <a:lnTo>
                    <a:pt x="717" y="94"/>
                  </a:lnTo>
                  <a:lnTo>
                    <a:pt x="586" y="21"/>
                  </a:lnTo>
                  <a:lnTo>
                    <a:pt x="533" y="11"/>
                  </a:lnTo>
                  <a:lnTo>
                    <a:pt x="490" y="50"/>
                  </a:lnTo>
                  <a:lnTo>
                    <a:pt x="471" y="11"/>
                  </a:lnTo>
                  <a:lnTo>
                    <a:pt x="457" y="11"/>
                  </a:lnTo>
                  <a:lnTo>
                    <a:pt x="411" y="44"/>
                  </a:lnTo>
                  <a:lnTo>
                    <a:pt x="361" y="50"/>
                  </a:lnTo>
                  <a:lnTo>
                    <a:pt x="335" y="44"/>
                  </a:lnTo>
                  <a:lnTo>
                    <a:pt x="320" y="11"/>
                  </a:lnTo>
                  <a:lnTo>
                    <a:pt x="294" y="0"/>
                  </a:lnTo>
                  <a:lnTo>
                    <a:pt x="280" y="6"/>
                  </a:lnTo>
                  <a:lnTo>
                    <a:pt x="251" y="50"/>
                  </a:lnTo>
                  <a:lnTo>
                    <a:pt x="225" y="56"/>
                  </a:lnTo>
                  <a:lnTo>
                    <a:pt x="191" y="94"/>
                  </a:lnTo>
                  <a:lnTo>
                    <a:pt x="165" y="56"/>
                  </a:lnTo>
                  <a:lnTo>
                    <a:pt x="143" y="65"/>
                  </a:lnTo>
                  <a:lnTo>
                    <a:pt x="129" y="94"/>
                  </a:lnTo>
                  <a:lnTo>
                    <a:pt x="108" y="102"/>
                  </a:lnTo>
                  <a:lnTo>
                    <a:pt x="69" y="94"/>
                  </a:lnTo>
                  <a:lnTo>
                    <a:pt x="21" y="117"/>
                  </a:lnTo>
                  <a:lnTo>
                    <a:pt x="7" y="110"/>
                  </a:lnTo>
                  <a:lnTo>
                    <a:pt x="0" y="125"/>
                  </a:lnTo>
                  <a:close/>
                </a:path>
              </a:pathLst>
            </a:custGeom>
            <a:solidFill>
              <a:schemeClr val="bg1"/>
            </a:solidFill>
            <a:ln w="1651">
              <a:solidFill>
                <a:schemeClr val="tx1">
                  <a:lumMod val="50000"/>
                  <a:lumOff val="50000"/>
                </a:schemeClr>
              </a:solidFill>
              <a:prstDash val="solid"/>
              <a:round/>
              <a:headEnd/>
              <a:tailEnd/>
            </a:ln>
          </p:spPr>
          <p:txBody>
            <a:bodyPr/>
            <a:lstStyle/>
            <a:p>
              <a:pPr>
                <a:defRPr/>
              </a:pPr>
              <a:endParaRPr lang="es-ES_tradnl"/>
            </a:p>
          </p:txBody>
        </p:sp>
        <p:sp>
          <p:nvSpPr>
            <p:cNvPr id="281" name="Freeform 117">
              <a:extLst>
                <a:ext uri="{FF2B5EF4-FFF2-40B4-BE49-F238E27FC236}">
                  <a16:creationId xmlns:a16="http://schemas.microsoft.com/office/drawing/2014/main" id="{815A61AE-361D-49D6-990E-B00A0C0500DE}"/>
                </a:ext>
              </a:extLst>
            </p:cNvPr>
            <p:cNvSpPr>
              <a:spLocks/>
            </p:cNvSpPr>
            <p:nvPr/>
          </p:nvSpPr>
          <p:spPr bwMode="auto">
            <a:xfrm>
              <a:off x="9785716" y="4423882"/>
              <a:ext cx="384590" cy="393693"/>
            </a:xfrm>
            <a:custGeom>
              <a:avLst/>
              <a:gdLst>
                <a:gd name="T0" fmla="*/ 0 w 607"/>
                <a:gd name="T1" fmla="*/ 272249 h 690"/>
                <a:gd name="T2" fmla="*/ 4420 w 607"/>
                <a:gd name="T3" fmla="*/ 288966 h 690"/>
                <a:gd name="T4" fmla="*/ 54807 w 607"/>
                <a:gd name="T5" fmla="*/ 323993 h 690"/>
                <a:gd name="T6" fmla="*/ 60995 w 607"/>
                <a:gd name="T7" fmla="*/ 340710 h 690"/>
                <a:gd name="T8" fmla="*/ 34475 w 607"/>
                <a:gd name="T9" fmla="*/ 390065 h 690"/>
                <a:gd name="T10" fmla="*/ 48619 w 607"/>
                <a:gd name="T11" fmla="*/ 425091 h 690"/>
                <a:gd name="T12" fmla="*/ 90166 w 607"/>
                <a:gd name="T13" fmla="*/ 489571 h 690"/>
                <a:gd name="T14" fmla="*/ 101658 w 607"/>
                <a:gd name="T15" fmla="*/ 524597 h 690"/>
                <a:gd name="T16" fmla="*/ 144089 w 607"/>
                <a:gd name="T17" fmla="*/ 549275 h 690"/>
                <a:gd name="T18" fmla="*/ 144089 w 607"/>
                <a:gd name="T19" fmla="*/ 524597 h 690"/>
                <a:gd name="T20" fmla="*/ 168840 w 607"/>
                <a:gd name="T21" fmla="*/ 519025 h 690"/>
                <a:gd name="T22" fmla="*/ 168840 w 607"/>
                <a:gd name="T23" fmla="*/ 501512 h 690"/>
                <a:gd name="T24" fmla="*/ 192707 w 607"/>
                <a:gd name="T25" fmla="*/ 471262 h 690"/>
                <a:gd name="T26" fmla="*/ 181216 w 607"/>
                <a:gd name="T27" fmla="*/ 436236 h 690"/>
                <a:gd name="T28" fmla="*/ 192707 w 607"/>
                <a:gd name="T29" fmla="*/ 394841 h 690"/>
                <a:gd name="T30" fmla="*/ 205083 w 607"/>
                <a:gd name="T31" fmla="*/ 378124 h 690"/>
                <a:gd name="T32" fmla="*/ 223647 w 607"/>
                <a:gd name="T33" fmla="*/ 378124 h 690"/>
                <a:gd name="T34" fmla="*/ 234254 w 607"/>
                <a:gd name="T35" fmla="*/ 359815 h 690"/>
                <a:gd name="T36" fmla="*/ 228066 w 607"/>
                <a:gd name="T37" fmla="*/ 336729 h 690"/>
                <a:gd name="T38" fmla="*/ 247514 w 607"/>
                <a:gd name="T39" fmla="*/ 288966 h 690"/>
                <a:gd name="T40" fmla="*/ 266078 w 607"/>
                <a:gd name="T41" fmla="*/ 288966 h 690"/>
                <a:gd name="T42" fmla="*/ 278453 w 607"/>
                <a:gd name="T43" fmla="*/ 277026 h 690"/>
                <a:gd name="T44" fmla="*/ 278453 w 607"/>
                <a:gd name="T45" fmla="*/ 260309 h 690"/>
                <a:gd name="T46" fmla="*/ 378343 w 607"/>
                <a:gd name="T47" fmla="*/ 183092 h 690"/>
                <a:gd name="T48" fmla="*/ 410166 w 607"/>
                <a:gd name="T49" fmla="*/ 177519 h 690"/>
                <a:gd name="T50" fmla="*/ 422542 w 607"/>
                <a:gd name="T51" fmla="*/ 148065 h 690"/>
                <a:gd name="T52" fmla="*/ 458785 w 607"/>
                <a:gd name="T53" fmla="*/ 128164 h 690"/>
                <a:gd name="T54" fmla="*/ 475580 w 607"/>
                <a:gd name="T55" fmla="*/ 134533 h 690"/>
                <a:gd name="T56" fmla="*/ 494144 w 607"/>
                <a:gd name="T57" fmla="*/ 105079 h 690"/>
                <a:gd name="T58" fmla="*/ 505636 w 607"/>
                <a:gd name="T59" fmla="*/ 111447 h 690"/>
                <a:gd name="T60" fmla="*/ 519779 w 607"/>
                <a:gd name="T61" fmla="*/ 93138 h 690"/>
                <a:gd name="T62" fmla="*/ 536575 w 607"/>
                <a:gd name="T63" fmla="*/ 88362 h 690"/>
                <a:gd name="T64" fmla="*/ 519779 w 607"/>
                <a:gd name="T65" fmla="*/ 59704 h 690"/>
                <a:gd name="T66" fmla="*/ 513592 w 607"/>
                <a:gd name="T67" fmla="*/ 28658 h 690"/>
                <a:gd name="T68" fmla="*/ 481768 w 607"/>
                <a:gd name="T69" fmla="*/ 28658 h 690"/>
                <a:gd name="T70" fmla="*/ 422542 w 607"/>
                <a:gd name="T71" fmla="*/ 10349 h 690"/>
                <a:gd name="T72" fmla="*/ 397790 w 607"/>
                <a:gd name="T73" fmla="*/ 16717 h 690"/>
                <a:gd name="T74" fmla="*/ 355359 w 607"/>
                <a:gd name="T75" fmla="*/ 0 h 690"/>
                <a:gd name="T76" fmla="*/ 331492 w 607"/>
                <a:gd name="T77" fmla="*/ 16717 h 690"/>
                <a:gd name="T78" fmla="*/ 205083 w 607"/>
                <a:gd name="T79" fmla="*/ 46967 h 690"/>
                <a:gd name="T80" fmla="*/ 198895 w 607"/>
                <a:gd name="T81" fmla="*/ 59704 h 690"/>
                <a:gd name="T82" fmla="*/ 217459 w 607"/>
                <a:gd name="T83" fmla="*/ 88362 h 690"/>
                <a:gd name="T84" fmla="*/ 205083 w 607"/>
                <a:gd name="T85" fmla="*/ 99506 h 690"/>
                <a:gd name="T86" fmla="*/ 162652 w 607"/>
                <a:gd name="T87" fmla="*/ 111447 h 690"/>
                <a:gd name="T88" fmla="*/ 150276 w 607"/>
                <a:gd name="T89" fmla="*/ 105079 h 690"/>
                <a:gd name="T90" fmla="*/ 144089 w 607"/>
                <a:gd name="T91" fmla="*/ 70052 h 690"/>
                <a:gd name="T92" fmla="*/ 114033 w 607"/>
                <a:gd name="T93" fmla="*/ 76421 h 690"/>
                <a:gd name="T94" fmla="*/ 65414 w 607"/>
                <a:gd name="T95" fmla="*/ 59704 h 690"/>
                <a:gd name="T96" fmla="*/ 54807 w 607"/>
                <a:gd name="T97" fmla="*/ 63684 h 690"/>
                <a:gd name="T98" fmla="*/ 65414 w 607"/>
                <a:gd name="T99" fmla="*/ 111447 h 690"/>
                <a:gd name="T100" fmla="*/ 54807 w 607"/>
                <a:gd name="T101" fmla="*/ 141697 h 690"/>
                <a:gd name="T102" fmla="*/ 34475 w 607"/>
                <a:gd name="T103" fmla="*/ 148065 h 690"/>
                <a:gd name="T104" fmla="*/ 22983 w 607"/>
                <a:gd name="T105" fmla="*/ 134533 h 690"/>
                <a:gd name="T106" fmla="*/ 16796 w 607"/>
                <a:gd name="T107" fmla="*/ 177519 h 690"/>
                <a:gd name="T108" fmla="*/ 34475 w 607"/>
                <a:gd name="T109" fmla="*/ 183092 h 690"/>
                <a:gd name="T110" fmla="*/ 34475 w 607"/>
                <a:gd name="T111" fmla="*/ 212546 h 690"/>
                <a:gd name="T112" fmla="*/ 4420 w 607"/>
                <a:gd name="T113" fmla="*/ 241203 h 690"/>
                <a:gd name="T114" fmla="*/ 0 w 607"/>
                <a:gd name="T115" fmla="*/ 272249 h 6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7" h="690">
                  <a:moveTo>
                    <a:pt x="0" y="342"/>
                  </a:moveTo>
                  <a:lnTo>
                    <a:pt x="5" y="363"/>
                  </a:lnTo>
                  <a:lnTo>
                    <a:pt x="62" y="407"/>
                  </a:lnTo>
                  <a:lnTo>
                    <a:pt x="69" y="428"/>
                  </a:lnTo>
                  <a:lnTo>
                    <a:pt x="39" y="490"/>
                  </a:lnTo>
                  <a:lnTo>
                    <a:pt x="55" y="534"/>
                  </a:lnTo>
                  <a:lnTo>
                    <a:pt x="102" y="615"/>
                  </a:lnTo>
                  <a:lnTo>
                    <a:pt x="115" y="659"/>
                  </a:lnTo>
                  <a:lnTo>
                    <a:pt x="163" y="690"/>
                  </a:lnTo>
                  <a:lnTo>
                    <a:pt x="163" y="659"/>
                  </a:lnTo>
                  <a:lnTo>
                    <a:pt x="191" y="652"/>
                  </a:lnTo>
                  <a:lnTo>
                    <a:pt x="191" y="630"/>
                  </a:lnTo>
                  <a:lnTo>
                    <a:pt x="218" y="592"/>
                  </a:lnTo>
                  <a:lnTo>
                    <a:pt x="205" y="548"/>
                  </a:lnTo>
                  <a:lnTo>
                    <a:pt x="218" y="496"/>
                  </a:lnTo>
                  <a:lnTo>
                    <a:pt x="232" y="475"/>
                  </a:lnTo>
                  <a:lnTo>
                    <a:pt x="253" y="475"/>
                  </a:lnTo>
                  <a:lnTo>
                    <a:pt x="265" y="452"/>
                  </a:lnTo>
                  <a:lnTo>
                    <a:pt x="258" y="423"/>
                  </a:lnTo>
                  <a:lnTo>
                    <a:pt x="280" y="363"/>
                  </a:lnTo>
                  <a:lnTo>
                    <a:pt x="301" y="363"/>
                  </a:lnTo>
                  <a:lnTo>
                    <a:pt x="315" y="348"/>
                  </a:lnTo>
                  <a:lnTo>
                    <a:pt x="315" y="327"/>
                  </a:lnTo>
                  <a:lnTo>
                    <a:pt x="428" y="230"/>
                  </a:lnTo>
                  <a:lnTo>
                    <a:pt x="464" y="223"/>
                  </a:lnTo>
                  <a:lnTo>
                    <a:pt x="478" y="186"/>
                  </a:lnTo>
                  <a:lnTo>
                    <a:pt x="519" y="161"/>
                  </a:lnTo>
                  <a:lnTo>
                    <a:pt x="538" y="169"/>
                  </a:lnTo>
                  <a:lnTo>
                    <a:pt x="559" y="132"/>
                  </a:lnTo>
                  <a:lnTo>
                    <a:pt x="572" y="140"/>
                  </a:lnTo>
                  <a:lnTo>
                    <a:pt x="588" y="117"/>
                  </a:lnTo>
                  <a:lnTo>
                    <a:pt x="607" y="111"/>
                  </a:lnTo>
                  <a:lnTo>
                    <a:pt x="588" y="75"/>
                  </a:lnTo>
                  <a:lnTo>
                    <a:pt x="581" y="36"/>
                  </a:lnTo>
                  <a:lnTo>
                    <a:pt x="545" y="36"/>
                  </a:lnTo>
                  <a:lnTo>
                    <a:pt x="478" y="13"/>
                  </a:lnTo>
                  <a:lnTo>
                    <a:pt x="450" y="21"/>
                  </a:lnTo>
                  <a:lnTo>
                    <a:pt x="402" y="0"/>
                  </a:lnTo>
                  <a:lnTo>
                    <a:pt x="375" y="21"/>
                  </a:lnTo>
                  <a:lnTo>
                    <a:pt x="232" y="59"/>
                  </a:lnTo>
                  <a:lnTo>
                    <a:pt x="225" y="75"/>
                  </a:lnTo>
                  <a:lnTo>
                    <a:pt x="246" y="111"/>
                  </a:lnTo>
                  <a:lnTo>
                    <a:pt x="232" y="125"/>
                  </a:lnTo>
                  <a:lnTo>
                    <a:pt x="184" y="140"/>
                  </a:lnTo>
                  <a:lnTo>
                    <a:pt x="170" y="132"/>
                  </a:lnTo>
                  <a:lnTo>
                    <a:pt x="163" y="88"/>
                  </a:lnTo>
                  <a:lnTo>
                    <a:pt x="129" y="96"/>
                  </a:lnTo>
                  <a:lnTo>
                    <a:pt x="74" y="75"/>
                  </a:lnTo>
                  <a:lnTo>
                    <a:pt x="62" y="80"/>
                  </a:lnTo>
                  <a:lnTo>
                    <a:pt x="74" y="140"/>
                  </a:lnTo>
                  <a:lnTo>
                    <a:pt x="62" y="178"/>
                  </a:lnTo>
                  <a:lnTo>
                    <a:pt x="39" y="186"/>
                  </a:lnTo>
                  <a:lnTo>
                    <a:pt x="26" y="169"/>
                  </a:lnTo>
                  <a:lnTo>
                    <a:pt x="19" y="223"/>
                  </a:lnTo>
                  <a:lnTo>
                    <a:pt x="39" y="230"/>
                  </a:lnTo>
                  <a:lnTo>
                    <a:pt x="39" y="267"/>
                  </a:lnTo>
                  <a:lnTo>
                    <a:pt x="5" y="303"/>
                  </a:lnTo>
                  <a:lnTo>
                    <a:pt x="0" y="342"/>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82" name="Freeform 118">
              <a:extLst>
                <a:ext uri="{FF2B5EF4-FFF2-40B4-BE49-F238E27FC236}">
                  <a16:creationId xmlns:a16="http://schemas.microsoft.com/office/drawing/2014/main" id="{4A52516D-58EF-40EC-B6F4-7CBB05A0ACEB}"/>
                </a:ext>
              </a:extLst>
            </p:cNvPr>
            <p:cNvSpPr>
              <a:spLocks/>
            </p:cNvSpPr>
            <p:nvPr/>
          </p:nvSpPr>
          <p:spPr bwMode="auto">
            <a:xfrm>
              <a:off x="9832368" y="3741178"/>
              <a:ext cx="380039" cy="374350"/>
            </a:xfrm>
            <a:custGeom>
              <a:avLst/>
              <a:gdLst>
                <a:gd name="T0" fmla="*/ 0 w 600"/>
                <a:gd name="T1" fmla="*/ 423069 h 658"/>
                <a:gd name="T2" fmla="*/ 0 w 600"/>
                <a:gd name="T3" fmla="*/ 394494 h 658"/>
                <a:gd name="T4" fmla="*/ 18558 w 600"/>
                <a:gd name="T5" fmla="*/ 363538 h 658"/>
                <a:gd name="T6" fmla="*/ 48604 w 600"/>
                <a:gd name="T7" fmla="*/ 363538 h 658"/>
                <a:gd name="T8" fmla="*/ 78650 w 600"/>
                <a:gd name="T9" fmla="*/ 305594 h 658"/>
                <a:gd name="T10" fmla="*/ 78650 w 600"/>
                <a:gd name="T11" fmla="*/ 264319 h 658"/>
                <a:gd name="T12" fmla="*/ 121952 w 600"/>
                <a:gd name="T13" fmla="*/ 270669 h 658"/>
                <a:gd name="T14" fmla="*/ 212974 w 600"/>
                <a:gd name="T15" fmla="*/ 211138 h 658"/>
                <a:gd name="T16" fmla="*/ 200602 w 600"/>
                <a:gd name="T17" fmla="*/ 168275 h 658"/>
                <a:gd name="T18" fmla="*/ 229764 w 600"/>
                <a:gd name="T19" fmla="*/ 110331 h 658"/>
                <a:gd name="T20" fmla="*/ 253624 w 600"/>
                <a:gd name="T21" fmla="*/ 87313 h 658"/>
                <a:gd name="T22" fmla="*/ 236834 w 600"/>
                <a:gd name="T23" fmla="*/ 70644 h 658"/>
                <a:gd name="T24" fmla="*/ 217392 w 600"/>
                <a:gd name="T25" fmla="*/ 80963 h 658"/>
                <a:gd name="T26" fmla="*/ 200602 w 600"/>
                <a:gd name="T27" fmla="*/ 70644 h 658"/>
                <a:gd name="T28" fmla="*/ 200602 w 600"/>
                <a:gd name="T29" fmla="*/ 46038 h 658"/>
                <a:gd name="T30" fmla="*/ 253624 w 600"/>
                <a:gd name="T31" fmla="*/ 41275 h 658"/>
                <a:gd name="T32" fmla="*/ 272182 w 600"/>
                <a:gd name="T33" fmla="*/ 0 h 658"/>
                <a:gd name="T34" fmla="*/ 312833 w 600"/>
                <a:gd name="T35" fmla="*/ 4763 h 658"/>
                <a:gd name="T36" fmla="*/ 332274 w 600"/>
                <a:gd name="T37" fmla="*/ 16669 h 658"/>
                <a:gd name="T38" fmla="*/ 379995 w 600"/>
                <a:gd name="T39" fmla="*/ 11113 h 658"/>
                <a:gd name="T40" fmla="*/ 416227 w 600"/>
                <a:gd name="T41" fmla="*/ 27781 h 658"/>
                <a:gd name="T42" fmla="*/ 428599 w 600"/>
                <a:gd name="T43" fmla="*/ 46038 h 658"/>
                <a:gd name="T44" fmla="*/ 434785 w 600"/>
                <a:gd name="T45" fmla="*/ 87313 h 658"/>
                <a:gd name="T46" fmla="*/ 454226 w 600"/>
                <a:gd name="T47" fmla="*/ 93663 h 658"/>
                <a:gd name="T48" fmla="*/ 495760 w 600"/>
                <a:gd name="T49" fmla="*/ 87313 h 658"/>
                <a:gd name="T50" fmla="*/ 530225 w 600"/>
                <a:gd name="T51" fmla="*/ 123825 h 658"/>
                <a:gd name="T52" fmla="*/ 434785 w 600"/>
                <a:gd name="T53" fmla="*/ 275432 h 658"/>
                <a:gd name="T54" fmla="*/ 350832 w 600"/>
                <a:gd name="T55" fmla="*/ 357188 h 658"/>
                <a:gd name="T56" fmla="*/ 344646 w 600"/>
                <a:gd name="T57" fmla="*/ 404813 h 658"/>
                <a:gd name="T58" fmla="*/ 284554 w 600"/>
                <a:gd name="T59" fmla="*/ 522288 h 658"/>
                <a:gd name="T60" fmla="*/ 236834 w 600"/>
                <a:gd name="T61" fmla="*/ 487363 h 658"/>
                <a:gd name="T62" fmla="*/ 200602 w 600"/>
                <a:gd name="T63" fmla="*/ 487363 h 658"/>
                <a:gd name="T64" fmla="*/ 158184 w 600"/>
                <a:gd name="T65" fmla="*/ 504032 h 658"/>
                <a:gd name="T66" fmla="*/ 92789 w 600"/>
                <a:gd name="T67" fmla="*/ 511969 h 658"/>
                <a:gd name="T68" fmla="*/ 78650 w 600"/>
                <a:gd name="T69" fmla="*/ 504032 h 658"/>
                <a:gd name="T70" fmla="*/ 65394 w 600"/>
                <a:gd name="T71" fmla="*/ 476250 h 658"/>
                <a:gd name="T72" fmla="*/ 18558 w 600"/>
                <a:gd name="T73" fmla="*/ 446088 h 658"/>
                <a:gd name="T74" fmla="*/ 0 w 600"/>
                <a:gd name="T75" fmla="*/ 423069 h 6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0" h="658">
                  <a:moveTo>
                    <a:pt x="0" y="533"/>
                  </a:moveTo>
                  <a:lnTo>
                    <a:pt x="0" y="497"/>
                  </a:lnTo>
                  <a:lnTo>
                    <a:pt x="21" y="458"/>
                  </a:lnTo>
                  <a:lnTo>
                    <a:pt x="55" y="458"/>
                  </a:lnTo>
                  <a:lnTo>
                    <a:pt x="89" y="385"/>
                  </a:lnTo>
                  <a:lnTo>
                    <a:pt x="89" y="333"/>
                  </a:lnTo>
                  <a:lnTo>
                    <a:pt x="138" y="341"/>
                  </a:lnTo>
                  <a:lnTo>
                    <a:pt x="241" y="266"/>
                  </a:lnTo>
                  <a:lnTo>
                    <a:pt x="227" y="212"/>
                  </a:lnTo>
                  <a:lnTo>
                    <a:pt x="260" y="139"/>
                  </a:lnTo>
                  <a:lnTo>
                    <a:pt x="287" y="110"/>
                  </a:lnTo>
                  <a:lnTo>
                    <a:pt x="268" y="89"/>
                  </a:lnTo>
                  <a:lnTo>
                    <a:pt x="246" y="102"/>
                  </a:lnTo>
                  <a:lnTo>
                    <a:pt x="227" y="89"/>
                  </a:lnTo>
                  <a:lnTo>
                    <a:pt x="227" y="58"/>
                  </a:lnTo>
                  <a:lnTo>
                    <a:pt x="287" y="52"/>
                  </a:lnTo>
                  <a:lnTo>
                    <a:pt x="308" y="0"/>
                  </a:lnTo>
                  <a:lnTo>
                    <a:pt x="354" y="6"/>
                  </a:lnTo>
                  <a:lnTo>
                    <a:pt x="376" y="21"/>
                  </a:lnTo>
                  <a:lnTo>
                    <a:pt x="430" y="14"/>
                  </a:lnTo>
                  <a:lnTo>
                    <a:pt x="471" y="35"/>
                  </a:lnTo>
                  <a:lnTo>
                    <a:pt x="485" y="58"/>
                  </a:lnTo>
                  <a:lnTo>
                    <a:pt x="492" y="110"/>
                  </a:lnTo>
                  <a:lnTo>
                    <a:pt x="514" y="118"/>
                  </a:lnTo>
                  <a:lnTo>
                    <a:pt x="561" y="110"/>
                  </a:lnTo>
                  <a:lnTo>
                    <a:pt x="600" y="156"/>
                  </a:lnTo>
                  <a:lnTo>
                    <a:pt x="492" y="347"/>
                  </a:lnTo>
                  <a:lnTo>
                    <a:pt x="397" y="450"/>
                  </a:lnTo>
                  <a:lnTo>
                    <a:pt x="390" y="510"/>
                  </a:lnTo>
                  <a:lnTo>
                    <a:pt x="322" y="658"/>
                  </a:lnTo>
                  <a:lnTo>
                    <a:pt x="268" y="614"/>
                  </a:lnTo>
                  <a:lnTo>
                    <a:pt x="227" y="614"/>
                  </a:lnTo>
                  <a:lnTo>
                    <a:pt x="179" y="635"/>
                  </a:lnTo>
                  <a:lnTo>
                    <a:pt x="105" y="645"/>
                  </a:lnTo>
                  <a:lnTo>
                    <a:pt x="89" y="635"/>
                  </a:lnTo>
                  <a:lnTo>
                    <a:pt x="74" y="600"/>
                  </a:lnTo>
                  <a:lnTo>
                    <a:pt x="21" y="562"/>
                  </a:lnTo>
                  <a:lnTo>
                    <a:pt x="0" y="533"/>
                  </a:lnTo>
                  <a:close/>
                </a:path>
              </a:pathLst>
            </a:custGeom>
            <a:solidFill>
              <a:srgbClr val="D9D9D9"/>
            </a:solidFill>
            <a:ln w="1651">
              <a:solidFill>
                <a:schemeClr val="tx1">
                  <a:lumMod val="50000"/>
                  <a:lumOff val="50000"/>
                </a:schemeClr>
              </a:solidFill>
              <a:prstDash val="solid"/>
              <a:round/>
              <a:headEnd/>
              <a:tailEnd/>
            </a:ln>
          </p:spPr>
          <p:txBody>
            <a:bodyPr/>
            <a:lstStyle/>
            <a:p>
              <a:pPr>
                <a:defRPr/>
              </a:pPr>
              <a:endParaRPr lang="es-ES_tradnl"/>
            </a:p>
          </p:txBody>
        </p:sp>
        <p:sp>
          <p:nvSpPr>
            <p:cNvPr id="283" name="Freeform 119">
              <a:extLst>
                <a:ext uri="{FF2B5EF4-FFF2-40B4-BE49-F238E27FC236}">
                  <a16:creationId xmlns:a16="http://schemas.microsoft.com/office/drawing/2014/main" id="{44222175-B261-4F48-B1C1-2F7A4FE3CEEC}"/>
                </a:ext>
              </a:extLst>
            </p:cNvPr>
            <p:cNvSpPr>
              <a:spLocks/>
            </p:cNvSpPr>
            <p:nvPr/>
          </p:nvSpPr>
          <p:spPr bwMode="auto">
            <a:xfrm>
              <a:off x="9654864" y="4038155"/>
              <a:ext cx="433517" cy="472203"/>
            </a:xfrm>
            <a:custGeom>
              <a:avLst/>
              <a:gdLst>
                <a:gd name="T0" fmla="*/ 0 w 684"/>
                <a:gd name="T1" fmla="*/ 196099237 h 831"/>
                <a:gd name="T2" fmla="*/ 5473598 w 684"/>
                <a:gd name="T3" fmla="*/ 228782179 h 831"/>
                <a:gd name="T4" fmla="*/ 39095992 w 684"/>
                <a:gd name="T5" fmla="*/ 260837228 h 831"/>
                <a:gd name="T6" fmla="*/ 123544147 w 684"/>
                <a:gd name="T7" fmla="*/ 280320938 h 831"/>
                <a:gd name="T8" fmla="*/ 112596951 w 684"/>
                <a:gd name="T9" fmla="*/ 336259706 h 831"/>
                <a:gd name="T10" fmla="*/ 96177041 w 684"/>
                <a:gd name="T11" fmla="*/ 368942648 h 831"/>
                <a:gd name="T12" fmla="*/ 101649755 w 684"/>
                <a:gd name="T13" fmla="*/ 401626383 h 831"/>
                <a:gd name="T14" fmla="*/ 112596951 w 684"/>
                <a:gd name="T15" fmla="*/ 419224829 h 831"/>
                <a:gd name="T16" fmla="*/ 197045107 w 684"/>
                <a:gd name="T17" fmla="*/ 424252730 h 831"/>
                <a:gd name="T18" fmla="*/ 218938614 w 684"/>
                <a:gd name="T19" fmla="*/ 434309324 h 831"/>
                <a:gd name="T20" fmla="*/ 218938614 w 684"/>
                <a:gd name="T21" fmla="*/ 481448076 h 831"/>
                <a:gd name="T22" fmla="*/ 261944824 w 684"/>
                <a:gd name="T23" fmla="*/ 494647307 h 831"/>
                <a:gd name="T24" fmla="*/ 288530240 w 684"/>
                <a:gd name="T25" fmla="*/ 489619406 h 831"/>
                <a:gd name="T26" fmla="*/ 294002954 w 684"/>
                <a:gd name="T27" fmla="*/ 517274447 h 831"/>
                <a:gd name="T28" fmla="*/ 304950150 w 684"/>
                <a:gd name="T29" fmla="*/ 522302348 h 831"/>
                <a:gd name="T30" fmla="*/ 342482761 w 684"/>
                <a:gd name="T31" fmla="*/ 512874439 h 831"/>
                <a:gd name="T32" fmla="*/ 353429957 w 684"/>
                <a:gd name="T33" fmla="*/ 504075216 h 831"/>
                <a:gd name="T34" fmla="*/ 337009163 w 684"/>
                <a:gd name="T35" fmla="*/ 481448076 h 831"/>
                <a:gd name="T36" fmla="*/ 342482761 w 684"/>
                <a:gd name="T37" fmla="*/ 471392274 h 831"/>
                <a:gd name="T38" fmla="*/ 454298023 w 684"/>
                <a:gd name="T39" fmla="*/ 447507763 h 831"/>
                <a:gd name="T40" fmla="*/ 475409840 w 684"/>
                <a:gd name="T41" fmla="*/ 434309324 h 831"/>
                <a:gd name="T42" fmla="*/ 512942452 w 684"/>
                <a:gd name="T43" fmla="*/ 447507763 h 831"/>
                <a:gd name="T44" fmla="*/ 534835960 w 684"/>
                <a:gd name="T45" fmla="*/ 442479862 h 831"/>
                <a:gd name="T46" fmla="*/ 502776946 w 684"/>
                <a:gd name="T47" fmla="*/ 414824821 h 831"/>
                <a:gd name="T48" fmla="*/ 470717932 w 684"/>
                <a:gd name="T49" fmla="*/ 368942648 h 831"/>
                <a:gd name="T50" fmla="*/ 459771621 w 684"/>
                <a:gd name="T51" fmla="*/ 344430243 h 831"/>
                <a:gd name="T52" fmla="*/ 454298023 w 684"/>
                <a:gd name="T53" fmla="*/ 290377533 h 831"/>
                <a:gd name="T54" fmla="*/ 422239009 w 684"/>
                <a:gd name="T55" fmla="*/ 233182187 h 831"/>
                <a:gd name="T56" fmla="*/ 422239009 w 684"/>
                <a:gd name="T57" fmla="*/ 200498452 h 831"/>
                <a:gd name="T58" fmla="*/ 459771621 w 684"/>
                <a:gd name="T59" fmla="*/ 130732560 h 831"/>
                <a:gd name="T60" fmla="*/ 470717932 w 684"/>
                <a:gd name="T61" fmla="*/ 93021717 h 831"/>
                <a:gd name="T62" fmla="*/ 428494297 w 684"/>
                <a:gd name="T63" fmla="*/ 65366677 h 831"/>
                <a:gd name="T64" fmla="*/ 396435283 w 684"/>
                <a:gd name="T65" fmla="*/ 65366677 h 831"/>
                <a:gd name="T66" fmla="*/ 358902671 w 684"/>
                <a:gd name="T67" fmla="*/ 78565115 h 831"/>
                <a:gd name="T68" fmla="*/ 301040816 w 684"/>
                <a:gd name="T69" fmla="*/ 84850387 h 831"/>
                <a:gd name="T70" fmla="*/ 288530240 w 684"/>
                <a:gd name="T71" fmla="*/ 78565115 h 831"/>
                <a:gd name="T72" fmla="*/ 276801354 w 684"/>
                <a:gd name="T73" fmla="*/ 56566661 h 831"/>
                <a:gd name="T74" fmla="*/ 235359408 w 684"/>
                <a:gd name="T75" fmla="*/ 32682942 h 831"/>
                <a:gd name="T76" fmla="*/ 209555682 w 684"/>
                <a:gd name="T77" fmla="*/ 43368222 h 831"/>
                <a:gd name="T78" fmla="*/ 181406003 w 684"/>
                <a:gd name="T79" fmla="*/ 5027901 h 831"/>
                <a:gd name="T80" fmla="*/ 155603161 w 684"/>
                <a:gd name="T81" fmla="*/ 0 h 831"/>
                <a:gd name="T82" fmla="*/ 132927079 w 684"/>
                <a:gd name="T83" fmla="*/ 9427909 h 831"/>
                <a:gd name="T84" fmla="*/ 107123353 w 684"/>
                <a:gd name="T85" fmla="*/ 37711636 h 831"/>
                <a:gd name="T86" fmla="*/ 101649755 w 684"/>
                <a:gd name="T87" fmla="*/ 93021717 h 831"/>
                <a:gd name="T88" fmla="*/ 84448155 w 684"/>
                <a:gd name="T89" fmla="*/ 117534122 h 831"/>
                <a:gd name="T90" fmla="*/ 48478924 w 684"/>
                <a:gd name="T91" fmla="*/ 121933337 h 831"/>
                <a:gd name="T92" fmla="*/ 0 w 684"/>
                <a:gd name="T93" fmla="*/ 196099237 h 8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4" h="831">
                  <a:moveTo>
                    <a:pt x="0" y="312"/>
                  </a:moveTo>
                  <a:lnTo>
                    <a:pt x="7" y="364"/>
                  </a:lnTo>
                  <a:lnTo>
                    <a:pt x="50" y="415"/>
                  </a:lnTo>
                  <a:lnTo>
                    <a:pt x="158" y="446"/>
                  </a:lnTo>
                  <a:lnTo>
                    <a:pt x="144" y="535"/>
                  </a:lnTo>
                  <a:lnTo>
                    <a:pt x="123" y="587"/>
                  </a:lnTo>
                  <a:lnTo>
                    <a:pt x="130" y="639"/>
                  </a:lnTo>
                  <a:lnTo>
                    <a:pt x="144" y="667"/>
                  </a:lnTo>
                  <a:lnTo>
                    <a:pt x="252" y="675"/>
                  </a:lnTo>
                  <a:lnTo>
                    <a:pt x="280" y="691"/>
                  </a:lnTo>
                  <a:lnTo>
                    <a:pt x="280" y="766"/>
                  </a:lnTo>
                  <a:lnTo>
                    <a:pt x="335" y="787"/>
                  </a:lnTo>
                  <a:lnTo>
                    <a:pt x="369" y="779"/>
                  </a:lnTo>
                  <a:lnTo>
                    <a:pt x="376" y="823"/>
                  </a:lnTo>
                  <a:lnTo>
                    <a:pt x="390" y="831"/>
                  </a:lnTo>
                  <a:lnTo>
                    <a:pt x="438" y="816"/>
                  </a:lnTo>
                  <a:lnTo>
                    <a:pt x="452" y="802"/>
                  </a:lnTo>
                  <a:lnTo>
                    <a:pt x="431" y="766"/>
                  </a:lnTo>
                  <a:lnTo>
                    <a:pt x="438" y="750"/>
                  </a:lnTo>
                  <a:lnTo>
                    <a:pt x="581" y="712"/>
                  </a:lnTo>
                  <a:lnTo>
                    <a:pt x="608" y="691"/>
                  </a:lnTo>
                  <a:lnTo>
                    <a:pt x="656" y="712"/>
                  </a:lnTo>
                  <a:lnTo>
                    <a:pt x="684" y="704"/>
                  </a:lnTo>
                  <a:lnTo>
                    <a:pt x="643" y="660"/>
                  </a:lnTo>
                  <a:lnTo>
                    <a:pt x="602" y="587"/>
                  </a:lnTo>
                  <a:lnTo>
                    <a:pt x="588" y="548"/>
                  </a:lnTo>
                  <a:lnTo>
                    <a:pt x="581" y="462"/>
                  </a:lnTo>
                  <a:lnTo>
                    <a:pt x="540" y="371"/>
                  </a:lnTo>
                  <a:lnTo>
                    <a:pt x="540" y="319"/>
                  </a:lnTo>
                  <a:lnTo>
                    <a:pt x="588" y="208"/>
                  </a:lnTo>
                  <a:lnTo>
                    <a:pt x="602" y="148"/>
                  </a:lnTo>
                  <a:lnTo>
                    <a:pt x="548" y="104"/>
                  </a:lnTo>
                  <a:lnTo>
                    <a:pt x="507" y="104"/>
                  </a:lnTo>
                  <a:lnTo>
                    <a:pt x="459" y="125"/>
                  </a:lnTo>
                  <a:lnTo>
                    <a:pt x="385" y="135"/>
                  </a:lnTo>
                  <a:lnTo>
                    <a:pt x="369" y="125"/>
                  </a:lnTo>
                  <a:lnTo>
                    <a:pt x="354" y="90"/>
                  </a:lnTo>
                  <a:lnTo>
                    <a:pt x="301" y="52"/>
                  </a:lnTo>
                  <a:lnTo>
                    <a:pt x="268" y="69"/>
                  </a:lnTo>
                  <a:lnTo>
                    <a:pt x="232" y="8"/>
                  </a:lnTo>
                  <a:lnTo>
                    <a:pt x="199" y="0"/>
                  </a:lnTo>
                  <a:lnTo>
                    <a:pt x="170" y="15"/>
                  </a:lnTo>
                  <a:lnTo>
                    <a:pt x="137" y="60"/>
                  </a:lnTo>
                  <a:lnTo>
                    <a:pt x="130" y="148"/>
                  </a:lnTo>
                  <a:lnTo>
                    <a:pt x="108" y="187"/>
                  </a:lnTo>
                  <a:lnTo>
                    <a:pt x="62" y="194"/>
                  </a:lnTo>
                  <a:lnTo>
                    <a:pt x="0" y="312"/>
                  </a:lnTo>
                  <a:close/>
                </a:path>
              </a:pathLst>
            </a:custGeom>
            <a:solidFill>
              <a:srgbClr val="D9D9D9"/>
            </a:solidFill>
            <a:ln w="1651">
              <a:solidFill>
                <a:schemeClr val="tx1">
                  <a:lumMod val="50000"/>
                  <a:lumOff val="50000"/>
                </a:schemeClr>
              </a:solidFill>
              <a:prstDash val="solid"/>
              <a:round/>
              <a:headEnd/>
              <a:tailEnd/>
            </a:ln>
          </p:spPr>
          <p:txBody>
            <a:bodyPr/>
            <a:lstStyle/>
            <a:p>
              <a:endParaRPr lang="es-ES"/>
            </a:p>
          </p:txBody>
        </p:sp>
        <p:sp>
          <p:nvSpPr>
            <p:cNvPr id="284" name="Freeform 34">
              <a:extLst>
                <a:ext uri="{FF2B5EF4-FFF2-40B4-BE49-F238E27FC236}">
                  <a16:creationId xmlns:a16="http://schemas.microsoft.com/office/drawing/2014/main" id="{8F5FDD4C-BEDD-4B13-99F0-B25CE327A947}"/>
                </a:ext>
              </a:extLst>
            </p:cNvPr>
            <p:cNvSpPr>
              <a:spLocks/>
            </p:cNvSpPr>
            <p:nvPr/>
          </p:nvSpPr>
          <p:spPr bwMode="auto">
            <a:xfrm>
              <a:off x="9249792" y="2971448"/>
              <a:ext cx="95579" cy="59168"/>
            </a:xfrm>
            <a:custGeom>
              <a:avLst/>
              <a:gdLst>
                <a:gd name="T0" fmla="*/ 0 w 151"/>
                <a:gd name="T1" fmla="*/ 16669 h 104"/>
                <a:gd name="T2" fmla="*/ 16779 w 151"/>
                <a:gd name="T3" fmla="*/ 53181 h 104"/>
                <a:gd name="T4" fmla="*/ 115688 w 151"/>
                <a:gd name="T5" fmla="*/ 82550 h 104"/>
                <a:gd name="T6" fmla="*/ 133350 w 151"/>
                <a:gd name="T7" fmla="*/ 76200 h 104"/>
                <a:gd name="T8" fmla="*/ 107740 w 151"/>
                <a:gd name="T9" fmla="*/ 53181 h 104"/>
                <a:gd name="T10" fmla="*/ 101558 w 151"/>
                <a:gd name="T11" fmla="*/ 6350 h 104"/>
                <a:gd name="T12" fmla="*/ 79480 w 151"/>
                <a:gd name="T13" fmla="*/ 10319 h 104"/>
                <a:gd name="T14" fmla="*/ 54753 w 151"/>
                <a:gd name="T15" fmla="*/ 0 h 104"/>
                <a:gd name="T16" fmla="*/ 16779 w 151"/>
                <a:gd name="T17" fmla="*/ 0 h 104"/>
                <a:gd name="T18" fmla="*/ 0 w 151"/>
                <a:gd name="T19" fmla="*/ 16669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04">
                  <a:moveTo>
                    <a:pt x="0" y="21"/>
                  </a:moveTo>
                  <a:lnTo>
                    <a:pt x="19" y="67"/>
                  </a:lnTo>
                  <a:lnTo>
                    <a:pt x="131" y="104"/>
                  </a:lnTo>
                  <a:lnTo>
                    <a:pt x="151" y="96"/>
                  </a:lnTo>
                  <a:lnTo>
                    <a:pt x="122" y="67"/>
                  </a:lnTo>
                  <a:lnTo>
                    <a:pt x="115" y="8"/>
                  </a:lnTo>
                  <a:lnTo>
                    <a:pt x="90" y="13"/>
                  </a:lnTo>
                  <a:lnTo>
                    <a:pt x="62" y="0"/>
                  </a:lnTo>
                  <a:lnTo>
                    <a:pt x="19" y="0"/>
                  </a:lnTo>
                  <a:lnTo>
                    <a:pt x="0" y="21"/>
                  </a:lnTo>
                  <a:close/>
                </a:path>
              </a:pathLst>
            </a:custGeom>
            <a:solidFill>
              <a:srgbClr val="7030A0"/>
            </a:solidFill>
            <a:ln w="1651">
              <a:solidFill>
                <a:schemeClr val="tx1">
                  <a:lumMod val="50000"/>
                  <a:lumOff val="50000"/>
                </a:schemeClr>
              </a:solidFill>
              <a:prstDash val="solid"/>
              <a:round/>
              <a:headEnd/>
              <a:tailEnd/>
            </a:ln>
          </p:spPr>
          <p:txBody>
            <a:bodyPr/>
            <a:lstStyle/>
            <a:p>
              <a:pPr>
                <a:defRPr/>
              </a:pPr>
              <a:endParaRPr lang="es-ES_tradnl"/>
            </a:p>
          </p:txBody>
        </p:sp>
      </p:grpSp>
      <p:sp>
        <p:nvSpPr>
          <p:cNvPr id="84" name="Rectangle 3">
            <a:extLst>
              <a:ext uri="{FF2B5EF4-FFF2-40B4-BE49-F238E27FC236}">
                <a16:creationId xmlns:a16="http://schemas.microsoft.com/office/drawing/2014/main" id="{F03223DD-DD76-4396-A91F-3BFEA75E81F3}"/>
              </a:ext>
            </a:extLst>
          </p:cNvPr>
          <p:cNvSpPr>
            <a:spLocks noChangeArrowheads="1"/>
          </p:cNvSpPr>
          <p:nvPr/>
        </p:nvSpPr>
        <p:spPr bwMode="auto">
          <a:xfrm>
            <a:off x="298001" y="1075228"/>
            <a:ext cx="3266294"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BIBLIOTECAS</a:t>
            </a:r>
          </a:p>
        </p:txBody>
      </p:sp>
      <p:sp>
        <p:nvSpPr>
          <p:cNvPr id="88" name="Rectangle 3">
            <a:extLst>
              <a:ext uri="{FF2B5EF4-FFF2-40B4-BE49-F238E27FC236}">
                <a16:creationId xmlns:a16="http://schemas.microsoft.com/office/drawing/2014/main" id="{C510446D-79F6-4BCB-9911-0BDC90F096D3}"/>
              </a:ext>
            </a:extLst>
          </p:cNvPr>
          <p:cNvSpPr>
            <a:spLocks noChangeArrowheads="1"/>
          </p:cNvSpPr>
          <p:nvPr/>
        </p:nvSpPr>
        <p:spPr bwMode="auto">
          <a:xfrm>
            <a:off x="270008" y="1334675"/>
            <a:ext cx="5763684"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valoración global de la biblioteca</a:t>
            </a:r>
          </a:p>
        </p:txBody>
      </p:sp>
    </p:spTree>
    <p:extLst>
      <p:ext uri="{BB962C8B-B14F-4D97-AF65-F5344CB8AC3E}">
        <p14:creationId xmlns:p14="http://schemas.microsoft.com/office/powerpoint/2010/main" val="1200924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0" y="3446141"/>
            <a:ext cx="8505826" cy="1272849"/>
          </a:xfrm>
          <a:prstGeom prst="rect">
            <a:avLst/>
          </a:prstGeom>
          <a:solidFill>
            <a:srgbClr val="32956A">
              <a:alpha val="80000"/>
            </a:srgbClr>
          </a:solidFill>
        </p:spPr>
        <p:txBody>
          <a:bodyPr wrap="square">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kumimoji="0" lang="es-ES" sz="4000" b="1" i="0" u="none" strike="noStrike" kern="0" cap="none" spc="0" normalizeH="0" baseline="0" noProof="0" dirty="0">
                <a:ln>
                  <a:noFill/>
                </a:ln>
                <a:solidFill>
                  <a:prstClr val="white"/>
                </a:solidFill>
                <a:effectLst/>
                <a:uLnTx/>
                <a:uFillTx/>
                <a:latin typeface="Verdana"/>
                <a:ea typeface="+mn-ea"/>
                <a:cs typeface="+mn-cs"/>
              </a:rPr>
              <a:t>La lectura en los menores</a:t>
            </a:r>
          </a:p>
        </p:txBody>
      </p:sp>
    </p:spTree>
    <p:extLst>
      <p:ext uri="{BB962C8B-B14F-4D97-AF65-F5344CB8AC3E}">
        <p14:creationId xmlns:p14="http://schemas.microsoft.com/office/powerpoint/2010/main" val="26053850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0" y="3446141"/>
            <a:ext cx="8505826" cy="2089803"/>
          </a:xfrm>
          <a:prstGeom prst="rect">
            <a:avLst/>
          </a:prstGeom>
          <a:solidFill>
            <a:srgbClr val="32956A">
              <a:alpha val="80000"/>
            </a:srgbClr>
          </a:solidFill>
        </p:spPr>
        <p:txBody>
          <a:bodyPr wrap="square">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kumimoji="0" lang="es-ES" sz="4000" b="1" i="0" u="none" strike="noStrike" kern="0" cap="none" spc="0" normalizeH="0" baseline="0" noProof="0" dirty="0">
                <a:ln>
                  <a:noFill/>
                </a:ln>
                <a:solidFill>
                  <a:prstClr val="white"/>
                </a:solidFill>
                <a:effectLst/>
                <a:uLnTx/>
                <a:uFillTx/>
                <a:latin typeface="Verdana"/>
                <a:ea typeface="+mn-ea"/>
                <a:cs typeface="+mn-cs"/>
              </a:rPr>
              <a:t>Iniciación de </a:t>
            </a:r>
            <a:r>
              <a:rPr lang="es-ES" sz="4000" b="1" kern="0" dirty="0">
                <a:solidFill>
                  <a:prstClr val="white"/>
                </a:solidFill>
                <a:latin typeface="Verdana"/>
              </a:rPr>
              <a:t>l</a:t>
            </a:r>
            <a:r>
              <a:rPr kumimoji="0" lang="es-ES" sz="4000" b="1" i="0" u="none" strike="noStrike" kern="0" cap="none" spc="0" normalizeH="0" baseline="0" noProof="0" dirty="0">
                <a:ln>
                  <a:noFill/>
                </a:ln>
                <a:solidFill>
                  <a:prstClr val="white"/>
                </a:solidFill>
                <a:effectLst/>
                <a:uLnTx/>
                <a:uFillTx/>
                <a:latin typeface="Verdana"/>
                <a:ea typeface="+mn-ea"/>
                <a:cs typeface="+mn-cs"/>
              </a:rPr>
              <a:t>a lectura en los </a:t>
            </a:r>
            <a:r>
              <a:rPr lang="es-ES" sz="4000" b="1" kern="0" dirty="0">
                <a:solidFill>
                  <a:prstClr val="white"/>
                </a:solidFill>
                <a:latin typeface="Verdana"/>
              </a:rPr>
              <a:t>niños (hasta 9 años)</a:t>
            </a:r>
            <a:endParaRPr kumimoji="0" lang="es-ES" sz="4000" b="1" i="0" u="none" strike="noStrike" kern="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039302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ángulo 56">
            <a:extLst>
              <a:ext uri="{FF2B5EF4-FFF2-40B4-BE49-F238E27FC236}">
                <a16:creationId xmlns:a16="http://schemas.microsoft.com/office/drawing/2014/main" id="{50AD3F07-A4ED-46C2-9093-45C3DC3061FD}"/>
              </a:ext>
            </a:extLst>
          </p:cNvPr>
          <p:cNvSpPr/>
          <p:nvPr/>
        </p:nvSpPr>
        <p:spPr>
          <a:xfrm>
            <a:off x="4157205" y="-1"/>
            <a:ext cx="8034796" cy="1182529"/>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Marcador de número de diapositiva 1">
            <a:extLst>
              <a:ext uri="{FF2B5EF4-FFF2-40B4-BE49-F238E27FC236}">
                <a16:creationId xmlns:a16="http://schemas.microsoft.com/office/drawing/2014/main" id="{8EA1C3E9-D9CD-4F9D-BC2D-D627E866197D}"/>
              </a:ext>
            </a:extLst>
          </p:cNvPr>
          <p:cNvSpPr>
            <a:spLocks noGrp="1"/>
          </p:cNvSpPr>
          <p:nvPr>
            <p:ph type="sldNum" sz="quarter" idx="12"/>
          </p:nvPr>
        </p:nvSpPr>
        <p:spPr/>
        <p:txBody>
          <a:bodyPr/>
          <a:lstStyle/>
          <a:p>
            <a:fld id="{1A85DD5C-56C3-43D9-A91F-D75BD50A17B5}" type="slidenum">
              <a:rPr lang="es-ES_tradnl" smtClean="0"/>
              <a:pPr/>
              <a:t>85</a:t>
            </a:fld>
            <a:endParaRPr lang="es-ES_tradnl" dirty="0"/>
          </a:p>
        </p:txBody>
      </p:sp>
      <p:pic>
        <p:nvPicPr>
          <p:cNvPr id="8" name="Picture 4" descr="https://d30y9cdsu7xlg0.cloudfront.net/png/91487-200.png">
            <a:extLst>
              <a:ext uri="{FF2B5EF4-FFF2-40B4-BE49-F238E27FC236}">
                <a16:creationId xmlns:a16="http://schemas.microsoft.com/office/drawing/2014/main" id="{9E766535-CF94-43A5-91B6-C1BFF70093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6" y="442937"/>
            <a:ext cx="336014" cy="3360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a:extLst>
              <a:ext uri="{FF2B5EF4-FFF2-40B4-BE49-F238E27FC236}">
                <a16:creationId xmlns:a16="http://schemas.microsoft.com/office/drawing/2014/main" id="{A14696BF-3F3F-4FC3-9C95-AF88CEAF0794}"/>
              </a:ext>
            </a:extLst>
          </p:cNvPr>
          <p:cNvSpPr>
            <a:spLocks noChangeArrowheads="1"/>
          </p:cNvSpPr>
          <p:nvPr/>
        </p:nvSpPr>
        <p:spPr bwMode="auto">
          <a:xfrm>
            <a:off x="1616465" y="1263768"/>
            <a:ext cx="3093397" cy="355600"/>
          </a:xfrm>
          <a:prstGeom prst="roundRect">
            <a:avLst/>
          </a:prstGeom>
          <a:solidFill>
            <a:srgbClr val="205E43"/>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MENORES DE 6 AÑOS</a:t>
            </a:r>
          </a:p>
        </p:txBody>
      </p:sp>
      <p:sp>
        <p:nvSpPr>
          <p:cNvPr id="14" name="CuadroTexto 13">
            <a:extLst>
              <a:ext uri="{FF2B5EF4-FFF2-40B4-BE49-F238E27FC236}">
                <a16:creationId xmlns:a16="http://schemas.microsoft.com/office/drawing/2014/main" id="{24AC980C-22D1-41BC-8AB5-D41C5CC62245}"/>
              </a:ext>
            </a:extLst>
          </p:cNvPr>
          <p:cNvSpPr txBox="1"/>
          <p:nvPr/>
        </p:nvSpPr>
        <p:spPr>
          <a:xfrm>
            <a:off x="4831882" y="1312043"/>
            <a:ext cx="989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216</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15" name="Rectangle 5">
            <a:extLst>
              <a:ext uri="{FF2B5EF4-FFF2-40B4-BE49-F238E27FC236}">
                <a16:creationId xmlns:a16="http://schemas.microsoft.com/office/drawing/2014/main" id="{E1C3DE09-4983-482A-8A6B-0FAF8A6FD931}"/>
              </a:ext>
            </a:extLst>
          </p:cNvPr>
          <p:cNvSpPr>
            <a:spLocks noChangeArrowheads="1"/>
          </p:cNvSpPr>
          <p:nvPr/>
        </p:nvSpPr>
        <p:spPr bwMode="auto">
          <a:xfrm>
            <a:off x="7485395" y="1263769"/>
            <a:ext cx="3212409" cy="355600"/>
          </a:xfrm>
          <a:prstGeom prst="roundRect">
            <a:avLst/>
          </a:prstGeom>
          <a:solidFill>
            <a:srgbClr val="205E43"/>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ENTRE LOS 6 AÑOS Y LOS 9 AÑOS</a:t>
            </a:r>
          </a:p>
        </p:txBody>
      </p:sp>
      <p:cxnSp>
        <p:nvCxnSpPr>
          <p:cNvPr id="21" name="Conector recto 20">
            <a:extLst>
              <a:ext uri="{FF2B5EF4-FFF2-40B4-BE49-F238E27FC236}">
                <a16:creationId xmlns:a16="http://schemas.microsoft.com/office/drawing/2014/main" id="{D3EB37B6-BAAA-46C7-93F9-7C20F29AB72F}"/>
              </a:ext>
            </a:extLst>
          </p:cNvPr>
          <p:cNvCxnSpPr>
            <a:cxnSpLocks/>
          </p:cNvCxnSpPr>
          <p:nvPr/>
        </p:nvCxnSpPr>
        <p:spPr>
          <a:xfrm>
            <a:off x="6212522" y="1237699"/>
            <a:ext cx="0" cy="533772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2" name="Rectangle 17">
            <a:extLst>
              <a:ext uri="{FF2B5EF4-FFF2-40B4-BE49-F238E27FC236}">
                <a16:creationId xmlns:a16="http://schemas.microsoft.com/office/drawing/2014/main" id="{F8E8C400-17A6-4E18-9021-C5013E277988}"/>
              </a:ext>
            </a:extLst>
          </p:cNvPr>
          <p:cNvSpPr>
            <a:spLocks noChangeArrowheads="1"/>
          </p:cNvSpPr>
          <p:nvPr/>
        </p:nvSpPr>
        <p:spPr bwMode="auto">
          <a:xfrm>
            <a:off x="354654" y="1807434"/>
            <a:ext cx="5438193"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¿Lee Vd. o alguien de su familia a este/os niños?</a:t>
            </a:r>
          </a:p>
        </p:txBody>
      </p:sp>
      <p:sp>
        <p:nvSpPr>
          <p:cNvPr id="26" name="Rectangle 23">
            <a:extLst>
              <a:ext uri="{FF2B5EF4-FFF2-40B4-BE49-F238E27FC236}">
                <a16:creationId xmlns:a16="http://schemas.microsoft.com/office/drawing/2014/main" id="{9A272859-79ED-4A4D-94A9-E4F180F36371}"/>
              </a:ext>
            </a:extLst>
          </p:cNvPr>
          <p:cNvSpPr>
            <a:spLocks noChangeArrowheads="1"/>
          </p:cNvSpPr>
          <p:nvPr/>
        </p:nvSpPr>
        <p:spPr bwMode="auto">
          <a:xfrm>
            <a:off x="6668757" y="1803054"/>
            <a:ext cx="5061409"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¿Leen estos niños libros que no sean de texto?</a:t>
            </a:r>
          </a:p>
        </p:txBody>
      </p:sp>
      <p:sp>
        <p:nvSpPr>
          <p:cNvPr id="29" name="Rectangle 33">
            <a:extLst>
              <a:ext uri="{FF2B5EF4-FFF2-40B4-BE49-F238E27FC236}">
                <a16:creationId xmlns:a16="http://schemas.microsoft.com/office/drawing/2014/main" id="{945150C9-CCD5-4913-BA79-B4463610DA9F}"/>
              </a:ext>
            </a:extLst>
          </p:cNvPr>
          <p:cNvSpPr>
            <a:spLocks noChangeArrowheads="1"/>
          </p:cNvSpPr>
          <p:nvPr/>
        </p:nvSpPr>
        <p:spPr bwMode="auto">
          <a:xfrm>
            <a:off x="1009395" y="3663265"/>
            <a:ext cx="4527242" cy="428597"/>
          </a:xfrm>
          <a:prstGeom prst="rect">
            <a:avLst/>
          </a:prstGeom>
          <a:noFill/>
          <a:ln w="12700">
            <a:solidFill>
              <a:schemeClr val="accent6">
                <a:lumMod val="50000"/>
              </a:schemeClr>
            </a:solidFill>
            <a:miter lim="800000"/>
            <a:headEnd/>
            <a:tailEnd/>
          </a:ln>
          <a:effectLst/>
        </p:spPr>
        <p:txBody>
          <a:bodyPr wrap="none" anchor="ctr"/>
          <a:lstStyle/>
          <a:p>
            <a:endParaRPr lang="es-ES">
              <a:solidFill>
                <a:schemeClr val="accent3">
                  <a:lumMod val="50000"/>
                </a:schemeClr>
              </a:solidFill>
            </a:endParaRPr>
          </a:p>
        </p:txBody>
      </p:sp>
      <p:graphicFrame>
        <p:nvGraphicFramePr>
          <p:cNvPr id="38" name="Object 4">
            <a:extLst>
              <a:ext uri="{FF2B5EF4-FFF2-40B4-BE49-F238E27FC236}">
                <a16:creationId xmlns:a16="http://schemas.microsoft.com/office/drawing/2014/main" id="{2CE59889-2BF2-4EDB-BE82-F864D39DBF63}"/>
              </a:ext>
            </a:extLst>
          </p:cNvPr>
          <p:cNvGraphicFramePr>
            <a:graphicFrameLocks noChangeAspect="1"/>
          </p:cNvGraphicFramePr>
          <p:nvPr>
            <p:extLst>
              <p:ext uri="{D42A27DB-BD31-4B8C-83A1-F6EECF244321}">
                <p14:modId xmlns:p14="http://schemas.microsoft.com/office/powerpoint/2010/main" val="908919855"/>
              </p:ext>
            </p:extLst>
          </p:nvPr>
        </p:nvGraphicFramePr>
        <p:xfrm>
          <a:off x="2210151" y="2171354"/>
          <a:ext cx="1729673" cy="1487903"/>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5">
            <a:extLst>
              <a:ext uri="{FF2B5EF4-FFF2-40B4-BE49-F238E27FC236}">
                <a16:creationId xmlns:a16="http://schemas.microsoft.com/office/drawing/2014/main" id="{E1E14C0B-CBF7-4E03-A3B9-8568ABFD856A}"/>
              </a:ext>
            </a:extLst>
          </p:cNvPr>
          <p:cNvSpPr>
            <a:spLocks noChangeArrowheads="1"/>
          </p:cNvSpPr>
          <p:nvPr/>
        </p:nvSpPr>
        <p:spPr bwMode="auto">
          <a:xfrm>
            <a:off x="3738272" y="2308075"/>
            <a:ext cx="1162465" cy="707886"/>
          </a:xfrm>
          <a:prstGeom prst="rect">
            <a:avLst/>
          </a:prstGeom>
          <a:noFill/>
          <a:ln w="28575">
            <a:noFill/>
            <a:miter lim="800000"/>
            <a:headEnd/>
            <a:tailEnd/>
          </a:ln>
          <a:effectLst/>
        </p:spPr>
        <p:txBody>
          <a:bodyPr wrap="square">
            <a:spAutoFit/>
          </a:bodyPr>
          <a:lstStyle/>
          <a:p>
            <a:pPr algn="ctr"/>
            <a:r>
              <a:rPr lang="es-ES_tradnl" sz="2000" dirty="0">
                <a:solidFill>
                  <a:schemeClr val="tx1">
                    <a:lumMod val="75000"/>
                    <a:lumOff val="25000"/>
                  </a:schemeClr>
                </a:solidFill>
              </a:rPr>
              <a:t>Sí</a:t>
            </a:r>
          </a:p>
          <a:p>
            <a:pPr algn="ctr"/>
            <a:r>
              <a:rPr lang="es-ES_tradnl" sz="2000" b="1" dirty="0">
                <a:solidFill>
                  <a:schemeClr val="tx1">
                    <a:lumMod val="75000"/>
                    <a:lumOff val="25000"/>
                  </a:schemeClr>
                </a:solidFill>
              </a:rPr>
              <a:t>74,4%</a:t>
            </a:r>
            <a:endParaRPr lang="es-ES" sz="2000" b="1" dirty="0">
              <a:solidFill>
                <a:schemeClr val="tx1">
                  <a:lumMod val="75000"/>
                  <a:lumOff val="25000"/>
                </a:schemeClr>
              </a:solidFill>
            </a:endParaRPr>
          </a:p>
        </p:txBody>
      </p:sp>
      <p:sp>
        <p:nvSpPr>
          <p:cNvPr id="40" name="Rectangle 6">
            <a:extLst>
              <a:ext uri="{FF2B5EF4-FFF2-40B4-BE49-F238E27FC236}">
                <a16:creationId xmlns:a16="http://schemas.microsoft.com/office/drawing/2014/main" id="{262FA7D9-C687-49E1-B98D-0C1588B2CCF6}"/>
              </a:ext>
            </a:extLst>
          </p:cNvPr>
          <p:cNvSpPr>
            <a:spLocks noChangeArrowheads="1"/>
          </p:cNvSpPr>
          <p:nvPr/>
        </p:nvSpPr>
        <p:spPr bwMode="auto">
          <a:xfrm>
            <a:off x="1759601" y="2712356"/>
            <a:ext cx="692150" cy="338554"/>
          </a:xfrm>
          <a:prstGeom prst="rect">
            <a:avLst/>
          </a:prstGeom>
          <a:noFill/>
          <a:ln w="28575">
            <a:noFill/>
            <a:miter lim="800000"/>
            <a:headEnd/>
            <a:tailEnd/>
          </a:ln>
          <a:effectLst/>
        </p:spPr>
        <p:txBody>
          <a:bodyPr>
            <a:spAutoFit/>
          </a:bodyPr>
          <a:lstStyle/>
          <a:p>
            <a:pPr algn="ctr"/>
            <a:r>
              <a:rPr lang="es-ES_tradnl" sz="1600" dirty="0">
                <a:solidFill>
                  <a:schemeClr val="tx1">
                    <a:lumMod val="75000"/>
                    <a:lumOff val="25000"/>
                  </a:schemeClr>
                </a:solidFill>
              </a:rPr>
              <a:t>No</a:t>
            </a:r>
            <a:endParaRPr lang="es-ES" sz="1600" dirty="0">
              <a:solidFill>
                <a:schemeClr val="tx1">
                  <a:lumMod val="75000"/>
                  <a:lumOff val="25000"/>
                </a:schemeClr>
              </a:solidFill>
            </a:endParaRPr>
          </a:p>
        </p:txBody>
      </p:sp>
      <p:sp>
        <p:nvSpPr>
          <p:cNvPr id="42" name="Rectangle 18">
            <a:extLst>
              <a:ext uri="{FF2B5EF4-FFF2-40B4-BE49-F238E27FC236}">
                <a16:creationId xmlns:a16="http://schemas.microsoft.com/office/drawing/2014/main" id="{F72E1257-3785-4C33-BFC7-C62133C96283}"/>
              </a:ext>
            </a:extLst>
          </p:cNvPr>
          <p:cNvSpPr>
            <a:spLocks noChangeArrowheads="1"/>
          </p:cNvSpPr>
          <p:nvPr/>
        </p:nvSpPr>
        <p:spPr bwMode="auto">
          <a:xfrm>
            <a:off x="1030033" y="3640920"/>
            <a:ext cx="1424367" cy="473076"/>
          </a:xfrm>
          <a:prstGeom prst="rect">
            <a:avLst/>
          </a:prstGeom>
          <a:noFill/>
          <a:ln w="9525">
            <a:noFill/>
            <a:miter lim="800000"/>
            <a:headEnd/>
            <a:tailEnd/>
          </a:ln>
          <a:effectLst/>
        </p:spPr>
        <p:txBody>
          <a:bodyPr anchor="ctr"/>
          <a:lstStyle/>
          <a:p>
            <a:pPr algn="ctr">
              <a:spcBef>
                <a:spcPct val="0"/>
              </a:spcBef>
            </a:pPr>
            <a:r>
              <a:rPr lang="es-ES" sz="1000" b="1" dirty="0">
                <a:solidFill>
                  <a:schemeClr val="accent5">
                    <a:lumMod val="75000"/>
                  </a:schemeClr>
                </a:solidFill>
                <a:latin typeface="+mj-lt"/>
              </a:rPr>
              <a:t>Horas de lectura </a:t>
            </a:r>
            <a:r>
              <a:rPr lang="es-ES" sz="1000" b="1" u="sng" dirty="0">
                <a:solidFill>
                  <a:schemeClr val="accent5">
                    <a:lumMod val="75000"/>
                  </a:schemeClr>
                </a:solidFill>
                <a:latin typeface="+mj-lt"/>
              </a:rPr>
              <a:t>a la semana</a:t>
            </a:r>
          </a:p>
        </p:txBody>
      </p:sp>
      <p:sp>
        <p:nvSpPr>
          <p:cNvPr id="43" name="Rectangle 19">
            <a:extLst>
              <a:ext uri="{FF2B5EF4-FFF2-40B4-BE49-F238E27FC236}">
                <a16:creationId xmlns:a16="http://schemas.microsoft.com/office/drawing/2014/main" id="{BBA7BF53-06DB-4E9D-B04E-8EAC698CD571}"/>
              </a:ext>
            </a:extLst>
          </p:cNvPr>
          <p:cNvSpPr>
            <a:spLocks noChangeArrowheads="1"/>
          </p:cNvSpPr>
          <p:nvPr/>
        </p:nvSpPr>
        <p:spPr bwMode="auto">
          <a:xfrm>
            <a:off x="2334944" y="3698796"/>
            <a:ext cx="1656437" cy="355600"/>
          </a:xfrm>
          <a:prstGeom prst="rect">
            <a:avLst/>
          </a:prstGeom>
          <a:noFill/>
          <a:ln w="9525">
            <a:noFill/>
            <a:miter lim="800000"/>
            <a:headEnd/>
            <a:tailEnd/>
          </a:ln>
          <a:effectLst/>
        </p:spPr>
        <p:txBody>
          <a:bodyPr anchor="ctr"/>
          <a:lstStyle/>
          <a:p>
            <a:pPr algn="ctr">
              <a:spcBef>
                <a:spcPct val="0"/>
              </a:spcBef>
            </a:pPr>
            <a:r>
              <a:rPr lang="es-ES" dirty="0">
                <a:solidFill>
                  <a:schemeClr val="accent3">
                    <a:lumMod val="50000"/>
                  </a:schemeClr>
                </a:solidFill>
                <a:latin typeface="+mj-lt"/>
              </a:rPr>
              <a:t>3h. 00 min.</a:t>
            </a:r>
          </a:p>
        </p:txBody>
      </p:sp>
      <p:graphicFrame>
        <p:nvGraphicFramePr>
          <p:cNvPr id="48" name="Object 4">
            <a:extLst>
              <a:ext uri="{FF2B5EF4-FFF2-40B4-BE49-F238E27FC236}">
                <a16:creationId xmlns:a16="http://schemas.microsoft.com/office/drawing/2014/main" id="{7AB1798D-BB87-4221-A8B8-75348F4E33B0}"/>
              </a:ext>
            </a:extLst>
          </p:cNvPr>
          <p:cNvGraphicFramePr>
            <a:graphicFrameLocks noChangeAspect="1"/>
          </p:cNvGraphicFramePr>
          <p:nvPr>
            <p:extLst>
              <p:ext uri="{D42A27DB-BD31-4B8C-83A1-F6EECF244321}">
                <p14:modId xmlns:p14="http://schemas.microsoft.com/office/powerpoint/2010/main" val="3347190089"/>
              </p:ext>
            </p:extLst>
          </p:nvPr>
        </p:nvGraphicFramePr>
        <p:xfrm>
          <a:off x="8141944" y="2158654"/>
          <a:ext cx="1729673" cy="1487903"/>
        </p:xfrm>
        <a:graphic>
          <a:graphicData uri="http://schemas.openxmlformats.org/drawingml/2006/chart">
            <c:chart xmlns:c="http://schemas.openxmlformats.org/drawingml/2006/chart" xmlns:r="http://schemas.openxmlformats.org/officeDocument/2006/relationships" r:id="rId4"/>
          </a:graphicData>
        </a:graphic>
      </p:graphicFrame>
      <p:sp>
        <p:nvSpPr>
          <p:cNvPr id="50" name="Rectangle 6">
            <a:extLst>
              <a:ext uri="{FF2B5EF4-FFF2-40B4-BE49-F238E27FC236}">
                <a16:creationId xmlns:a16="http://schemas.microsoft.com/office/drawing/2014/main" id="{EB726365-6763-4A15-9A59-A51D246BF99B}"/>
              </a:ext>
            </a:extLst>
          </p:cNvPr>
          <p:cNvSpPr>
            <a:spLocks noChangeArrowheads="1"/>
          </p:cNvSpPr>
          <p:nvPr/>
        </p:nvSpPr>
        <p:spPr bwMode="auto">
          <a:xfrm>
            <a:off x="7686638" y="2654229"/>
            <a:ext cx="692150" cy="338554"/>
          </a:xfrm>
          <a:prstGeom prst="rect">
            <a:avLst/>
          </a:prstGeom>
          <a:noFill/>
          <a:ln w="28575">
            <a:noFill/>
            <a:miter lim="800000"/>
            <a:headEnd/>
            <a:tailEnd/>
          </a:ln>
          <a:effectLst/>
        </p:spPr>
        <p:txBody>
          <a:bodyPr>
            <a:spAutoFit/>
          </a:bodyPr>
          <a:lstStyle/>
          <a:p>
            <a:pPr algn="ctr"/>
            <a:r>
              <a:rPr lang="es-ES_tradnl" sz="1600" dirty="0">
                <a:solidFill>
                  <a:schemeClr val="tx1">
                    <a:lumMod val="75000"/>
                    <a:lumOff val="25000"/>
                  </a:schemeClr>
                </a:solidFill>
              </a:rPr>
              <a:t>No</a:t>
            </a:r>
            <a:endParaRPr lang="es-ES" sz="1600" dirty="0">
              <a:solidFill>
                <a:schemeClr val="tx1">
                  <a:lumMod val="75000"/>
                  <a:lumOff val="25000"/>
                </a:schemeClr>
              </a:solidFill>
            </a:endParaRPr>
          </a:p>
        </p:txBody>
      </p:sp>
      <p:sp>
        <p:nvSpPr>
          <p:cNvPr id="44" name="Rectangle 19">
            <a:extLst>
              <a:ext uri="{FF2B5EF4-FFF2-40B4-BE49-F238E27FC236}">
                <a16:creationId xmlns:a16="http://schemas.microsoft.com/office/drawing/2014/main" id="{19C6D67A-C05E-4C93-A200-92ED4666F7F4}"/>
              </a:ext>
            </a:extLst>
          </p:cNvPr>
          <p:cNvSpPr>
            <a:spLocks noChangeArrowheads="1"/>
          </p:cNvSpPr>
          <p:nvPr/>
        </p:nvSpPr>
        <p:spPr bwMode="auto">
          <a:xfrm>
            <a:off x="3746196" y="3691176"/>
            <a:ext cx="1729486" cy="355600"/>
          </a:xfrm>
          <a:prstGeom prst="rect">
            <a:avLst/>
          </a:prstGeom>
          <a:noFill/>
          <a:ln w="9525">
            <a:noFill/>
            <a:miter lim="800000"/>
            <a:headEnd/>
            <a:tailEnd/>
          </a:ln>
          <a:effectLst/>
        </p:spPr>
        <p:txBody>
          <a:bodyPr anchor="ctr"/>
          <a:lstStyle/>
          <a:p>
            <a:pPr algn="ctr">
              <a:spcBef>
                <a:spcPct val="0"/>
              </a:spcBef>
            </a:pPr>
            <a:r>
              <a:rPr lang="es-ES" sz="1400" b="1" dirty="0">
                <a:latin typeface="+mj-lt"/>
              </a:rPr>
              <a:t>→</a:t>
            </a:r>
            <a:r>
              <a:rPr lang="es-ES" sz="1000" b="1" dirty="0">
                <a:latin typeface="+mj-lt"/>
              </a:rPr>
              <a:t> 2017: 2h. 39 min.</a:t>
            </a:r>
          </a:p>
        </p:txBody>
      </p:sp>
      <p:pic>
        <p:nvPicPr>
          <p:cNvPr id="63" name="Picture 10" descr="Resultado de imagen de bandera españa png">
            <a:extLst>
              <a:ext uri="{FF2B5EF4-FFF2-40B4-BE49-F238E27FC236}">
                <a16:creationId xmlns:a16="http://schemas.microsoft.com/office/drawing/2014/main" id="{7A94E1A0-DF30-4FC6-AD3E-4A7E39403C89}"/>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8938" y="4634152"/>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Resultado de imagen de bandera inglaterra png">
            <a:extLst>
              <a:ext uri="{FF2B5EF4-FFF2-40B4-BE49-F238E27FC236}">
                <a16:creationId xmlns:a16="http://schemas.microsoft.com/office/drawing/2014/main" id="{4893FCDE-775C-48CE-A3A5-287EED17172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5054" y="5401049"/>
            <a:ext cx="238125" cy="233604"/>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7">
            <a:extLst>
              <a:ext uri="{FF2B5EF4-FFF2-40B4-BE49-F238E27FC236}">
                <a16:creationId xmlns:a16="http://schemas.microsoft.com/office/drawing/2014/main" id="{4663025E-DD14-453E-B9EC-253EDE38CE9F}"/>
              </a:ext>
            </a:extLst>
          </p:cNvPr>
          <p:cNvSpPr>
            <a:spLocks noChangeArrowheads="1"/>
          </p:cNvSpPr>
          <p:nvPr/>
        </p:nvSpPr>
        <p:spPr bwMode="auto">
          <a:xfrm>
            <a:off x="507595" y="4207956"/>
            <a:ext cx="2521883"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Idiomas de lectura </a:t>
            </a:r>
          </a:p>
        </p:txBody>
      </p:sp>
      <p:sp>
        <p:nvSpPr>
          <p:cNvPr id="69" name="Rectangle 33">
            <a:extLst>
              <a:ext uri="{FF2B5EF4-FFF2-40B4-BE49-F238E27FC236}">
                <a16:creationId xmlns:a16="http://schemas.microsoft.com/office/drawing/2014/main" id="{3214BFED-07DD-405E-B67A-A3C36E38F1D9}"/>
              </a:ext>
            </a:extLst>
          </p:cNvPr>
          <p:cNvSpPr>
            <a:spLocks noChangeArrowheads="1"/>
          </p:cNvSpPr>
          <p:nvPr/>
        </p:nvSpPr>
        <p:spPr bwMode="auto">
          <a:xfrm>
            <a:off x="7383266" y="3663265"/>
            <a:ext cx="4527242" cy="428597"/>
          </a:xfrm>
          <a:prstGeom prst="rect">
            <a:avLst/>
          </a:prstGeom>
          <a:noFill/>
          <a:ln w="12700">
            <a:solidFill>
              <a:schemeClr val="accent6">
                <a:lumMod val="50000"/>
              </a:schemeClr>
            </a:solidFill>
            <a:miter lim="800000"/>
            <a:headEnd/>
            <a:tailEnd/>
          </a:ln>
          <a:effectLst/>
        </p:spPr>
        <p:txBody>
          <a:bodyPr wrap="none" anchor="ctr"/>
          <a:lstStyle/>
          <a:p>
            <a:endParaRPr lang="es-ES">
              <a:solidFill>
                <a:schemeClr val="accent3">
                  <a:lumMod val="50000"/>
                </a:schemeClr>
              </a:solidFill>
            </a:endParaRPr>
          </a:p>
        </p:txBody>
      </p:sp>
      <p:sp>
        <p:nvSpPr>
          <p:cNvPr id="70" name="Rectangle 18">
            <a:extLst>
              <a:ext uri="{FF2B5EF4-FFF2-40B4-BE49-F238E27FC236}">
                <a16:creationId xmlns:a16="http://schemas.microsoft.com/office/drawing/2014/main" id="{70A6BC78-B2D6-4592-ABDC-854D7D2E36BB}"/>
              </a:ext>
            </a:extLst>
          </p:cNvPr>
          <p:cNvSpPr>
            <a:spLocks noChangeArrowheads="1"/>
          </p:cNvSpPr>
          <p:nvPr/>
        </p:nvSpPr>
        <p:spPr bwMode="auto">
          <a:xfrm>
            <a:off x="7403904" y="3640920"/>
            <a:ext cx="1424367" cy="473076"/>
          </a:xfrm>
          <a:prstGeom prst="rect">
            <a:avLst/>
          </a:prstGeom>
          <a:noFill/>
          <a:ln w="9525">
            <a:noFill/>
            <a:miter lim="800000"/>
            <a:headEnd/>
            <a:tailEnd/>
          </a:ln>
          <a:effectLst/>
        </p:spPr>
        <p:txBody>
          <a:bodyPr anchor="ctr"/>
          <a:lstStyle/>
          <a:p>
            <a:pPr algn="ctr">
              <a:spcBef>
                <a:spcPct val="0"/>
              </a:spcBef>
            </a:pPr>
            <a:r>
              <a:rPr lang="es-ES" sz="1000" b="1" dirty="0">
                <a:solidFill>
                  <a:schemeClr val="accent5">
                    <a:lumMod val="75000"/>
                  </a:schemeClr>
                </a:solidFill>
                <a:latin typeface="+mj-lt"/>
              </a:rPr>
              <a:t>Horas de lectura </a:t>
            </a:r>
            <a:r>
              <a:rPr lang="es-ES" sz="1000" b="1" u="sng" dirty="0">
                <a:solidFill>
                  <a:schemeClr val="accent5">
                    <a:lumMod val="75000"/>
                  </a:schemeClr>
                </a:solidFill>
                <a:latin typeface="+mj-lt"/>
              </a:rPr>
              <a:t>a la semana</a:t>
            </a:r>
          </a:p>
        </p:txBody>
      </p:sp>
      <p:sp>
        <p:nvSpPr>
          <p:cNvPr id="71" name="Rectangle 19">
            <a:extLst>
              <a:ext uri="{FF2B5EF4-FFF2-40B4-BE49-F238E27FC236}">
                <a16:creationId xmlns:a16="http://schemas.microsoft.com/office/drawing/2014/main" id="{3FF94A78-0C51-4E60-B4AE-9226CFE2481E}"/>
              </a:ext>
            </a:extLst>
          </p:cNvPr>
          <p:cNvSpPr>
            <a:spLocks noChangeArrowheads="1"/>
          </p:cNvSpPr>
          <p:nvPr/>
        </p:nvSpPr>
        <p:spPr bwMode="auto">
          <a:xfrm>
            <a:off x="8708815" y="3698796"/>
            <a:ext cx="1656437" cy="355600"/>
          </a:xfrm>
          <a:prstGeom prst="rect">
            <a:avLst/>
          </a:prstGeom>
          <a:noFill/>
          <a:ln w="9525">
            <a:noFill/>
            <a:miter lim="800000"/>
            <a:headEnd/>
            <a:tailEnd/>
          </a:ln>
          <a:effectLst/>
        </p:spPr>
        <p:txBody>
          <a:bodyPr anchor="ctr"/>
          <a:lstStyle/>
          <a:p>
            <a:pPr algn="ctr">
              <a:spcBef>
                <a:spcPct val="0"/>
              </a:spcBef>
            </a:pPr>
            <a:r>
              <a:rPr lang="es-ES" dirty="0">
                <a:solidFill>
                  <a:schemeClr val="accent3">
                    <a:lumMod val="50000"/>
                  </a:schemeClr>
                </a:solidFill>
                <a:latin typeface="+mj-lt"/>
              </a:rPr>
              <a:t>3h. 02 min.</a:t>
            </a:r>
          </a:p>
        </p:txBody>
      </p:sp>
      <p:sp>
        <p:nvSpPr>
          <p:cNvPr id="72" name="Rectangle 19">
            <a:extLst>
              <a:ext uri="{FF2B5EF4-FFF2-40B4-BE49-F238E27FC236}">
                <a16:creationId xmlns:a16="http://schemas.microsoft.com/office/drawing/2014/main" id="{0E958F56-D24B-4DFD-9F72-0C4AA7DBE47D}"/>
              </a:ext>
            </a:extLst>
          </p:cNvPr>
          <p:cNvSpPr>
            <a:spLocks noChangeArrowheads="1"/>
          </p:cNvSpPr>
          <p:nvPr/>
        </p:nvSpPr>
        <p:spPr bwMode="auto">
          <a:xfrm>
            <a:off x="10120067" y="3691176"/>
            <a:ext cx="1729486" cy="355600"/>
          </a:xfrm>
          <a:prstGeom prst="rect">
            <a:avLst/>
          </a:prstGeom>
          <a:noFill/>
          <a:ln w="9525">
            <a:noFill/>
            <a:miter lim="800000"/>
            <a:headEnd/>
            <a:tailEnd/>
          </a:ln>
          <a:effectLst/>
        </p:spPr>
        <p:txBody>
          <a:bodyPr anchor="ctr"/>
          <a:lstStyle/>
          <a:p>
            <a:pPr algn="ctr">
              <a:spcBef>
                <a:spcPct val="0"/>
              </a:spcBef>
            </a:pPr>
            <a:r>
              <a:rPr lang="es-ES" sz="1400" b="1" dirty="0">
                <a:latin typeface="+mj-lt"/>
              </a:rPr>
              <a:t>→</a:t>
            </a:r>
            <a:r>
              <a:rPr lang="es-ES" sz="1000" b="1" dirty="0">
                <a:latin typeface="+mj-lt"/>
              </a:rPr>
              <a:t> 2019: 3h. 00 min.</a:t>
            </a:r>
          </a:p>
        </p:txBody>
      </p:sp>
      <p:sp>
        <p:nvSpPr>
          <p:cNvPr id="73" name="CuadroTexto 72">
            <a:extLst>
              <a:ext uri="{FF2B5EF4-FFF2-40B4-BE49-F238E27FC236}">
                <a16:creationId xmlns:a16="http://schemas.microsoft.com/office/drawing/2014/main" id="{99277613-E148-44BD-8CAA-876F84AA7B43}"/>
              </a:ext>
            </a:extLst>
          </p:cNvPr>
          <p:cNvSpPr txBox="1"/>
          <p:nvPr/>
        </p:nvSpPr>
        <p:spPr>
          <a:xfrm>
            <a:off x="10733499" y="1312043"/>
            <a:ext cx="989210" cy="249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177</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87" name="Rectangle 17">
            <a:extLst>
              <a:ext uri="{FF2B5EF4-FFF2-40B4-BE49-F238E27FC236}">
                <a16:creationId xmlns:a16="http://schemas.microsoft.com/office/drawing/2014/main" id="{DBBE1943-B60D-4AC1-882D-DA546A5EB184}"/>
              </a:ext>
            </a:extLst>
          </p:cNvPr>
          <p:cNvSpPr>
            <a:spLocks noChangeArrowheads="1"/>
          </p:cNvSpPr>
          <p:nvPr/>
        </p:nvSpPr>
        <p:spPr bwMode="auto">
          <a:xfrm>
            <a:off x="6603736" y="4207956"/>
            <a:ext cx="2521883"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Idiomas de lectura </a:t>
            </a:r>
          </a:p>
        </p:txBody>
      </p:sp>
      <p:sp>
        <p:nvSpPr>
          <p:cNvPr id="99" name="Rectangle 17">
            <a:extLst>
              <a:ext uri="{FF2B5EF4-FFF2-40B4-BE49-F238E27FC236}">
                <a16:creationId xmlns:a16="http://schemas.microsoft.com/office/drawing/2014/main" id="{AE30D185-E4AF-45F1-9BD5-31977D442E5B}"/>
              </a:ext>
            </a:extLst>
          </p:cNvPr>
          <p:cNvSpPr>
            <a:spLocks noChangeArrowheads="1"/>
          </p:cNvSpPr>
          <p:nvPr/>
        </p:nvSpPr>
        <p:spPr bwMode="auto">
          <a:xfrm>
            <a:off x="3276178" y="4207956"/>
            <a:ext cx="2521883"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Soportes de lectura </a:t>
            </a:r>
          </a:p>
        </p:txBody>
      </p:sp>
      <p:sp>
        <p:nvSpPr>
          <p:cNvPr id="101" name="Rectangle 17">
            <a:extLst>
              <a:ext uri="{FF2B5EF4-FFF2-40B4-BE49-F238E27FC236}">
                <a16:creationId xmlns:a16="http://schemas.microsoft.com/office/drawing/2014/main" id="{22F89CB1-A15B-42BF-A7A8-E7E949E6B6A7}"/>
              </a:ext>
            </a:extLst>
          </p:cNvPr>
          <p:cNvSpPr>
            <a:spLocks noChangeArrowheads="1"/>
          </p:cNvSpPr>
          <p:nvPr/>
        </p:nvSpPr>
        <p:spPr bwMode="auto">
          <a:xfrm>
            <a:off x="9327670" y="4207956"/>
            <a:ext cx="2521883" cy="355600"/>
          </a:xfrm>
          <a:prstGeom prst="rect">
            <a:avLst/>
          </a:prstGeom>
          <a:noFill/>
          <a:ln w="9525">
            <a:noFill/>
            <a:miter lim="800000"/>
            <a:headEnd/>
            <a:tailEnd/>
          </a:ln>
          <a:effectLst/>
        </p:spPr>
        <p:txBody>
          <a:bodyPr anchor="ctr"/>
          <a:lstStyle/>
          <a:p>
            <a:pPr 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Soportes de lectura </a:t>
            </a:r>
          </a:p>
        </p:txBody>
      </p:sp>
      <p:graphicFrame>
        <p:nvGraphicFramePr>
          <p:cNvPr id="111" name="20 Gráfico">
            <a:extLst>
              <a:ext uri="{FF2B5EF4-FFF2-40B4-BE49-F238E27FC236}">
                <a16:creationId xmlns:a16="http://schemas.microsoft.com/office/drawing/2014/main" id="{A8945043-8701-4C85-8617-2E102AA81DA9}"/>
              </a:ext>
            </a:extLst>
          </p:cNvPr>
          <p:cNvGraphicFramePr/>
          <p:nvPr>
            <p:extLst>
              <p:ext uri="{D42A27DB-BD31-4B8C-83A1-F6EECF244321}">
                <p14:modId xmlns:p14="http://schemas.microsoft.com/office/powerpoint/2010/main" val="2747586343"/>
              </p:ext>
            </p:extLst>
          </p:nvPr>
        </p:nvGraphicFramePr>
        <p:xfrm>
          <a:off x="4512131" y="4474059"/>
          <a:ext cx="1469493" cy="20892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2" name="5 Tabla">
            <a:extLst>
              <a:ext uri="{FF2B5EF4-FFF2-40B4-BE49-F238E27FC236}">
                <a16:creationId xmlns:a16="http://schemas.microsoft.com/office/drawing/2014/main" id="{959EB803-D254-4E32-982B-52FCFA09552E}"/>
              </a:ext>
            </a:extLst>
          </p:cNvPr>
          <p:cNvGraphicFramePr>
            <a:graphicFrameLocks noGrp="1"/>
          </p:cNvGraphicFramePr>
          <p:nvPr>
            <p:extLst>
              <p:ext uri="{D42A27DB-BD31-4B8C-83A1-F6EECF244321}">
                <p14:modId xmlns:p14="http://schemas.microsoft.com/office/powerpoint/2010/main" val="2393902570"/>
              </p:ext>
            </p:extLst>
          </p:nvPr>
        </p:nvGraphicFramePr>
        <p:xfrm>
          <a:off x="2789558" y="4534501"/>
          <a:ext cx="1801802" cy="1936745"/>
        </p:xfrm>
        <a:graphic>
          <a:graphicData uri="http://schemas.openxmlformats.org/drawingml/2006/table">
            <a:tbl>
              <a:tblPr/>
              <a:tblGrid>
                <a:gridCol w="1801802">
                  <a:extLst>
                    <a:ext uri="{9D8B030D-6E8A-4147-A177-3AD203B41FA5}">
                      <a16:colId xmlns:a16="http://schemas.microsoft.com/office/drawing/2014/main" val="20000"/>
                    </a:ext>
                  </a:extLst>
                </a:gridCol>
              </a:tblGrid>
              <a:tr h="387349">
                <a:tc>
                  <a:txBody>
                    <a:bodyPr/>
                    <a:lstStyle/>
                    <a:p>
                      <a:pPr algn="r" fontAlgn="b"/>
                      <a:r>
                        <a:rPr lang="es-ES" sz="800" b="1" i="0" u="none" strike="noStrike" dirty="0">
                          <a:solidFill>
                            <a:srgbClr val="000000"/>
                          </a:solidFill>
                          <a:effectLst/>
                          <a:latin typeface="+mj-lt"/>
                        </a:rPr>
                        <a:t>Libro de papel</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800" b="1" i="0" u="none" strike="noStrike" kern="1200" dirty="0">
                          <a:solidFill>
                            <a:srgbClr val="000000"/>
                          </a:solidFill>
                          <a:effectLst/>
                          <a:latin typeface="+mn-lt"/>
                          <a:ea typeface="+mn-ea"/>
                          <a:cs typeface="+mn-cs"/>
                        </a:rPr>
                        <a:t>Tablet</a:t>
                      </a:r>
                    </a:p>
                  </a:txBody>
                  <a:tcPr marL="9525" marR="9525" marT="9525" marB="0" anchor="ctr">
                    <a:lnL>
                      <a:noFill/>
                    </a:lnL>
                    <a:lnR>
                      <a:noFill/>
                    </a:lnR>
                    <a:lnT>
                      <a:noFill/>
                    </a:lnT>
                    <a:lnB>
                      <a:noFill/>
                    </a:lnB>
                  </a:tcPr>
                </a:tc>
                <a:extLst>
                  <a:ext uri="{0D108BD9-81ED-4DB2-BD59-A6C34878D82A}">
                    <a16:rowId xmlns:a16="http://schemas.microsoft.com/office/drawing/2014/main" val="2963830085"/>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800" b="1" i="0" u="none" strike="noStrike" kern="1200" dirty="0">
                          <a:solidFill>
                            <a:srgbClr val="000000"/>
                          </a:solidFill>
                          <a:effectLst/>
                          <a:latin typeface="+mn-lt"/>
                          <a:ea typeface="+mn-ea"/>
                          <a:cs typeface="+mn-cs"/>
                        </a:rPr>
                        <a:t>Móvil, Smartphone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b="1" i="0" u="none" strike="noStrike" kern="1200" dirty="0">
                          <a:solidFill>
                            <a:srgbClr val="000000"/>
                          </a:solidFill>
                          <a:effectLst/>
                          <a:latin typeface="+mn-lt"/>
                          <a:ea typeface="+mn-ea"/>
                          <a:cs typeface="+mn-cs"/>
                        </a:rPr>
                        <a:t>Lector de </a:t>
                      </a:r>
                      <a:r>
                        <a:rPr lang="en-US" sz="800" b="1" i="0" u="none" strike="noStrike" kern="1200" dirty="0" err="1">
                          <a:solidFill>
                            <a:srgbClr val="000000"/>
                          </a:solidFill>
                          <a:effectLst/>
                          <a:latin typeface="+mn-lt"/>
                          <a:ea typeface="+mn-ea"/>
                          <a:cs typeface="+mn-cs"/>
                        </a:rPr>
                        <a:t>ebooks</a:t>
                      </a:r>
                      <a:endParaRPr lang="en-US" sz="800" b="1"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b="1" i="0" u="none" strike="noStrike" kern="1200" dirty="0" err="1">
                          <a:solidFill>
                            <a:srgbClr val="000000"/>
                          </a:solidFill>
                          <a:effectLst/>
                          <a:latin typeface="+mn-lt"/>
                          <a:ea typeface="+mn-ea"/>
                          <a:cs typeface="+mn-cs"/>
                        </a:rPr>
                        <a:t>Audiolibro</a:t>
                      </a:r>
                      <a:endParaRPr lang="en-US" sz="800" b="1"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13" name="20 Gráfico">
            <a:extLst>
              <a:ext uri="{FF2B5EF4-FFF2-40B4-BE49-F238E27FC236}">
                <a16:creationId xmlns:a16="http://schemas.microsoft.com/office/drawing/2014/main" id="{5D33316D-6E66-499D-84DA-4DEB45032316}"/>
              </a:ext>
            </a:extLst>
          </p:cNvPr>
          <p:cNvGraphicFramePr/>
          <p:nvPr>
            <p:extLst>
              <p:ext uri="{D42A27DB-BD31-4B8C-83A1-F6EECF244321}">
                <p14:modId xmlns:p14="http://schemas.microsoft.com/office/powerpoint/2010/main" val="1183784984"/>
              </p:ext>
            </p:extLst>
          </p:nvPr>
        </p:nvGraphicFramePr>
        <p:xfrm>
          <a:off x="1592603" y="4474059"/>
          <a:ext cx="1469493" cy="208926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4" name="5 Tabla">
            <a:extLst>
              <a:ext uri="{FF2B5EF4-FFF2-40B4-BE49-F238E27FC236}">
                <a16:creationId xmlns:a16="http://schemas.microsoft.com/office/drawing/2014/main" id="{5E77CA03-ABB1-4F59-B8AF-74FB98150AB7}"/>
              </a:ext>
            </a:extLst>
          </p:cNvPr>
          <p:cNvGraphicFramePr>
            <a:graphicFrameLocks noGrp="1"/>
          </p:cNvGraphicFramePr>
          <p:nvPr/>
        </p:nvGraphicFramePr>
        <p:xfrm>
          <a:off x="-129970" y="4534501"/>
          <a:ext cx="1801802" cy="1936745"/>
        </p:xfrm>
        <a:graphic>
          <a:graphicData uri="http://schemas.openxmlformats.org/drawingml/2006/table">
            <a:tbl>
              <a:tblPr/>
              <a:tblGrid>
                <a:gridCol w="1801802">
                  <a:extLst>
                    <a:ext uri="{9D8B030D-6E8A-4147-A177-3AD203B41FA5}">
                      <a16:colId xmlns:a16="http://schemas.microsoft.com/office/drawing/2014/main" val="20000"/>
                    </a:ext>
                  </a:extLst>
                </a:gridCol>
              </a:tblGrid>
              <a:tr h="387349">
                <a:tc>
                  <a:txBody>
                    <a:bodyPr/>
                    <a:lstStyle/>
                    <a:p>
                      <a:pPr algn="r" fontAlgn="b"/>
                      <a:r>
                        <a:rPr lang="es-ES" sz="1100" b="1" i="0" u="none" strike="noStrike" dirty="0">
                          <a:solidFill>
                            <a:srgbClr val="000000"/>
                          </a:solidFill>
                          <a:effectLst/>
                          <a:latin typeface="+mj-lt"/>
                        </a:rPr>
                        <a:t>En castellano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87349">
                <a:tc>
                  <a:txBody>
                    <a:bodyPr/>
                    <a:lstStyle/>
                    <a:p>
                      <a:pPr algn="r" fontAlgn="b"/>
                      <a:r>
                        <a:rPr lang="es-ES" sz="1100" b="1" i="0" u="none" strike="noStrike">
                          <a:solidFill>
                            <a:srgbClr val="000000"/>
                          </a:solidFill>
                          <a:effectLst/>
                          <a:latin typeface="+mj-lt"/>
                        </a:rPr>
                        <a:t>En catalán</a:t>
                      </a:r>
                    </a:p>
                  </a:txBody>
                  <a:tcPr marL="9525" marR="9525" marT="9525" marB="0" anchor="ctr">
                    <a:lnL>
                      <a:noFill/>
                    </a:lnL>
                    <a:lnR>
                      <a:noFill/>
                    </a:lnR>
                    <a:lnT>
                      <a:noFill/>
                    </a:lnT>
                    <a:lnB>
                      <a:noFill/>
                    </a:lnB>
                  </a:tcPr>
                </a:tc>
                <a:extLst>
                  <a:ext uri="{0D108BD9-81ED-4DB2-BD59-A6C34878D82A}">
                    <a16:rowId xmlns:a16="http://schemas.microsoft.com/office/drawing/2014/main" val="2963830085"/>
                  </a:ext>
                </a:extLst>
              </a:tr>
              <a:tr h="387349">
                <a:tc>
                  <a:txBody>
                    <a:bodyPr/>
                    <a:lstStyle/>
                    <a:p>
                      <a:pPr algn="r" fontAlgn="b"/>
                      <a:r>
                        <a:rPr lang="es-ES" sz="1100" b="1" i="0" u="none" strike="noStrike" dirty="0">
                          <a:solidFill>
                            <a:srgbClr val="000000"/>
                          </a:solidFill>
                          <a:effectLst/>
                          <a:latin typeface="+mj-lt"/>
                        </a:rPr>
                        <a:t>En inglés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100" b="1" i="0" u="none" strike="noStrike" kern="1200" dirty="0">
                          <a:solidFill>
                            <a:srgbClr val="000000"/>
                          </a:solidFill>
                          <a:effectLst/>
                          <a:latin typeface="+mn-lt"/>
                          <a:ea typeface="+mn-ea"/>
                          <a:cs typeface="+mn-cs"/>
                        </a:rPr>
                        <a:t>En gallego</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100" b="1" i="0" u="none" strike="noStrike" kern="1200" dirty="0">
                          <a:solidFill>
                            <a:srgbClr val="000000"/>
                          </a:solidFill>
                          <a:effectLst/>
                          <a:latin typeface="+mn-lt"/>
                          <a:ea typeface="+mn-ea"/>
                          <a:cs typeface="+mn-cs"/>
                        </a:rPr>
                        <a:t>En euskera</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15" name="20 Gráfico">
            <a:extLst>
              <a:ext uri="{FF2B5EF4-FFF2-40B4-BE49-F238E27FC236}">
                <a16:creationId xmlns:a16="http://schemas.microsoft.com/office/drawing/2014/main" id="{EE16F92B-D155-4D89-94D1-3F7B91BBD761}"/>
              </a:ext>
            </a:extLst>
          </p:cNvPr>
          <p:cNvGraphicFramePr/>
          <p:nvPr>
            <p:extLst>
              <p:ext uri="{D42A27DB-BD31-4B8C-83A1-F6EECF244321}">
                <p14:modId xmlns:p14="http://schemas.microsoft.com/office/powerpoint/2010/main" val="2639793253"/>
              </p:ext>
            </p:extLst>
          </p:nvPr>
        </p:nvGraphicFramePr>
        <p:xfrm>
          <a:off x="10391094" y="4474059"/>
          <a:ext cx="1469493" cy="20892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6" name="5 Tabla">
            <a:extLst>
              <a:ext uri="{FF2B5EF4-FFF2-40B4-BE49-F238E27FC236}">
                <a16:creationId xmlns:a16="http://schemas.microsoft.com/office/drawing/2014/main" id="{52B6D1D1-C569-43D4-BEA4-276A638748D1}"/>
              </a:ext>
            </a:extLst>
          </p:cNvPr>
          <p:cNvGraphicFramePr>
            <a:graphicFrameLocks noGrp="1"/>
          </p:cNvGraphicFramePr>
          <p:nvPr>
            <p:extLst>
              <p:ext uri="{D42A27DB-BD31-4B8C-83A1-F6EECF244321}">
                <p14:modId xmlns:p14="http://schemas.microsoft.com/office/powerpoint/2010/main" val="3284236814"/>
              </p:ext>
            </p:extLst>
          </p:nvPr>
        </p:nvGraphicFramePr>
        <p:xfrm>
          <a:off x="8668521" y="4534501"/>
          <a:ext cx="1801802" cy="1936745"/>
        </p:xfrm>
        <a:graphic>
          <a:graphicData uri="http://schemas.openxmlformats.org/drawingml/2006/table">
            <a:tbl>
              <a:tblPr/>
              <a:tblGrid>
                <a:gridCol w="1801802">
                  <a:extLst>
                    <a:ext uri="{9D8B030D-6E8A-4147-A177-3AD203B41FA5}">
                      <a16:colId xmlns:a16="http://schemas.microsoft.com/office/drawing/2014/main" val="20000"/>
                    </a:ext>
                  </a:extLst>
                </a:gridCol>
              </a:tblGrid>
              <a:tr h="387349">
                <a:tc>
                  <a:txBody>
                    <a:bodyPr/>
                    <a:lstStyle/>
                    <a:p>
                      <a:pPr algn="r" fontAlgn="b"/>
                      <a:r>
                        <a:rPr lang="es-ES" sz="800" b="1" i="0" u="none" strike="noStrike" dirty="0">
                          <a:solidFill>
                            <a:srgbClr val="000000"/>
                          </a:solidFill>
                          <a:effectLst/>
                          <a:latin typeface="+mj-lt"/>
                        </a:rPr>
                        <a:t>Libro de papel</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800" b="1" i="0" u="none" strike="noStrike" kern="1200" dirty="0">
                          <a:solidFill>
                            <a:srgbClr val="000000"/>
                          </a:solidFill>
                          <a:effectLst/>
                          <a:latin typeface="+mn-lt"/>
                          <a:ea typeface="+mn-ea"/>
                          <a:cs typeface="+mn-cs"/>
                        </a:rPr>
                        <a:t>Tablet</a:t>
                      </a:r>
                    </a:p>
                  </a:txBody>
                  <a:tcPr marL="9525" marR="9525" marT="9525" marB="0" anchor="ctr">
                    <a:lnL>
                      <a:noFill/>
                    </a:lnL>
                    <a:lnR>
                      <a:noFill/>
                    </a:lnR>
                    <a:lnT>
                      <a:noFill/>
                    </a:lnT>
                    <a:lnB>
                      <a:noFill/>
                    </a:lnB>
                  </a:tcPr>
                </a:tc>
                <a:extLst>
                  <a:ext uri="{0D108BD9-81ED-4DB2-BD59-A6C34878D82A}">
                    <a16:rowId xmlns:a16="http://schemas.microsoft.com/office/drawing/2014/main" val="2963830085"/>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800" b="1" i="0" u="none" strike="noStrike" kern="1200" dirty="0">
                          <a:solidFill>
                            <a:srgbClr val="000000"/>
                          </a:solidFill>
                          <a:effectLst/>
                          <a:latin typeface="+mn-lt"/>
                          <a:ea typeface="+mn-ea"/>
                          <a:cs typeface="+mn-cs"/>
                        </a:rPr>
                        <a:t>Móvil, Smartphone</a:t>
                      </a:r>
                    </a:p>
                    <a:p>
                      <a:pPr marL="0" marR="0" lvl="0" indent="0" algn="r" defTabSz="914400" rtl="0" eaLnBrk="1" fontAlgn="b" latinLnBrk="0" hangingPunct="1">
                        <a:lnSpc>
                          <a:spcPct val="100000"/>
                        </a:lnSpc>
                        <a:spcBef>
                          <a:spcPts val="0"/>
                        </a:spcBef>
                        <a:spcAft>
                          <a:spcPts val="0"/>
                        </a:spcAft>
                        <a:buClrTx/>
                        <a:buSzTx/>
                        <a:buFontTx/>
                        <a:buNone/>
                        <a:tabLst/>
                        <a:defRPr/>
                      </a:pPr>
                      <a:endParaRPr lang="es-ES" sz="800" b="1"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b="1" i="0" u="none" strike="noStrike" kern="1200" dirty="0">
                          <a:solidFill>
                            <a:srgbClr val="000000"/>
                          </a:solidFill>
                          <a:effectLst/>
                          <a:latin typeface="+mn-lt"/>
                          <a:ea typeface="+mn-ea"/>
                          <a:cs typeface="+mn-cs"/>
                        </a:rPr>
                        <a:t>Lector de </a:t>
                      </a:r>
                      <a:r>
                        <a:rPr lang="en-US" sz="800" b="1" i="0" u="none" strike="noStrike" kern="1200" dirty="0" err="1">
                          <a:solidFill>
                            <a:srgbClr val="000000"/>
                          </a:solidFill>
                          <a:effectLst/>
                          <a:latin typeface="+mn-lt"/>
                          <a:ea typeface="+mn-ea"/>
                          <a:cs typeface="+mn-cs"/>
                        </a:rPr>
                        <a:t>ebooks</a:t>
                      </a:r>
                      <a:endParaRPr lang="en-US" sz="800" b="1"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b="1" i="0" u="none" strike="noStrike" kern="1200" dirty="0" err="1">
                          <a:solidFill>
                            <a:srgbClr val="000000"/>
                          </a:solidFill>
                          <a:effectLst/>
                          <a:latin typeface="+mn-lt"/>
                          <a:ea typeface="+mn-ea"/>
                          <a:cs typeface="+mn-cs"/>
                        </a:rPr>
                        <a:t>Audiolibro</a:t>
                      </a:r>
                      <a:endParaRPr lang="en-US" sz="800" b="1" i="0" u="none" strike="noStrike" kern="1200" dirty="0">
                        <a:solidFill>
                          <a:srgbClr val="000000"/>
                        </a:solidFill>
                        <a:effectLst/>
                        <a:latin typeface="+mn-lt"/>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17" name="20 Gráfico">
            <a:extLst>
              <a:ext uri="{FF2B5EF4-FFF2-40B4-BE49-F238E27FC236}">
                <a16:creationId xmlns:a16="http://schemas.microsoft.com/office/drawing/2014/main" id="{A617C3F4-B625-46B8-B553-C0308C358F02}"/>
              </a:ext>
            </a:extLst>
          </p:cNvPr>
          <p:cNvGraphicFramePr/>
          <p:nvPr>
            <p:extLst>
              <p:ext uri="{D42A27DB-BD31-4B8C-83A1-F6EECF244321}">
                <p14:modId xmlns:p14="http://schemas.microsoft.com/office/powerpoint/2010/main" val="2315910667"/>
              </p:ext>
            </p:extLst>
          </p:nvPr>
        </p:nvGraphicFramePr>
        <p:xfrm>
          <a:off x="7683600" y="4474059"/>
          <a:ext cx="1469493" cy="20892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8" name="5 Tabla">
            <a:extLst>
              <a:ext uri="{FF2B5EF4-FFF2-40B4-BE49-F238E27FC236}">
                <a16:creationId xmlns:a16="http://schemas.microsoft.com/office/drawing/2014/main" id="{30542468-B711-43F7-A02E-1A06F4737470}"/>
              </a:ext>
            </a:extLst>
          </p:cNvPr>
          <p:cNvGraphicFramePr>
            <a:graphicFrameLocks noGrp="1"/>
          </p:cNvGraphicFramePr>
          <p:nvPr>
            <p:extLst>
              <p:ext uri="{D42A27DB-BD31-4B8C-83A1-F6EECF244321}">
                <p14:modId xmlns:p14="http://schemas.microsoft.com/office/powerpoint/2010/main" val="3103387319"/>
              </p:ext>
            </p:extLst>
          </p:nvPr>
        </p:nvGraphicFramePr>
        <p:xfrm>
          <a:off x="5961027" y="4534501"/>
          <a:ext cx="1801802" cy="1936745"/>
        </p:xfrm>
        <a:graphic>
          <a:graphicData uri="http://schemas.openxmlformats.org/drawingml/2006/table">
            <a:tbl>
              <a:tblPr/>
              <a:tblGrid>
                <a:gridCol w="1801802">
                  <a:extLst>
                    <a:ext uri="{9D8B030D-6E8A-4147-A177-3AD203B41FA5}">
                      <a16:colId xmlns:a16="http://schemas.microsoft.com/office/drawing/2014/main" val="20000"/>
                    </a:ext>
                  </a:extLst>
                </a:gridCol>
              </a:tblGrid>
              <a:tr h="387349">
                <a:tc>
                  <a:txBody>
                    <a:bodyPr/>
                    <a:lstStyle/>
                    <a:p>
                      <a:pPr algn="r" fontAlgn="b"/>
                      <a:r>
                        <a:rPr lang="es-ES" sz="1100" b="1" i="0" u="none" strike="noStrike" dirty="0">
                          <a:solidFill>
                            <a:srgbClr val="000000"/>
                          </a:solidFill>
                          <a:effectLst/>
                          <a:latin typeface="+mj-lt"/>
                        </a:rPr>
                        <a:t>En castellano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87349">
                <a:tc>
                  <a:txBody>
                    <a:bodyPr/>
                    <a:lstStyle/>
                    <a:p>
                      <a:pPr algn="r" fontAlgn="b"/>
                      <a:r>
                        <a:rPr lang="es-ES" sz="1100" b="1" i="0" u="none" strike="noStrike">
                          <a:solidFill>
                            <a:srgbClr val="000000"/>
                          </a:solidFill>
                          <a:effectLst/>
                          <a:latin typeface="+mj-lt"/>
                        </a:rPr>
                        <a:t>En catalán</a:t>
                      </a:r>
                    </a:p>
                  </a:txBody>
                  <a:tcPr marL="9525" marR="9525" marT="9525" marB="0" anchor="ctr">
                    <a:lnL>
                      <a:noFill/>
                    </a:lnL>
                    <a:lnR>
                      <a:noFill/>
                    </a:lnR>
                    <a:lnT>
                      <a:noFill/>
                    </a:lnT>
                    <a:lnB>
                      <a:noFill/>
                    </a:lnB>
                  </a:tcPr>
                </a:tc>
                <a:extLst>
                  <a:ext uri="{0D108BD9-81ED-4DB2-BD59-A6C34878D82A}">
                    <a16:rowId xmlns:a16="http://schemas.microsoft.com/office/drawing/2014/main" val="2963830085"/>
                  </a:ext>
                </a:extLst>
              </a:tr>
              <a:tr h="387349">
                <a:tc>
                  <a:txBody>
                    <a:bodyPr/>
                    <a:lstStyle/>
                    <a:p>
                      <a:pPr algn="r" fontAlgn="b"/>
                      <a:r>
                        <a:rPr lang="es-ES" sz="1100" b="1" i="0" u="none" strike="noStrike">
                          <a:solidFill>
                            <a:srgbClr val="000000"/>
                          </a:solidFill>
                          <a:effectLst/>
                          <a:latin typeface="+mj-lt"/>
                        </a:rPr>
                        <a:t>En inglés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100" b="1" i="0" u="none" strike="noStrike" kern="1200" dirty="0">
                          <a:solidFill>
                            <a:srgbClr val="000000"/>
                          </a:solidFill>
                          <a:effectLst/>
                          <a:latin typeface="+mn-lt"/>
                          <a:ea typeface="+mn-ea"/>
                          <a:cs typeface="+mn-cs"/>
                        </a:rPr>
                        <a:t>En euskera</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8734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100" b="1" i="0" u="none" strike="noStrike" kern="1200" dirty="0">
                          <a:solidFill>
                            <a:srgbClr val="000000"/>
                          </a:solidFill>
                          <a:effectLst/>
                          <a:latin typeface="+mn-lt"/>
                          <a:ea typeface="+mn-ea"/>
                          <a:cs typeface="+mn-cs"/>
                        </a:rPr>
                        <a:t>En gallego</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119" name="Picture 10" descr="Resultado de imagen de bandera png cataluña">
            <a:extLst>
              <a:ext uri="{FF2B5EF4-FFF2-40B4-BE49-F238E27FC236}">
                <a16:creationId xmlns:a16="http://schemas.microsoft.com/office/drawing/2014/main" id="{C9D1CA6B-B03E-49EE-9FCF-C8DB8C987E33}"/>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7595" y="4996516"/>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8" descr="Resultado de imagen de bandera png euskadi">
            <a:extLst>
              <a:ext uri="{FF2B5EF4-FFF2-40B4-BE49-F238E27FC236}">
                <a16:creationId xmlns:a16="http://schemas.microsoft.com/office/drawing/2014/main" id="{446E0FF9-F12F-4DF8-9E27-2502E9B1B079}"/>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527381" y="6173600"/>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6" descr="Imagen relacionada">
            <a:extLst>
              <a:ext uri="{FF2B5EF4-FFF2-40B4-BE49-F238E27FC236}">
                <a16:creationId xmlns:a16="http://schemas.microsoft.com/office/drawing/2014/main" id="{BBBF55F0-6313-434B-9881-E5C63DB144DB}"/>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44983" y="5761800"/>
            <a:ext cx="274770" cy="27477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0" descr="Resultado de imagen de bandera españa png">
            <a:extLst>
              <a:ext uri="{FF2B5EF4-FFF2-40B4-BE49-F238E27FC236}">
                <a16:creationId xmlns:a16="http://schemas.microsoft.com/office/drawing/2014/main" id="{5BE0F10F-E038-48EC-BBCF-70981D551A9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3435" y="4634152"/>
            <a:ext cx="226750" cy="21282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Resultado de imagen de bandera inglaterra png">
            <a:extLst>
              <a:ext uri="{FF2B5EF4-FFF2-40B4-BE49-F238E27FC236}">
                <a16:creationId xmlns:a16="http://schemas.microsoft.com/office/drawing/2014/main" id="{F9E517FB-8FF2-48C1-A798-A63D7A11089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99551" y="5401049"/>
            <a:ext cx="238125" cy="23360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0" descr="Resultado de imagen de bandera png cataluña">
            <a:extLst>
              <a:ext uri="{FF2B5EF4-FFF2-40B4-BE49-F238E27FC236}">
                <a16:creationId xmlns:a16="http://schemas.microsoft.com/office/drawing/2014/main" id="{AA394E9E-F70E-4889-A7C7-EAFF962E363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572092" y="4996516"/>
            <a:ext cx="234000" cy="2340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8" descr="Resultado de imagen de bandera png euskadi">
            <a:extLst>
              <a:ext uri="{FF2B5EF4-FFF2-40B4-BE49-F238E27FC236}">
                <a16:creationId xmlns:a16="http://schemas.microsoft.com/office/drawing/2014/main" id="{BAD4ACC2-A8C8-49B2-8D7B-4C70B5385680}"/>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6620147" y="5782185"/>
            <a:ext cx="248644" cy="234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6" descr="Imagen relacionada">
            <a:extLst>
              <a:ext uri="{FF2B5EF4-FFF2-40B4-BE49-F238E27FC236}">
                <a16:creationId xmlns:a16="http://schemas.microsoft.com/office/drawing/2014/main" id="{61DE25BD-021D-4EDE-8635-CAD1021150F9}"/>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639792" y="6163717"/>
            <a:ext cx="274770" cy="274770"/>
          </a:xfrm>
          <a:prstGeom prst="rect">
            <a:avLst/>
          </a:prstGeom>
          <a:noFill/>
          <a:extLst>
            <a:ext uri="{909E8E84-426E-40DD-AFC4-6F175D3DCCD1}">
              <a14:hiddenFill xmlns:a14="http://schemas.microsoft.com/office/drawing/2010/main">
                <a:solidFill>
                  <a:srgbClr val="FFFFFF"/>
                </a:solidFill>
              </a14:hiddenFill>
            </a:ext>
          </a:extLst>
        </p:spPr>
      </p:pic>
      <p:sp>
        <p:nvSpPr>
          <p:cNvPr id="127" name="CuadroTexto 126">
            <a:extLst>
              <a:ext uri="{FF2B5EF4-FFF2-40B4-BE49-F238E27FC236}">
                <a16:creationId xmlns:a16="http://schemas.microsoft.com/office/drawing/2014/main" id="{0EB1AB0A-8D9A-469B-9150-74B8133AC595}"/>
              </a:ext>
            </a:extLst>
          </p:cNvPr>
          <p:cNvSpPr txBox="1"/>
          <p:nvPr/>
        </p:nvSpPr>
        <p:spPr>
          <a:xfrm>
            <a:off x="-50048" y="3711093"/>
            <a:ext cx="102801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Leen:</a:t>
            </a:r>
            <a:b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br>
            <a:r>
              <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rPr>
              <a:t>160</a:t>
            </a:r>
          </a:p>
        </p:txBody>
      </p:sp>
      <p:sp>
        <p:nvSpPr>
          <p:cNvPr id="128" name="CuadroTexto 127">
            <a:extLst>
              <a:ext uri="{FF2B5EF4-FFF2-40B4-BE49-F238E27FC236}">
                <a16:creationId xmlns:a16="http://schemas.microsoft.com/office/drawing/2014/main" id="{2FE716EB-F780-4287-A9F2-9A3BBDEEB3BD}"/>
              </a:ext>
            </a:extLst>
          </p:cNvPr>
          <p:cNvSpPr txBox="1"/>
          <p:nvPr/>
        </p:nvSpPr>
        <p:spPr>
          <a:xfrm>
            <a:off x="6289566" y="3711093"/>
            <a:ext cx="102801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Leen:</a:t>
            </a:r>
            <a:b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br>
            <a:r>
              <a:rPr kumimoji="0" lang="es-ES" sz="1000" i="0" u="none" strike="noStrike" kern="1200" cap="none" spc="0" normalizeH="0" baseline="0" noProof="0" dirty="0">
                <a:ln>
                  <a:noFill/>
                </a:ln>
                <a:solidFill>
                  <a:srgbClr val="002060"/>
                </a:solidFill>
                <a:effectLst/>
                <a:uLnTx/>
                <a:uFillTx/>
                <a:latin typeface="Verdana"/>
                <a:ea typeface="Roboto" pitchFamily="2" charset="0"/>
                <a:cs typeface="+mn-cs"/>
              </a:rPr>
              <a:t>157</a:t>
            </a:r>
          </a:p>
        </p:txBody>
      </p:sp>
      <p:sp>
        <p:nvSpPr>
          <p:cNvPr id="54" name="Rectangle 3">
            <a:extLst>
              <a:ext uri="{FF2B5EF4-FFF2-40B4-BE49-F238E27FC236}">
                <a16:creationId xmlns:a16="http://schemas.microsoft.com/office/drawing/2014/main" id="{45D2CCDB-A6D2-4B52-BD38-924302894905}"/>
              </a:ext>
            </a:extLst>
          </p:cNvPr>
          <p:cNvSpPr>
            <a:spLocks noChangeArrowheads="1"/>
          </p:cNvSpPr>
          <p:nvPr/>
        </p:nvSpPr>
        <p:spPr bwMode="auto">
          <a:xfrm>
            <a:off x="282570" y="133282"/>
            <a:ext cx="4003411" cy="365125"/>
          </a:xfrm>
          <a:prstGeom prst="rect">
            <a:avLst/>
          </a:prstGeom>
        </p:spPr>
        <p:txBody>
          <a:bodyPr vert="horz" lIns="91440" tIns="45720" rIns="91440" bIns="45720" rtlCol="0" anchor="ctr">
            <a:normAutofit fontScale="97500"/>
          </a:bodyPr>
          <a:lstStyle/>
          <a:p>
            <a:pPr lvl="0">
              <a:lnSpc>
                <a:spcPct val="90000"/>
              </a:lnSpc>
              <a:spcBef>
                <a:spcPts val="600"/>
              </a:spcBef>
            </a:pPr>
            <a:r>
              <a:rPr lang="es-ES" sz="16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Iniciación de la lectura en los niños</a:t>
            </a:r>
          </a:p>
        </p:txBody>
      </p:sp>
      <p:sp>
        <p:nvSpPr>
          <p:cNvPr id="55" name="Rectangle 3">
            <a:extLst>
              <a:ext uri="{FF2B5EF4-FFF2-40B4-BE49-F238E27FC236}">
                <a16:creationId xmlns:a16="http://schemas.microsoft.com/office/drawing/2014/main" id="{FEDD08E9-46C9-4F4A-8037-B931CB3BCA3D}"/>
              </a:ext>
            </a:extLst>
          </p:cNvPr>
          <p:cNvSpPr>
            <a:spLocks noChangeArrowheads="1"/>
          </p:cNvSpPr>
          <p:nvPr/>
        </p:nvSpPr>
        <p:spPr bwMode="auto">
          <a:xfrm>
            <a:off x="270009" y="270985"/>
            <a:ext cx="4096718" cy="655125"/>
          </a:xfrm>
          <a:prstGeom prst="rect">
            <a:avLst/>
          </a:prstGeom>
        </p:spPr>
        <p:txBody>
          <a:bodyPr vert="horz" lIns="91440" tIns="45720" rIns="91440" bIns="45720" rtlCol="0" anchor="ctr">
            <a:noAutofit/>
          </a:bodyPr>
          <a:lstStyle/>
          <a:p>
            <a:pPr lvl="0">
              <a:lnSpc>
                <a:spcPct val="90000"/>
              </a:lnSpc>
              <a:spcBef>
                <a:spcPts val="600"/>
              </a:spcBef>
              <a:defRPr/>
            </a:pPr>
            <a:r>
              <a:rPr lang="es-ES" sz="24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menores hasta 9 años</a:t>
            </a:r>
          </a:p>
        </p:txBody>
      </p:sp>
      <p:sp>
        <p:nvSpPr>
          <p:cNvPr id="56" name="Rectangle 5">
            <a:extLst>
              <a:ext uri="{FF2B5EF4-FFF2-40B4-BE49-F238E27FC236}">
                <a16:creationId xmlns:a16="http://schemas.microsoft.com/office/drawing/2014/main" id="{89CB26FC-3D10-4E3C-BBBE-C857C53A903A}"/>
              </a:ext>
            </a:extLst>
          </p:cNvPr>
          <p:cNvSpPr>
            <a:spLocks noChangeArrowheads="1"/>
          </p:cNvSpPr>
          <p:nvPr/>
        </p:nvSpPr>
        <p:spPr bwMode="auto">
          <a:xfrm>
            <a:off x="9646887" y="2213824"/>
            <a:ext cx="1162465" cy="707886"/>
          </a:xfrm>
          <a:prstGeom prst="rect">
            <a:avLst/>
          </a:prstGeom>
          <a:noFill/>
          <a:ln w="28575">
            <a:noFill/>
            <a:miter lim="800000"/>
            <a:headEnd/>
            <a:tailEnd/>
          </a:ln>
          <a:effectLst/>
        </p:spPr>
        <p:txBody>
          <a:bodyPr wrap="square">
            <a:spAutoFit/>
          </a:bodyPr>
          <a:lstStyle/>
          <a:p>
            <a:pPr algn="ctr"/>
            <a:r>
              <a:rPr lang="es-ES_tradnl" sz="2000" dirty="0">
                <a:solidFill>
                  <a:schemeClr val="tx1">
                    <a:lumMod val="75000"/>
                    <a:lumOff val="25000"/>
                  </a:schemeClr>
                </a:solidFill>
              </a:rPr>
              <a:t>Sí</a:t>
            </a:r>
          </a:p>
          <a:p>
            <a:pPr algn="ctr"/>
            <a:r>
              <a:rPr lang="es-ES_tradnl" sz="2000" b="1" dirty="0">
                <a:solidFill>
                  <a:schemeClr val="tx1">
                    <a:lumMod val="75000"/>
                    <a:lumOff val="25000"/>
                  </a:schemeClr>
                </a:solidFill>
              </a:rPr>
              <a:t>88,8%</a:t>
            </a:r>
            <a:endParaRPr lang="es-ES" sz="2000" b="1" dirty="0">
              <a:solidFill>
                <a:schemeClr val="tx1">
                  <a:lumMod val="75000"/>
                  <a:lumOff val="25000"/>
                </a:schemeClr>
              </a:solidFill>
            </a:endParaRPr>
          </a:p>
        </p:txBody>
      </p:sp>
      <p:sp>
        <p:nvSpPr>
          <p:cNvPr id="59" name="33 CuadroTexto">
            <a:extLst>
              <a:ext uri="{FF2B5EF4-FFF2-40B4-BE49-F238E27FC236}">
                <a16:creationId xmlns:a16="http://schemas.microsoft.com/office/drawing/2014/main" id="{A699ADF0-0385-495F-9A2E-21465C48F48F}"/>
              </a:ext>
            </a:extLst>
          </p:cNvPr>
          <p:cNvSpPr txBox="1"/>
          <p:nvPr/>
        </p:nvSpPr>
        <p:spPr>
          <a:xfrm>
            <a:off x="9931350" y="2866278"/>
            <a:ext cx="1093134" cy="400110"/>
          </a:xfrm>
          <a:prstGeom prst="rect">
            <a:avLst/>
          </a:prstGeom>
          <a:noFill/>
          <a:ln>
            <a:solidFill>
              <a:schemeClr val="bg1">
                <a:lumMod val="75000"/>
              </a:schemeClr>
            </a:solidFill>
          </a:ln>
        </p:spPr>
        <p:txBody>
          <a:bodyPr wrap="square" rtlCol="0">
            <a:spAutoFit/>
          </a:bodyPr>
          <a:lstStyle/>
          <a:p>
            <a:pPr algn="ctr">
              <a:spcBef>
                <a:spcPts val="0"/>
              </a:spcBef>
            </a:pPr>
            <a:r>
              <a:rPr lang="es-ES" sz="1000" i="1" dirty="0">
                <a:latin typeface="+mj-lt"/>
              </a:rPr>
              <a:t>2019: 86,8%</a:t>
            </a:r>
          </a:p>
          <a:p>
            <a:pPr algn="ctr">
              <a:spcBef>
                <a:spcPts val="0"/>
              </a:spcBef>
            </a:pPr>
            <a:r>
              <a:rPr lang="es-ES" sz="1000" i="1" dirty="0">
                <a:latin typeface="+mj-lt"/>
              </a:rPr>
              <a:t>2018: 85,2%</a:t>
            </a:r>
          </a:p>
        </p:txBody>
      </p:sp>
      <p:sp>
        <p:nvSpPr>
          <p:cNvPr id="60" name="33 CuadroTexto">
            <a:extLst>
              <a:ext uri="{FF2B5EF4-FFF2-40B4-BE49-F238E27FC236}">
                <a16:creationId xmlns:a16="http://schemas.microsoft.com/office/drawing/2014/main" id="{3B52470C-1FD8-44A0-8475-8493F08EA422}"/>
              </a:ext>
            </a:extLst>
          </p:cNvPr>
          <p:cNvSpPr txBox="1"/>
          <p:nvPr/>
        </p:nvSpPr>
        <p:spPr>
          <a:xfrm>
            <a:off x="3984834" y="3053310"/>
            <a:ext cx="1252210" cy="400110"/>
          </a:xfrm>
          <a:prstGeom prst="rect">
            <a:avLst/>
          </a:prstGeom>
          <a:noFill/>
          <a:ln>
            <a:solidFill>
              <a:schemeClr val="bg1">
                <a:lumMod val="75000"/>
              </a:schemeClr>
            </a:solidFill>
          </a:ln>
        </p:spPr>
        <p:txBody>
          <a:bodyPr wrap="square" rtlCol="0">
            <a:spAutoFit/>
          </a:bodyPr>
          <a:lstStyle/>
          <a:p>
            <a:pPr algn="ctr">
              <a:spcBef>
                <a:spcPts val="0"/>
              </a:spcBef>
            </a:pPr>
            <a:r>
              <a:rPr lang="es-ES" sz="1000" i="1" dirty="0">
                <a:latin typeface="+mj-lt"/>
              </a:rPr>
              <a:t>2019: 83,6%</a:t>
            </a:r>
          </a:p>
          <a:p>
            <a:pPr algn="ctr">
              <a:spcBef>
                <a:spcPts val="0"/>
              </a:spcBef>
            </a:pPr>
            <a:r>
              <a:rPr lang="es-ES" sz="1000" i="1" dirty="0">
                <a:latin typeface="+mj-lt"/>
              </a:rPr>
              <a:t>2018: 75,4%</a:t>
            </a:r>
          </a:p>
        </p:txBody>
      </p:sp>
      <p:sp>
        <p:nvSpPr>
          <p:cNvPr id="61" name="Rectangle 126">
            <a:extLst>
              <a:ext uri="{FF2B5EF4-FFF2-40B4-BE49-F238E27FC236}">
                <a16:creationId xmlns:a16="http://schemas.microsoft.com/office/drawing/2014/main" id="{39662289-C61D-4E2C-89E0-3D9D1FDE722A}"/>
              </a:ext>
            </a:extLst>
          </p:cNvPr>
          <p:cNvSpPr>
            <a:spLocks noChangeArrowheads="1"/>
          </p:cNvSpPr>
          <p:nvPr/>
        </p:nvSpPr>
        <p:spPr bwMode="auto">
          <a:xfrm>
            <a:off x="4244435" y="71247"/>
            <a:ext cx="7703382" cy="1129540"/>
          </a:xfrm>
          <a:prstGeom prst="rect">
            <a:avLst/>
          </a:prstGeom>
          <a:noFill/>
          <a:ln w="9525">
            <a:noFill/>
            <a:miter lim="800000"/>
            <a:headEnd/>
            <a:tailEnd/>
          </a:ln>
        </p:spPr>
        <p:txBody>
          <a:bodyPr wrap="square">
            <a:spAutoFit/>
          </a:bodyPr>
          <a:lstStyle/>
          <a:p>
            <a:pPr marL="171450" indent="-171450" algn="just">
              <a:spcBef>
                <a:spcPct val="20000"/>
              </a:spcBef>
              <a:spcAft>
                <a:spcPts val="600"/>
              </a:spcAft>
              <a:buFont typeface="Arial" panose="020B0604020202020204" pitchFamily="34" charset="0"/>
              <a:buChar char="•"/>
            </a:pPr>
            <a:r>
              <a:rPr lang="es-ES" sz="1200" dirty="0">
                <a:ea typeface="Verdana" panose="020B0604030504040204" pitchFamily="34" charset="0"/>
                <a:cs typeface="Verdana" panose="020B0604030504040204" pitchFamily="34" charset="0"/>
              </a:rPr>
              <a:t>El porcentaje de hogares con menores de 6 años en los que se lee a los niños desciende de nuevo a cifras parecidas a 2018. Sin embargo, el tiempo dedicado a la lectura de estos menores aumenta en más de 20 minutos de media respecto al año anterior.</a:t>
            </a:r>
          </a:p>
          <a:p>
            <a:pPr marL="171450" indent="-171450" algn="just">
              <a:spcBef>
                <a:spcPct val="20000"/>
              </a:spcBef>
              <a:spcAft>
                <a:spcPts val="600"/>
              </a:spcAft>
              <a:buFont typeface="Arial" panose="020B0604020202020204" pitchFamily="34" charset="0"/>
              <a:buChar char="•"/>
            </a:pPr>
            <a:r>
              <a:rPr lang="es-ES" sz="1200" dirty="0">
                <a:ea typeface="Verdana" panose="020B0604030504040204" pitchFamily="34" charset="0"/>
                <a:cs typeface="Verdana" panose="020B0604030504040204" pitchFamily="34" charset="0"/>
              </a:rPr>
              <a:t>El 88,8% de los niños de 6 a 9 años leen libros no de texto, dato ligeramente superior al año anterior, aunque el tiempo medio de lectura en este caso se mantiene estable.</a:t>
            </a:r>
          </a:p>
        </p:txBody>
      </p:sp>
    </p:spTree>
    <p:extLst>
      <p:ext uri="{BB962C8B-B14F-4D97-AF65-F5344CB8AC3E}">
        <p14:creationId xmlns:p14="http://schemas.microsoft.com/office/powerpoint/2010/main" val="2883316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082F5CAE-6761-4081-AC94-F9EDD316325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0" y="1"/>
            <a:ext cx="121999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4 CuadroTexto"/>
          <p:cNvSpPr txBox="1"/>
          <p:nvPr/>
        </p:nvSpPr>
        <p:spPr>
          <a:xfrm>
            <a:off x="0" y="3446141"/>
            <a:ext cx="8505826" cy="1272849"/>
          </a:xfrm>
          <a:prstGeom prst="rect">
            <a:avLst/>
          </a:prstGeom>
          <a:solidFill>
            <a:schemeClr val="accent5">
              <a:alpha val="80000"/>
            </a:schemeClr>
          </a:solidFill>
        </p:spPr>
        <p:txBody>
          <a:bodyPr wrap="square">
            <a:spAutoFit/>
          </a:bodyPr>
          <a:lstStyle/>
          <a:p>
            <a:pPr marL="0" marR="0" lvl="0" indent="0" algn="r" defTabSz="914400" rtl="0" eaLnBrk="1" fontAlgn="base" latinLnBrk="0" hangingPunct="1">
              <a:lnSpc>
                <a:spcPct val="120000"/>
              </a:lnSpc>
              <a:spcBef>
                <a:spcPct val="2000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0" marR="0" lvl="0" indent="-342900" algn="r" defTabSz="914400" rtl="0" eaLnBrk="1" fontAlgn="base" latinLnBrk="0" hangingPunct="1">
              <a:lnSpc>
                <a:spcPct val="120000"/>
              </a:lnSpc>
              <a:spcBef>
                <a:spcPts val="600"/>
              </a:spcBef>
              <a:spcAft>
                <a:spcPct val="0"/>
              </a:spcAft>
              <a:buClr>
                <a:srgbClr val="FF6600"/>
              </a:buClr>
              <a:buSzTx/>
              <a:buFont typeface="Marlett" pitchFamily="2" charset="2"/>
              <a:buNone/>
              <a:tabLst/>
              <a:defRPr/>
            </a:pPr>
            <a:r>
              <a:rPr lang="es-ES" sz="4000" b="1" kern="0" dirty="0">
                <a:solidFill>
                  <a:prstClr val="white"/>
                </a:solidFill>
                <a:latin typeface="Verdana"/>
              </a:rPr>
              <a:t>Lectura en adolescentes</a:t>
            </a:r>
            <a:endParaRPr kumimoji="0" lang="es-ES" sz="4000" b="1" i="0" u="none" strike="noStrike" kern="0" cap="none" spc="0" normalizeH="0" baseline="0" noProof="0" dirty="0">
              <a:ln>
                <a:noFill/>
              </a:ln>
              <a:solidFill>
                <a:prstClr val="white"/>
              </a:solidFill>
              <a:effectLst/>
              <a:uLnTx/>
              <a:uFillTx/>
              <a:latin typeface="Verdana"/>
              <a:ea typeface="+mn-ea"/>
              <a:cs typeface="+mn-cs"/>
            </a:endParaRPr>
          </a:p>
        </p:txBody>
      </p:sp>
      <p:pic>
        <p:nvPicPr>
          <p:cNvPr id="5" name="Imagen 4">
            <a:extLst>
              <a:ext uri="{FF2B5EF4-FFF2-40B4-BE49-F238E27FC236}">
                <a16:creationId xmlns:a16="http://schemas.microsoft.com/office/drawing/2014/main" id="{1924600C-2CCE-4AD2-B7BA-FD2B7DA9DD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1428" y="182879"/>
            <a:ext cx="2838527" cy="343331"/>
          </a:xfrm>
          <a:prstGeom prst="rect">
            <a:avLst/>
          </a:prstGeom>
        </p:spPr>
      </p:pic>
    </p:spTree>
    <p:extLst>
      <p:ext uri="{BB962C8B-B14F-4D97-AF65-F5344CB8AC3E}">
        <p14:creationId xmlns:p14="http://schemas.microsoft.com/office/powerpoint/2010/main" val="3937311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A0203BCB-9CAA-464C-A475-8AA6ECEC02CE}"/>
              </a:ext>
            </a:extLst>
          </p:cNvPr>
          <p:cNvSpPr/>
          <p:nvPr/>
        </p:nvSpPr>
        <p:spPr>
          <a:xfrm>
            <a:off x="2975863" y="0"/>
            <a:ext cx="9216138" cy="912958"/>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126">
            <a:extLst>
              <a:ext uri="{FF2B5EF4-FFF2-40B4-BE49-F238E27FC236}">
                <a16:creationId xmlns:a16="http://schemas.microsoft.com/office/drawing/2014/main" id="{1FC6D21D-1C86-4E34-820E-5756F5B896DE}"/>
              </a:ext>
            </a:extLst>
          </p:cNvPr>
          <p:cNvSpPr>
            <a:spLocks noChangeArrowheads="1"/>
          </p:cNvSpPr>
          <p:nvPr/>
        </p:nvSpPr>
        <p:spPr bwMode="auto">
          <a:xfrm>
            <a:off x="2975863" y="116313"/>
            <a:ext cx="8496668" cy="461665"/>
          </a:xfrm>
          <a:prstGeom prst="rect">
            <a:avLst/>
          </a:prstGeom>
          <a:noFill/>
          <a:ln w="9525">
            <a:noFill/>
            <a:miter lim="800000"/>
            <a:headEnd/>
            <a:tailEnd/>
          </a:ln>
        </p:spPr>
        <p:txBody>
          <a:bodyPr wrap="square">
            <a:spAutoFit/>
          </a:bodyPr>
          <a:lstStyle/>
          <a:p>
            <a:pPr algn="just">
              <a:spcBef>
                <a:spcPct val="20000"/>
              </a:spcBef>
              <a:spcAft>
                <a:spcPts val="600"/>
              </a:spcAft>
            </a:pPr>
            <a:r>
              <a:rPr lang="es-ES" sz="1200" dirty="0">
                <a:ea typeface="Verdana" panose="020B0604030504040204" pitchFamily="34" charset="0"/>
                <a:cs typeface="Verdana" panose="020B0604030504040204" pitchFamily="34" charset="0"/>
              </a:rPr>
              <a:t>La lectura en adolescentes es más habitual que entre la población de 15 a 18 años, </a:t>
            </a:r>
            <a:r>
              <a:rPr lang="es-ES" sz="1200" b="1" dirty="0">
                <a:ea typeface="Verdana" panose="020B0604030504040204" pitchFamily="34" charset="0"/>
                <a:cs typeface="Verdana" panose="020B0604030504040204" pitchFamily="34" charset="0"/>
              </a:rPr>
              <a:t>son el segmento con mayor número de lectores de páginas web o textos largos en Redes Sociales y cómics.</a:t>
            </a:r>
          </a:p>
        </p:txBody>
      </p:sp>
      <p:graphicFrame>
        <p:nvGraphicFramePr>
          <p:cNvPr id="17" name="Tabla 16">
            <a:extLst>
              <a:ext uri="{FF2B5EF4-FFF2-40B4-BE49-F238E27FC236}">
                <a16:creationId xmlns:a16="http://schemas.microsoft.com/office/drawing/2014/main" id="{F87F97AC-B7E3-41F8-8F49-D7D966059DBF}"/>
              </a:ext>
            </a:extLst>
          </p:cNvPr>
          <p:cNvGraphicFramePr>
            <a:graphicFrameLocks noGrp="1"/>
          </p:cNvGraphicFramePr>
          <p:nvPr/>
        </p:nvGraphicFramePr>
        <p:xfrm>
          <a:off x="596431" y="2038222"/>
          <a:ext cx="11124000" cy="4337074"/>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3699528707"/>
                    </a:ext>
                  </a:extLst>
                </a:gridCol>
                <a:gridCol w="9468000">
                  <a:extLst>
                    <a:ext uri="{9D8B030D-6E8A-4147-A177-3AD203B41FA5}">
                      <a16:colId xmlns:a16="http://schemas.microsoft.com/office/drawing/2014/main" val="1034386413"/>
                    </a:ext>
                  </a:extLst>
                </a:gridCol>
              </a:tblGrid>
              <a:tr h="619582">
                <a:tc>
                  <a:txBody>
                    <a:bodyPr/>
                    <a:lstStyle/>
                    <a:p>
                      <a:pPr algn="r" rtl="0" fontAlgn="ctr"/>
                      <a:r>
                        <a:rPr lang="es-ES" sz="1400" b="1" kern="1200" dirty="0">
                          <a:solidFill>
                            <a:srgbClr val="205E43"/>
                          </a:solidFill>
                          <a:latin typeface="Verdana" panose="020B0604030504040204" pitchFamily="34" charset="0"/>
                          <a:ea typeface="Verdana" panose="020B0604030504040204" pitchFamily="34" charset="0"/>
                          <a:cs typeface="Verdana" panose="020B0604030504040204" pitchFamily="34" charset="0"/>
                        </a:rPr>
                        <a:t>Total lee</a:t>
                      </a:r>
                    </a:p>
                  </a:txBody>
                  <a:tcPr marL="9525" marR="9525" marT="9525" marB="0" anchor="ctr">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40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2924344"/>
                  </a:ext>
                </a:extLst>
              </a:tr>
              <a:tr h="619582">
                <a:tc>
                  <a:txBody>
                    <a:bodyPr/>
                    <a:lstStyle/>
                    <a:p>
                      <a:pPr algn="r" rtl="0" fontAlgn="ctr"/>
                      <a:r>
                        <a:rPr lang="es-ES" sz="1050" b="1" i="0" u="none" strike="noStrike">
                          <a:solidFill>
                            <a:schemeClr val="tx1"/>
                          </a:solidFill>
                          <a:effectLst/>
                          <a:latin typeface="Verdana" panose="020B0604030504040204" pitchFamily="34" charset="0"/>
                        </a:rPr>
                        <a:t>Libros</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12526382"/>
                  </a:ext>
                </a:extLst>
              </a:tr>
              <a:tr h="619582">
                <a:tc>
                  <a:txBody>
                    <a:bodyPr/>
                    <a:lstStyle/>
                    <a:p>
                      <a:pPr algn="r" rtl="0" fontAlgn="ctr"/>
                      <a:r>
                        <a:rPr lang="es-ES" sz="1050" b="1" i="0" u="none" strike="noStrike">
                          <a:solidFill>
                            <a:schemeClr val="tx1"/>
                          </a:solidFill>
                          <a:effectLst/>
                          <a:latin typeface="Verdana" panose="020B0604030504040204" pitchFamily="34" charset="0"/>
                        </a:rPr>
                        <a:t>Webs, blogs y foros</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00751294"/>
                  </a:ext>
                </a:extLst>
              </a:tr>
              <a:tr h="619582">
                <a:tc>
                  <a:txBody>
                    <a:bodyPr/>
                    <a:lstStyle/>
                    <a:p>
                      <a:pPr algn="r" rtl="0" fontAlgn="ctr"/>
                      <a:r>
                        <a:rPr lang="es-ES" sz="1050" b="1" i="0" u="none" strike="noStrike" dirty="0">
                          <a:solidFill>
                            <a:schemeClr val="tx1"/>
                          </a:solidFill>
                          <a:effectLst/>
                          <a:latin typeface="Verdana" panose="020B0604030504040204" pitchFamily="34" charset="0"/>
                        </a:rPr>
                        <a:t>Redes sociales</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60383675"/>
                  </a:ext>
                </a:extLst>
              </a:tr>
              <a:tr h="619582">
                <a:tc>
                  <a:txBody>
                    <a:bodyPr/>
                    <a:lstStyle/>
                    <a:p>
                      <a:pPr algn="r" rtl="0" fontAlgn="ctr"/>
                      <a:r>
                        <a:rPr lang="es-ES" sz="1050" b="1" i="0" u="none" strike="noStrike" dirty="0">
                          <a:solidFill>
                            <a:schemeClr val="tx1"/>
                          </a:solidFill>
                          <a:effectLst/>
                          <a:latin typeface="Verdana" panose="020B0604030504040204" pitchFamily="34" charset="0"/>
                        </a:rPr>
                        <a:t>Periódicos</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12666961"/>
                  </a:ext>
                </a:extLst>
              </a:tr>
              <a:tr h="619582">
                <a:tc>
                  <a:txBody>
                    <a:bodyPr/>
                    <a:lstStyle/>
                    <a:p>
                      <a:pPr algn="r" rtl="0" fontAlgn="ctr"/>
                      <a:r>
                        <a:rPr lang="es-ES" sz="1050" b="1" i="0" u="none" strike="noStrike" dirty="0">
                          <a:solidFill>
                            <a:schemeClr val="tx1"/>
                          </a:solidFill>
                          <a:effectLst/>
                          <a:latin typeface="Verdana" panose="020B0604030504040204" pitchFamily="34" charset="0"/>
                        </a:rPr>
                        <a:t> Cómics </a:t>
                      </a: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06017515"/>
                  </a:ext>
                </a:extLst>
              </a:tr>
              <a:tr h="619582">
                <a:tc>
                  <a:txBody>
                    <a:bodyPr/>
                    <a:lstStyle/>
                    <a:p>
                      <a:pPr algn="r" rtl="0" fontAlgn="ctr"/>
                      <a:r>
                        <a:rPr lang="es-ES" sz="1050" b="1" i="0" u="none" strike="noStrike" dirty="0">
                          <a:solidFill>
                            <a:schemeClr val="tx1"/>
                          </a:solidFill>
                          <a:effectLst/>
                          <a:latin typeface="Verdana" panose="020B0604030504040204" pitchFamily="34" charset="0"/>
                        </a:rPr>
                        <a:t>Revistas</a:t>
                      </a:r>
                    </a:p>
                  </a:txBody>
                  <a:tcPr marL="9525" marR="9525" marT="9525" marB="0" anchor="ctr">
                    <a:lnT w="12700" cap="flat" cmpd="sng" algn="ctr">
                      <a:solidFill>
                        <a:schemeClr val="bg1">
                          <a:lumMod val="85000"/>
                        </a:schemeClr>
                      </a:solidFill>
                      <a:prstDash val="solid"/>
                      <a:round/>
                      <a:headEnd type="none" w="med" len="med"/>
                      <a:tailEnd type="none" w="med" len="med"/>
                    </a:lnT>
                    <a:noFill/>
                  </a:tcPr>
                </a:tc>
                <a:tc>
                  <a:txBody>
                    <a:bodyPr/>
                    <a:lstStyle/>
                    <a:p>
                      <a:pPr algn="r" rtl="0" fontAlgn="ctr"/>
                      <a:endParaRPr lang="es-ES" sz="1050" b="1" kern="1200" dirty="0">
                        <a:solidFill>
                          <a:srgbClr val="205E43"/>
                        </a:solidFill>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908296066"/>
                  </a:ext>
                </a:extLst>
              </a:tr>
            </a:tbl>
          </a:graphicData>
        </a:graphic>
      </p:graphicFrame>
      <p:graphicFrame>
        <p:nvGraphicFramePr>
          <p:cNvPr id="41" name="20 Gráfico">
            <a:extLst>
              <a:ext uri="{FF2B5EF4-FFF2-40B4-BE49-F238E27FC236}">
                <a16:creationId xmlns:a16="http://schemas.microsoft.com/office/drawing/2014/main" id="{3B1831B6-5AAA-4F15-A52B-AB7DBB352CF4}"/>
              </a:ext>
            </a:extLst>
          </p:cNvPr>
          <p:cNvGraphicFramePr/>
          <p:nvPr>
            <p:extLst>
              <p:ext uri="{D42A27DB-BD31-4B8C-83A1-F6EECF244321}">
                <p14:modId xmlns:p14="http://schemas.microsoft.com/office/powerpoint/2010/main" val="873223953"/>
              </p:ext>
            </p:extLst>
          </p:nvPr>
        </p:nvGraphicFramePr>
        <p:xfrm>
          <a:off x="5516317" y="1936622"/>
          <a:ext cx="3005899" cy="4513943"/>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0121819A-57F3-4BEB-BC32-82D8E4BF120F}"/>
              </a:ext>
            </a:extLst>
          </p:cNvPr>
          <p:cNvSpPr>
            <a:spLocks noGrp="1"/>
          </p:cNvSpPr>
          <p:nvPr>
            <p:ph type="sldNum" sz="quarter" idx="12"/>
          </p:nvPr>
        </p:nvSpPr>
        <p:spPr/>
        <p:txBody>
          <a:bodyPr/>
          <a:lstStyle/>
          <a:p>
            <a:fld id="{1A85DD5C-56C3-43D9-A91F-D75BD50A17B5}" type="slidenum">
              <a:rPr lang="es-ES_tradnl" smtClean="0"/>
              <a:pPr/>
              <a:t>87</a:t>
            </a:fld>
            <a:endParaRPr lang="es-ES_tradnl" dirty="0"/>
          </a:p>
        </p:txBody>
      </p:sp>
      <p:pic>
        <p:nvPicPr>
          <p:cNvPr id="10" name="Imagen 9">
            <a:extLst>
              <a:ext uri="{FF2B5EF4-FFF2-40B4-BE49-F238E27FC236}">
                <a16:creationId xmlns:a16="http://schemas.microsoft.com/office/drawing/2014/main" id="{94B6EE02-56B6-4F26-B815-8CCC5A9C9D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175" y="4697610"/>
            <a:ext cx="316738" cy="316738"/>
          </a:xfrm>
          <a:prstGeom prst="rect">
            <a:avLst/>
          </a:prstGeom>
        </p:spPr>
      </p:pic>
      <p:pic>
        <p:nvPicPr>
          <p:cNvPr id="11" name="Imagen 10">
            <a:extLst>
              <a:ext uri="{FF2B5EF4-FFF2-40B4-BE49-F238E27FC236}">
                <a16:creationId xmlns:a16="http://schemas.microsoft.com/office/drawing/2014/main" id="{6725CDCA-EB92-42F7-AA3F-035C2722A6A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1956" y="5919555"/>
            <a:ext cx="316738" cy="316738"/>
          </a:xfrm>
          <a:prstGeom prst="rect">
            <a:avLst/>
          </a:prstGeom>
        </p:spPr>
      </p:pic>
      <p:pic>
        <p:nvPicPr>
          <p:cNvPr id="12" name="Imagen 11">
            <a:extLst>
              <a:ext uri="{FF2B5EF4-FFF2-40B4-BE49-F238E27FC236}">
                <a16:creationId xmlns:a16="http://schemas.microsoft.com/office/drawing/2014/main" id="{5D4EB1CC-408D-4F70-A0F7-574E906032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474"/>
          <a:stretch/>
        </p:blipFill>
        <p:spPr>
          <a:xfrm>
            <a:off x="1330931" y="5291510"/>
            <a:ext cx="383806" cy="316738"/>
          </a:xfrm>
          <a:prstGeom prst="rect">
            <a:avLst/>
          </a:prstGeom>
        </p:spPr>
      </p:pic>
      <p:pic>
        <p:nvPicPr>
          <p:cNvPr id="13" name="Imagen 12">
            <a:extLst>
              <a:ext uri="{FF2B5EF4-FFF2-40B4-BE49-F238E27FC236}">
                <a16:creationId xmlns:a16="http://schemas.microsoft.com/office/drawing/2014/main" id="{CE6D7789-1F86-4515-8959-185F318D160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2572" y="3391780"/>
            <a:ext cx="413797" cy="413797"/>
          </a:xfrm>
          <a:prstGeom prst="rect">
            <a:avLst/>
          </a:prstGeom>
        </p:spPr>
      </p:pic>
      <p:pic>
        <p:nvPicPr>
          <p:cNvPr id="14" name="Imagen 13">
            <a:extLst>
              <a:ext uri="{FF2B5EF4-FFF2-40B4-BE49-F238E27FC236}">
                <a16:creationId xmlns:a16="http://schemas.microsoft.com/office/drawing/2014/main" id="{0B4EC54E-0A38-494D-9037-AE41E3B20D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1"/>
          <a:stretch/>
        </p:blipFill>
        <p:spPr>
          <a:xfrm>
            <a:off x="1421970" y="2851023"/>
            <a:ext cx="296078" cy="316738"/>
          </a:xfrm>
          <a:prstGeom prst="rect">
            <a:avLst/>
          </a:prstGeom>
        </p:spPr>
      </p:pic>
      <p:pic>
        <p:nvPicPr>
          <p:cNvPr id="15" name="Imagen 14">
            <a:extLst>
              <a:ext uri="{FF2B5EF4-FFF2-40B4-BE49-F238E27FC236}">
                <a16:creationId xmlns:a16="http://schemas.microsoft.com/office/drawing/2014/main" id="{3D9B77E5-684B-4C1E-ABCB-CA5A417747DB}"/>
              </a:ext>
            </a:extLst>
          </p:cNvPr>
          <p:cNvPicPr>
            <a:picLocks noChangeAspect="1"/>
          </p:cNvPicPr>
          <p:nvPr/>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922341" y="2187257"/>
            <a:ext cx="412407" cy="434112"/>
          </a:xfrm>
          <a:prstGeom prst="rect">
            <a:avLst/>
          </a:prstGeom>
        </p:spPr>
      </p:pic>
      <p:pic>
        <p:nvPicPr>
          <p:cNvPr id="16" name="Picture 2" descr="https://d30y9cdsu7xlg0.cloudfront.net/png/937597-200.png">
            <a:extLst>
              <a:ext uri="{FF2B5EF4-FFF2-40B4-BE49-F238E27FC236}">
                <a16:creationId xmlns:a16="http://schemas.microsoft.com/office/drawing/2014/main" id="{EF8AAEEA-AAAF-4800-A578-390E5EE6D7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699" y="4039586"/>
            <a:ext cx="346717" cy="346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20 Gráfico">
            <a:extLst>
              <a:ext uri="{FF2B5EF4-FFF2-40B4-BE49-F238E27FC236}">
                <a16:creationId xmlns:a16="http://schemas.microsoft.com/office/drawing/2014/main" id="{36D02825-1FB0-4615-BA2A-5AEFF7A3D9D1}"/>
              </a:ext>
            </a:extLst>
          </p:cNvPr>
          <p:cNvGraphicFramePr/>
          <p:nvPr>
            <p:extLst>
              <p:ext uri="{D42A27DB-BD31-4B8C-83A1-F6EECF244321}">
                <p14:modId xmlns:p14="http://schemas.microsoft.com/office/powerpoint/2010/main" val="3458975838"/>
              </p:ext>
            </p:extLst>
          </p:nvPr>
        </p:nvGraphicFramePr>
        <p:xfrm>
          <a:off x="2086801" y="1936622"/>
          <a:ext cx="3005899" cy="45139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Tabla 30">
            <a:extLst>
              <a:ext uri="{FF2B5EF4-FFF2-40B4-BE49-F238E27FC236}">
                <a16:creationId xmlns:a16="http://schemas.microsoft.com/office/drawing/2014/main" id="{E595D9BB-3082-4B99-8353-6AEDFB37F3FA}"/>
              </a:ext>
            </a:extLst>
          </p:cNvPr>
          <p:cNvGraphicFramePr>
            <a:graphicFrameLocks noGrp="1"/>
          </p:cNvGraphicFramePr>
          <p:nvPr>
            <p:extLst>
              <p:ext uri="{D42A27DB-BD31-4B8C-83A1-F6EECF244321}">
                <p14:modId xmlns:p14="http://schemas.microsoft.com/office/powerpoint/2010/main" val="3270312051"/>
              </p:ext>
            </p:extLst>
          </p:nvPr>
        </p:nvGraphicFramePr>
        <p:xfrm>
          <a:off x="9965007" y="2051557"/>
          <a:ext cx="1017905" cy="4311923"/>
        </p:xfrm>
        <a:graphic>
          <a:graphicData uri="http://schemas.openxmlformats.org/drawingml/2006/table">
            <a:tbl>
              <a:tblPr firstRow="1" bandRow="1">
                <a:tableStyleId>{5C22544A-7EE6-4342-B048-85BDC9FD1C3A}</a:tableStyleId>
              </a:tblPr>
              <a:tblGrid>
                <a:gridCol w="1017905">
                  <a:extLst>
                    <a:ext uri="{9D8B030D-6E8A-4147-A177-3AD203B41FA5}">
                      <a16:colId xmlns:a16="http://schemas.microsoft.com/office/drawing/2014/main" val="1599597665"/>
                    </a:ext>
                  </a:extLst>
                </a:gridCol>
              </a:tblGrid>
              <a:tr h="615989">
                <a:tc>
                  <a:txBody>
                    <a:bodyPr/>
                    <a:lstStyle/>
                    <a:p>
                      <a:pPr algn="ctr"/>
                      <a:r>
                        <a:rPr lang="es-ES_tradnl" sz="1600" b="0" i="1" dirty="0">
                          <a:solidFill>
                            <a:schemeClr val="accent5">
                              <a:lumMod val="50000"/>
                            </a:schemeClr>
                          </a:solidFill>
                        </a:rPr>
                        <a:t>95,4%</a:t>
                      </a:r>
                      <a:endParaRPr lang="es-ES_tradnl" b="0" i="1" dirty="0">
                        <a:solidFill>
                          <a:schemeClr val="accent5">
                            <a:lumMod val="50000"/>
                          </a:schemeClr>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474040"/>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67,7%</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15116"/>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61,6%</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534033"/>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56,6%</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560279"/>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75,2%</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098487"/>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9,4%</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507910"/>
                  </a:ext>
                </a:extLst>
              </a:tr>
              <a:tr h="615989">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mn-lt"/>
                          <a:ea typeface="+mn-ea"/>
                          <a:cs typeface="+mn-cs"/>
                        </a:rPr>
                        <a:t>29,7%</a:t>
                      </a:r>
                      <a:endParaRPr lang="es-ES_tradnl" sz="1600" b="0" i="1" dirty="0">
                        <a:solidFill>
                          <a:schemeClr val="accent5">
                            <a:lumMod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6723065"/>
                  </a:ext>
                </a:extLst>
              </a:tr>
            </a:tbl>
          </a:graphicData>
        </a:graphic>
      </p:graphicFrame>
      <p:sp>
        <p:nvSpPr>
          <p:cNvPr id="32" name="Rectangle 111">
            <a:extLst>
              <a:ext uri="{FF2B5EF4-FFF2-40B4-BE49-F238E27FC236}">
                <a16:creationId xmlns:a16="http://schemas.microsoft.com/office/drawing/2014/main" id="{B55239A7-5DA6-48EF-98A0-C20ABCB85860}"/>
              </a:ext>
            </a:extLst>
          </p:cNvPr>
          <p:cNvSpPr>
            <a:spLocks noChangeArrowheads="1"/>
          </p:cNvSpPr>
          <p:nvPr/>
        </p:nvSpPr>
        <p:spPr bwMode="auto">
          <a:xfrm>
            <a:off x="956048" y="1913905"/>
            <a:ext cx="1292341" cy="230832"/>
          </a:xfrm>
          <a:prstGeom prst="rect">
            <a:avLst/>
          </a:prstGeom>
          <a:noFill/>
          <a:ln w="28575">
            <a:noFill/>
            <a:miter lim="800000"/>
            <a:headEnd/>
            <a:tailEnd/>
          </a:ln>
          <a:effectLst/>
        </p:spPr>
        <p:txBody>
          <a:bodyPr wrap="none">
            <a:spAutoFit/>
          </a:bodyPr>
          <a:lstStyle/>
          <a:p>
            <a:pPr algn="l">
              <a:spcBef>
                <a:spcPct val="0"/>
              </a:spcBef>
            </a:pPr>
            <a:r>
              <a:rPr lang="es-ES_tradnl" sz="900" dirty="0">
                <a:solidFill>
                  <a:schemeClr val="tx1">
                    <a:lumMod val="75000"/>
                    <a:lumOff val="25000"/>
                  </a:schemeClr>
                </a:solidFill>
              </a:rPr>
              <a:t>Respuesta múltiple</a:t>
            </a:r>
            <a:endParaRPr lang="es-ES" sz="900" dirty="0">
              <a:solidFill>
                <a:schemeClr val="tx1">
                  <a:lumMod val="75000"/>
                  <a:lumOff val="25000"/>
                </a:schemeClr>
              </a:solidFill>
            </a:endParaRPr>
          </a:p>
        </p:txBody>
      </p:sp>
      <p:grpSp>
        <p:nvGrpSpPr>
          <p:cNvPr id="33" name="Grupo 32">
            <a:extLst>
              <a:ext uri="{FF2B5EF4-FFF2-40B4-BE49-F238E27FC236}">
                <a16:creationId xmlns:a16="http://schemas.microsoft.com/office/drawing/2014/main" id="{887F8CF4-96B7-4615-841D-5E02C3960875}"/>
              </a:ext>
            </a:extLst>
          </p:cNvPr>
          <p:cNvGrpSpPr/>
          <p:nvPr/>
        </p:nvGrpSpPr>
        <p:grpSpPr>
          <a:xfrm>
            <a:off x="13994" y="338081"/>
            <a:ext cx="352718" cy="409153"/>
            <a:chOff x="-439941" y="1441848"/>
            <a:chExt cx="1905000" cy="2209801"/>
          </a:xfrm>
        </p:grpSpPr>
        <p:pic>
          <p:nvPicPr>
            <p:cNvPr id="34" name="Picture 2" descr="https://d30y9cdsu7xlg0.cloudfront.net/png/207089-200.png">
              <a:extLst>
                <a:ext uri="{FF2B5EF4-FFF2-40B4-BE49-F238E27FC236}">
                  <a16:creationId xmlns:a16="http://schemas.microsoft.com/office/drawing/2014/main" id="{AF233CDB-FC53-458F-85F1-92018712B6B3}"/>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39941" y="174664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d30y9cdsu7xlg0.cloudfront.net/png/13215-200.png">
              <a:extLst>
                <a:ext uri="{FF2B5EF4-FFF2-40B4-BE49-F238E27FC236}">
                  <a16:creationId xmlns:a16="http://schemas.microsoft.com/office/drawing/2014/main" id="{5607FE87-F924-43FE-82E0-970302550ED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 y="1441848"/>
              <a:ext cx="1119173" cy="111917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Conector recto 35">
            <a:extLst>
              <a:ext uri="{FF2B5EF4-FFF2-40B4-BE49-F238E27FC236}">
                <a16:creationId xmlns:a16="http://schemas.microsoft.com/office/drawing/2014/main" id="{2BC03A39-9CDD-42A7-876B-92E96138CFD6}"/>
              </a:ext>
            </a:extLst>
          </p:cNvPr>
          <p:cNvCxnSpPr>
            <a:cxnSpLocks/>
          </p:cNvCxnSpPr>
          <p:nvPr/>
        </p:nvCxnSpPr>
        <p:spPr>
          <a:xfrm>
            <a:off x="5354872" y="1000333"/>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F650EC4-E37B-4DD8-8D3C-31FACF328AD4}"/>
              </a:ext>
            </a:extLst>
          </p:cNvPr>
          <p:cNvCxnSpPr>
            <a:cxnSpLocks/>
          </p:cNvCxnSpPr>
          <p:nvPr/>
        </p:nvCxnSpPr>
        <p:spPr>
          <a:xfrm>
            <a:off x="8866549" y="1000333"/>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
            <a:extLst>
              <a:ext uri="{FF2B5EF4-FFF2-40B4-BE49-F238E27FC236}">
                <a16:creationId xmlns:a16="http://schemas.microsoft.com/office/drawing/2014/main" id="{F890D285-4185-480B-9660-36CD8F963E2F}"/>
              </a:ext>
            </a:extLst>
          </p:cNvPr>
          <p:cNvSpPr>
            <a:spLocks noChangeArrowheads="1"/>
          </p:cNvSpPr>
          <p:nvPr/>
        </p:nvSpPr>
        <p:spPr bwMode="auto">
          <a:xfrm>
            <a:off x="282571" y="133282"/>
            <a:ext cx="2789996" cy="365125"/>
          </a:xfrm>
          <a:prstGeom prst="rect">
            <a:avLst/>
          </a:prstGeom>
        </p:spPr>
        <p:txBody>
          <a:bodyPr vert="horz" lIns="91440" tIns="45720" rIns="91440" bIns="45720" rtlCol="0" anchor="ctr">
            <a:normAutofit fontScale="97500"/>
          </a:bodyPr>
          <a:lstStyle/>
          <a:p>
            <a:pPr lvl="0">
              <a:lnSpc>
                <a:spcPct val="90000"/>
              </a:lnSpc>
              <a:spcBef>
                <a:spcPts val="600"/>
              </a:spcBef>
            </a:pPr>
            <a:r>
              <a:rPr lang="es-ES" sz="16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adolescentes</a:t>
            </a:r>
          </a:p>
        </p:txBody>
      </p:sp>
      <p:sp>
        <p:nvSpPr>
          <p:cNvPr id="39" name="Rectangle 3">
            <a:extLst>
              <a:ext uri="{FF2B5EF4-FFF2-40B4-BE49-F238E27FC236}">
                <a16:creationId xmlns:a16="http://schemas.microsoft.com/office/drawing/2014/main" id="{FF9113AF-7097-48F9-BE84-C52A92BD15DC}"/>
              </a:ext>
            </a:extLst>
          </p:cNvPr>
          <p:cNvSpPr>
            <a:spLocks noChangeArrowheads="1"/>
          </p:cNvSpPr>
          <p:nvPr/>
        </p:nvSpPr>
        <p:spPr bwMode="auto">
          <a:xfrm>
            <a:off x="270009" y="270985"/>
            <a:ext cx="4096718" cy="655125"/>
          </a:xfrm>
          <a:prstGeom prst="rect">
            <a:avLst/>
          </a:prstGeom>
        </p:spPr>
        <p:txBody>
          <a:bodyPr vert="horz" lIns="91440" tIns="45720" rIns="91440" bIns="45720" rtlCol="0" anchor="ctr">
            <a:noAutofit/>
          </a:bodyPr>
          <a:lstStyle/>
          <a:p>
            <a:pPr lvl="0">
              <a:lnSpc>
                <a:spcPct val="90000"/>
              </a:lnSpc>
              <a:spcBef>
                <a:spcPts val="600"/>
              </a:spcBef>
              <a:defRPr/>
            </a:pPr>
            <a:r>
              <a:rPr lang="es-ES" sz="24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Índice lector</a:t>
            </a:r>
          </a:p>
        </p:txBody>
      </p:sp>
      <p:sp>
        <p:nvSpPr>
          <p:cNvPr id="56" name="Rectangle 5">
            <a:extLst>
              <a:ext uri="{FF2B5EF4-FFF2-40B4-BE49-F238E27FC236}">
                <a16:creationId xmlns:a16="http://schemas.microsoft.com/office/drawing/2014/main" id="{88E773BD-6D6E-45A1-9FB7-CBA8E7D92772}"/>
              </a:ext>
            </a:extLst>
          </p:cNvPr>
          <p:cNvSpPr>
            <a:spLocks noChangeArrowheads="1"/>
          </p:cNvSpPr>
          <p:nvPr/>
        </p:nvSpPr>
        <p:spPr bwMode="auto">
          <a:xfrm>
            <a:off x="2313995"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10 A 14 AÑOS</a:t>
            </a:r>
          </a:p>
        </p:txBody>
      </p:sp>
      <p:sp>
        <p:nvSpPr>
          <p:cNvPr id="57" name="Rectangle 5">
            <a:extLst>
              <a:ext uri="{FF2B5EF4-FFF2-40B4-BE49-F238E27FC236}">
                <a16:creationId xmlns:a16="http://schemas.microsoft.com/office/drawing/2014/main" id="{D67F88CF-BDC6-4646-8A7E-EF9F2142C3D9}"/>
              </a:ext>
            </a:extLst>
          </p:cNvPr>
          <p:cNvSpPr>
            <a:spLocks noChangeArrowheads="1"/>
          </p:cNvSpPr>
          <p:nvPr/>
        </p:nvSpPr>
        <p:spPr bwMode="auto">
          <a:xfrm>
            <a:off x="5684270"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15 A 18 AÑOS</a:t>
            </a:r>
          </a:p>
        </p:txBody>
      </p:sp>
      <p:sp>
        <p:nvSpPr>
          <p:cNvPr id="58" name="CuadroTexto 57">
            <a:extLst>
              <a:ext uri="{FF2B5EF4-FFF2-40B4-BE49-F238E27FC236}">
                <a16:creationId xmlns:a16="http://schemas.microsoft.com/office/drawing/2014/main" id="{D9AB59BA-593B-4F53-9D3D-3E2FF7AB03D3}"/>
              </a:ext>
            </a:extLst>
          </p:cNvPr>
          <p:cNvSpPr txBox="1"/>
          <p:nvPr/>
        </p:nvSpPr>
        <p:spPr>
          <a:xfrm>
            <a:off x="4395396" y="1513811"/>
            <a:ext cx="989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118</a:t>
            </a:r>
          </a:p>
        </p:txBody>
      </p:sp>
      <p:sp>
        <p:nvSpPr>
          <p:cNvPr id="59" name="CuadroTexto 58">
            <a:extLst>
              <a:ext uri="{FF2B5EF4-FFF2-40B4-BE49-F238E27FC236}">
                <a16:creationId xmlns:a16="http://schemas.microsoft.com/office/drawing/2014/main" id="{4A2448B9-F626-4A7B-B077-D5B1A492193B}"/>
              </a:ext>
            </a:extLst>
          </p:cNvPr>
          <p:cNvSpPr txBox="1"/>
          <p:nvPr/>
        </p:nvSpPr>
        <p:spPr>
          <a:xfrm>
            <a:off x="7761770" y="1477236"/>
            <a:ext cx="989210" cy="249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104</a:t>
            </a:r>
          </a:p>
        </p:txBody>
      </p:sp>
      <p:sp>
        <p:nvSpPr>
          <p:cNvPr id="60" name="Rectangle 5">
            <a:extLst>
              <a:ext uri="{FF2B5EF4-FFF2-40B4-BE49-F238E27FC236}">
                <a16:creationId xmlns:a16="http://schemas.microsoft.com/office/drawing/2014/main" id="{F85BBE88-8D45-4C18-B6AF-28CB076385E1}"/>
              </a:ext>
            </a:extLst>
          </p:cNvPr>
          <p:cNvSpPr>
            <a:spLocks noChangeArrowheads="1"/>
          </p:cNvSpPr>
          <p:nvPr/>
        </p:nvSpPr>
        <p:spPr bwMode="auto">
          <a:xfrm>
            <a:off x="9115784" y="1179082"/>
            <a:ext cx="2880000" cy="347496"/>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MAYORES DE 18 AÑOS</a:t>
            </a:r>
          </a:p>
        </p:txBody>
      </p:sp>
      <p:sp>
        <p:nvSpPr>
          <p:cNvPr id="61" name="CuadroTexto 60">
            <a:extLst>
              <a:ext uri="{FF2B5EF4-FFF2-40B4-BE49-F238E27FC236}">
                <a16:creationId xmlns:a16="http://schemas.microsoft.com/office/drawing/2014/main" id="{0161E1DB-163A-4A4C-9FAD-57025D46D480}"/>
              </a:ext>
            </a:extLst>
          </p:cNvPr>
          <p:cNvSpPr txBox="1"/>
          <p:nvPr/>
        </p:nvSpPr>
        <p:spPr>
          <a:xfrm>
            <a:off x="10926210" y="1513810"/>
            <a:ext cx="11076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2.293</a:t>
            </a:r>
          </a:p>
        </p:txBody>
      </p:sp>
      <p:pic>
        <p:nvPicPr>
          <p:cNvPr id="47" name="Imagen 46">
            <a:extLst>
              <a:ext uri="{FF2B5EF4-FFF2-40B4-BE49-F238E27FC236}">
                <a16:creationId xmlns:a16="http://schemas.microsoft.com/office/drawing/2014/main" id="{F997AC15-3F9B-47A9-8F7D-DADB67D0F069}"/>
              </a:ext>
            </a:extLst>
          </p:cNvPr>
          <p:cNvPicPr>
            <a:picLocks noChangeAspect="1"/>
          </p:cNvPicPr>
          <p:nvPr/>
        </p:nvPicPr>
        <p:blipFill>
          <a:blip r:embed="rId14" cstate="email">
            <a:duotone>
              <a:prstClr val="black"/>
              <a:schemeClr val="accent6">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6535491" y="5228778"/>
            <a:ext cx="724644" cy="379470"/>
          </a:xfrm>
          <a:prstGeom prst="rect">
            <a:avLst/>
          </a:prstGeom>
        </p:spPr>
      </p:pic>
      <p:pic>
        <p:nvPicPr>
          <p:cNvPr id="50" name="Imagen 49">
            <a:extLst>
              <a:ext uri="{FF2B5EF4-FFF2-40B4-BE49-F238E27FC236}">
                <a16:creationId xmlns:a16="http://schemas.microsoft.com/office/drawing/2014/main" id="{7E73744C-2ED2-41DF-89D3-C3CC97088142}"/>
              </a:ext>
            </a:extLst>
          </p:cNvPr>
          <p:cNvPicPr>
            <a:picLocks noChangeAspect="1"/>
          </p:cNvPicPr>
          <p:nvPr/>
        </p:nvPicPr>
        <p:blipFill>
          <a:blip r:embed="rId14" cstate="email">
            <a:duotone>
              <a:prstClr val="black"/>
              <a:schemeClr val="accent6">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7807467" y="3391780"/>
            <a:ext cx="724644" cy="379470"/>
          </a:xfrm>
          <a:prstGeom prst="rect">
            <a:avLst/>
          </a:prstGeom>
        </p:spPr>
      </p:pic>
      <p:pic>
        <p:nvPicPr>
          <p:cNvPr id="51" name="Imagen 50">
            <a:extLst>
              <a:ext uri="{FF2B5EF4-FFF2-40B4-BE49-F238E27FC236}">
                <a16:creationId xmlns:a16="http://schemas.microsoft.com/office/drawing/2014/main" id="{3ABC44A6-7944-4845-B711-122DA283814D}"/>
              </a:ext>
            </a:extLst>
          </p:cNvPr>
          <p:cNvPicPr>
            <a:picLocks noChangeAspect="1"/>
          </p:cNvPicPr>
          <p:nvPr/>
        </p:nvPicPr>
        <p:blipFill>
          <a:blip r:embed="rId14" cstate="email">
            <a:duotone>
              <a:prstClr val="black"/>
              <a:schemeClr val="accent6">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7899706" y="4000804"/>
            <a:ext cx="724644" cy="379470"/>
          </a:xfrm>
          <a:prstGeom prst="rect">
            <a:avLst/>
          </a:prstGeom>
        </p:spPr>
      </p:pic>
      <p:pic>
        <p:nvPicPr>
          <p:cNvPr id="43" name="Imagen 42">
            <a:extLst>
              <a:ext uri="{FF2B5EF4-FFF2-40B4-BE49-F238E27FC236}">
                <a16:creationId xmlns:a16="http://schemas.microsoft.com/office/drawing/2014/main" id="{D8E402FE-06B9-4F5A-9B84-190A844263E4}"/>
              </a:ext>
            </a:extLst>
          </p:cNvPr>
          <p:cNvPicPr>
            <a:picLocks noChangeAspect="1"/>
          </p:cNvPicPr>
          <p:nvPr/>
        </p:nvPicPr>
        <p:blipFill>
          <a:blip r:embed="rId14" cstate="email">
            <a:duotone>
              <a:prstClr val="black"/>
              <a:schemeClr val="accent6">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021707" y="4634878"/>
            <a:ext cx="904503" cy="379470"/>
          </a:xfrm>
          <a:prstGeom prst="rect">
            <a:avLst/>
          </a:prstGeom>
        </p:spPr>
      </p:pic>
    </p:spTree>
    <p:extLst>
      <p:ext uri="{BB962C8B-B14F-4D97-AF65-F5344CB8AC3E}">
        <p14:creationId xmlns:p14="http://schemas.microsoft.com/office/powerpoint/2010/main" val="1132389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8B5095C2-E2D2-4255-916F-D757B2483E93}"/>
              </a:ext>
            </a:extLst>
          </p:cNvPr>
          <p:cNvSpPr/>
          <p:nvPr/>
        </p:nvSpPr>
        <p:spPr>
          <a:xfrm>
            <a:off x="5514989" y="0"/>
            <a:ext cx="6677012" cy="912958"/>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0121819A-57F3-4BEB-BC32-82D8E4BF120F}"/>
              </a:ext>
            </a:extLst>
          </p:cNvPr>
          <p:cNvSpPr>
            <a:spLocks noGrp="1"/>
          </p:cNvSpPr>
          <p:nvPr>
            <p:ph type="sldNum" sz="quarter" idx="12"/>
          </p:nvPr>
        </p:nvSpPr>
        <p:spPr/>
        <p:txBody>
          <a:bodyPr/>
          <a:lstStyle/>
          <a:p>
            <a:fld id="{1A85DD5C-56C3-43D9-A91F-D75BD50A17B5}" type="slidenum">
              <a:rPr lang="es-ES_tradnl" smtClean="0"/>
              <a:pPr/>
              <a:t>88</a:t>
            </a:fld>
            <a:endParaRPr lang="es-ES_tradnl" dirty="0"/>
          </a:p>
        </p:txBody>
      </p:sp>
      <p:graphicFrame>
        <p:nvGraphicFramePr>
          <p:cNvPr id="31" name="Tabla 30">
            <a:extLst>
              <a:ext uri="{FF2B5EF4-FFF2-40B4-BE49-F238E27FC236}">
                <a16:creationId xmlns:a16="http://schemas.microsoft.com/office/drawing/2014/main" id="{E595D9BB-3082-4B99-8353-6AEDFB37F3FA}"/>
              </a:ext>
            </a:extLst>
          </p:cNvPr>
          <p:cNvGraphicFramePr>
            <a:graphicFrameLocks noGrp="1"/>
          </p:cNvGraphicFramePr>
          <p:nvPr>
            <p:extLst>
              <p:ext uri="{D42A27DB-BD31-4B8C-83A1-F6EECF244321}">
                <p14:modId xmlns:p14="http://schemas.microsoft.com/office/powerpoint/2010/main" val="3972217706"/>
              </p:ext>
            </p:extLst>
          </p:nvPr>
        </p:nvGraphicFramePr>
        <p:xfrm>
          <a:off x="9070327" y="2234015"/>
          <a:ext cx="2822568" cy="1847967"/>
        </p:xfrm>
        <a:graphic>
          <a:graphicData uri="http://schemas.openxmlformats.org/drawingml/2006/table">
            <a:tbl>
              <a:tblPr firstRow="1" bandRow="1">
                <a:tableStyleId>{5C22544A-7EE6-4342-B048-85BDC9FD1C3A}</a:tableStyleId>
              </a:tblPr>
              <a:tblGrid>
                <a:gridCol w="1552555">
                  <a:extLst>
                    <a:ext uri="{9D8B030D-6E8A-4147-A177-3AD203B41FA5}">
                      <a16:colId xmlns:a16="http://schemas.microsoft.com/office/drawing/2014/main" val="1852766857"/>
                    </a:ext>
                  </a:extLst>
                </a:gridCol>
                <a:gridCol w="1270013">
                  <a:extLst>
                    <a:ext uri="{9D8B030D-6E8A-4147-A177-3AD203B41FA5}">
                      <a16:colId xmlns:a16="http://schemas.microsoft.com/office/drawing/2014/main" val="1599597665"/>
                    </a:ext>
                  </a:extLst>
                </a:gridCol>
              </a:tblGrid>
              <a:tr h="615989">
                <a:tc>
                  <a:txBody>
                    <a:bodyPr/>
                    <a:lstStyle/>
                    <a:p>
                      <a:pPr algn="r" rtl="0" fontAlgn="ctr"/>
                      <a:r>
                        <a:rPr lang="es-ES" sz="1400" b="0" i="1" u="none" strike="noStrike" kern="1200" dirty="0">
                          <a:solidFill>
                            <a:schemeClr val="accent5">
                              <a:lumMod val="50000"/>
                            </a:schemeClr>
                          </a:solidFill>
                          <a:effectLst/>
                          <a:latin typeface="+mn-lt"/>
                          <a:ea typeface="+mn-ea"/>
                          <a:cs typeface="+mn-cs"/>
                        </a:rPr>
                        <a:t>Lector frecuente</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600" b="0" i="1" dirty="0">
                          <a:solidFill>
                            <a:schemeClr val="accent5">
                              <a:lumMod val="50000"/>
                            </a:schemeClr>
                          </a:solidFill>
                        </a:rPr>
                        <a:t>52,7%</a:t>
                      </a:r>
                      <a:endParaRPr lang="es-ES_tradnl" b="0" i="1" dirty="0">
                        <a:solidFill>
                          <a:schemeClr val="accent5">
                            <a:lumMod val="50000"/>
                          </a:schemeClr>
                        </a:solidFill>
                      </a:endParaRPr>
                    </a:p>
                  </a:txBody>
                  <a:tcPr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474040"/>
                  </a:ext>
                </a:extLst>
              </a:tr>
              <a:tr h="615989">
                <a:tc>
                  <a:txBody>
                    <a:bodyPr/>
                    <a:lstStyle/>
                    <a:p>
                      <a:pPr algn="r" rtl="0" fontAlgn="ctr"/>
                      <a:r>
                        <a:rPr lang="es-ES" sz="1400" b="0" i="1" u="none" strike="noStrike" kern="1200" dirty="0">
                          <a:solidFill>
                            <a:schemeClr val="accent5">
                              <a:lumMod val="50000"/>
                            </a:schemeClr>
                          </a:solidFill>
                          <a:effectLst/>
                          <a:latin typeface="+mn-lt"/>
                          <a:ea typeface="+mn-ea"/>
                          <a:cs typeface="+mn-cs"/>
                        </a:rPr>
                        <a:t>Lector ocasional</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Verdana"/>
                          <a:ea typeface="+mn-ea"/>
                          <a:cs typeface="+mn-cs"/>
                        </a:rPr>
                        <a:t>10,9%</a:t>
                      </a:r>
                      <a:endParaRPr lang="es-ES_tradnl" sz="1600" b="0" i="1" dirty="0">
                        <a:solidFill>
                          <a:schemeClr val="accent5">
                            <a:lumMod val="50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15116"/>
                  </a:ext>
                </a:extLst>
              </a:tr>
              <a:tr h="615989">
                <a:tc>
                  <a:txBody>
                    <a:bodyPr/>
                    <a:lstStyle/>
                    <a:p>
                      <a:pPr algn="r" rtl="0" fontAlgn="ctr"/>
                      <a:r>
                        <a:rPr lang="es-ES" sz="1400" b="0" i="1" u="none" strike="noStrike" kern="1200" dirty="0">
                          <a:solidFill>
                            <a:schemeClr val="accent5">
                              <a:lumMod val="50000"/>
                            </a:schemeClr>
                          </a:solidFill>
                          <a:effectLst/>
                          <a:latin typeface="+mn-lt"/>
                          <a:ea typeface="+mn-ea"/>
                          <a:cs typeface="+mn-cs"/>
                        </a:rPr>
                        <a:t>No lector</a:t>
                      </a:r>
                    </a:p>
                  </a:txBody>
                  <a:tcPr marL="9525" marR="9525" marT="9525"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s-ES_tradnl" sz="1400" b="0" i="1" u="none" strike="noStrike" kern="1200" cap="none" spc="0" normalizeH="0" baseline="0" noProof="0" dirty="0">
                          <a:ln>
                            <a:noFill/>
                          </a:ln>
                          <a:solidFill>
                            <a:schemeClr val="accent5">
                              <a:lumMod val="50000"/>
                            </a:schemeClr>
                          </a:solidFill>
                          <a:effectLst/>
                          <a:uLnTx/>
                          <a:uFillTx/>
                          <a:latin typeface="Verdana"/>
                          <a:ea typeface="+mn-ea"/>
                          <a:cs typeface="+mn-cs"/>
                        </a:rPr>
                        <a:t>36,4%</a:t>
                      </a:r>
                      <a:endParaRPr lang="es-ES_tradnl" sz="1600" b="0" i="1" dirty="0">
                        <a:solidFill>
                          <a:schemeClr val="accent5">
                            <a:lumMod val="50000"/>
                          </a:schemeClr>
                        </a:solidFill>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534033"/>
                  </a:ext>
                </a:extLst>
              </a:tr>
            </a:tbl>
          </a:graphicData>
        </a:graphic>
      </p:graphicFrame>
      <p:sp>
        <p:nvSpPr>
          <p:cNvPr id="3" name="Rectángulo 2">
            <a:extLst>
              <a:ext uri="{FF2B5EF4-FFF2-40B4-BE49-F238E27FC236}">
                <a16:creationId xmlns:a16="http://schemas.microsoft.com/office/drawing/2014/main" id="{EE63EDCF-A016-4748-B71A-7C27AFFF9FD4}"/>
              </a:ext>
            </a:extLst>
          </p:cNvPr>
          <p:cNvSpPr/>
          <p:nvPr/>
        </p:nvSpPr>
        <p:spPr>
          <a:xfrm>
            <a:off x="282816" y="4823215"/>
            <a:ext cx="1790903" cy="461665"/>
          </a:xfrm>
          <a:prstGeom prst="rect">
            <a:avLst/>
          </a:prstGeom>
        </p:spPr>
        <p:txBody>
          <a:bodyPr wrap="square">
            <a:spAutoFit/>
          </a:bodyPr>
          <a:lstStyle/>
          <a:p>
            <a:pPr algn="r" fontAlgn="ctr"/>
            <a:r>
              <a:rPr lang="es-ES" sz="1200" b="1" dirty="0" err="1">
                <a:latin typeface="Verdana" panose="020B0604030504040204" pitchFamily="34" charset="0"/>
                <a:ea typeface="Verdana" panose="020B0604030504040204" pitchFamily="34" charset="0"/>
                <a:cs typeface="Verdana" panose="020B0604030504040204" pitchFamily="34" charset="0"/>
              </a:rPr>
              <a:t>Nº</a:t>
            </a:r>
            <a:r>
              <a:rPr lang="es-ES" sz="1200" b="1" dirty="0">
                <a:latin typeface="Verdana" panose="020B0604030504040204" pitchFamily="34" charset="0"/>
                <a:ea typeface="Verdana" panose="020B0604030504040204" pitchFamily="34" charset="0"/>
                <a:cs typeface="Verdana" panose="020B0604030504040204" pitchFamily="34" charset="0"/>
              </a:rPr>
              <a:t> de libros leídos en el último año</a:t>
            </a:r>
          </a:p>
        </p:txBody>
      </p:sp>
      <p:sp>
        <p:nvSpPr>
          <p:cNvPr id="26" name="Rectángulo 25">
            <a:extLst>
              <a:ext uri="{FF2B5EF4-FFF2-40B4-BE49-F238E27FC236}">
                <a16:creationId xmlns:a16="http://schemas.microsoft.com/office/drawing/2014/main" id="{B7755159-BE50-4316-B0E0-7B70A17C7C6D}"/>
              </a:ext>
            </a:extLst>
          </p:cNvPr>
          <p:cNvSpPr/>
          <p:nvPr/>
        </p:nvSpPr>
        <p:spPr>
          <a:xfrm>
            <a:off x="199053" y="5698344"/>
            <a:ext cx="1901371" cy="523220"/>
          </a:xfrm>
          <a:prstGeom prst="rect">
            <a:avLst/>
          </a:prstGeom>
        </p:spPr>
        <p:txBody>
          <a:bodyPr wrap="square">
            <a:spAutoFit/>
          </a:bodyPr>
          <a:lstStyle/>
          <a:p>
            <a:pPr algn="r" fontAlgn="ctr"/>
            <a:r>
              <a:rPr lang="es-ES" sz="1400" b="1" dirty="0">
                <a:solidFill>
                  <a:srgbClr val="205E43"/>
                </a:solidFill>
                <a:latin typeface="Verdana" panose="020B0604030504040204" pitchFamily="34" charset="0"/>
                <a:ea typeface="Verdana" panose="020B0604030504040204" pitchFamily="34" charset="0"/>
                <a:cs typeface="Verdana" panose="020B0604030504040204" pitchFamily="34" charset="0"/>
              </a:rPr>
              <a:t>Soporte de lectura</a:t>
            </a:r>
          </a:p>
        </p:txBody>
      </p:sp>
      <p:sp>
        <p:nvSpPr>
          <p:cNvPr id="28" name="CuadroTexto 27">
            <a:extLst>
              <a:ext uri="{FF2B5EF4-FFF2-40B4-BE49-F238E27FC236}">
                <a16:creationId xmlns:a16="http://schemas.microsoft.com/office/drawing/2014/main" id="{F02F3112-4204-4184-8A8A-98CE8C91A804}"/>
              </a:ext>
            </a:extLst>
          </p:cNvPr>
          <p:cNvSpPr txBox="1"/>
          <p:nvPr/>
        </p:nvSpPr>
        <p:spPr>
          <a:xfrm>
            <a:off x="2892387" y="4484666"/>
            <a:ext cx="16024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Lectores: 96 </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4" name="Rectángulo: esquinas redondeadas 3">
            <a:extLst>
              <a:ext uri="{FF2B5EF4-FFF2-40B4-BE49-F238E27FC236}">
                <a16:creationId xmlns:a16="http://schemas.microsoft.com/office/drawing/2014/main" id="{AD36AB73-4727-4DFD-8E3D-607A574322F1}"/>
              </a:ext>
            </a:extLst>
          </p:cNvPr>
          <p:cNvSpPr/>
          <p:nvPr/>
        </p:nvSpPr>
        <p:spPr>
          <a:xfrm>
            <a:off x="2435291" y="4806701"/>
            <a:ext cx="2277173" cy="478179"/>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chemeClr val="accent5">
                    <a:lumMod val="50000"/>
                  </a:schemeClr>
                </a:solidFill>
              </a:rPr>
              <a:t>10,6</a:t>
            </a:r>
            <a:r>
              <a:rPr lang="es-ES_tradnl" sz="1400" dirty="0">
                <a:solidFill>
                  <a:schemeClr val="tx1"/>
                </a:solidFill>
              </a:rPr>
              <a:t> libros de media </a:t>
            </a:r>
          </a:p>
        </p:txBody>
      </p:sp>
      <p:sp>
        <p:nvSpPr>
          <p:cNvPr id="36" name="Rectángulo: esquinas redondeadas 35">
            <a:extLst>
              <a:ext uri="{FF2B5EF4-FFF2-40B4-BE49-F238E27FC236}">
                <a16:creationId xmlns:a16="http://schemas.microsoft.com/office/drawing/2014/main" id="{A03DC55E-E3DF-496E-B6D1-DD98C8974A98}"/>
              </a:ext>
            </a:extLst>
          </p:cNvPr>
          <p:cNvSpPr/>
          <p:nvPr/>
        </p:nvSpPr>
        <p:spPr>
          <a:xfrm>
            <a:off x="5783248" y="4806701"/>
            <a:ext cx="2314579" cy="478179"/>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solidFill>
                  <a:schemeClr val="accent5">
                    <a:lumMod val="50000"/>
                  </a:schemeClr>
                </a:solidFill>
              </a:rPr>
              <a:t>9,1</a:t>
            </a:r>
            <a:r>
              <a:rPr lang="es-ES_tradnl" sz="1400" dirty="0">
                <a:solidFill>
                  <a:schemeClr val="tx1"/>
                </a:solidFill>
              </a:rPr>
              <a:t> libros de media </a:t>
            </a:r>
          </a:p>
        </p:txBody>
      </p:sp>
      <p:sp>
        <p:nvSpPr>
          <p:cNvPr id="37" name="Rectángulo: esquinas redondeadas 36">
            <a:extLst>
              <a:ext uri="{FF2B5EF4-FFF2-40B4-BE49-F238E27FC236}">
                <a16:creationId xmlns:a16="http://schemas.microsoft.com/office/drawing/2014/main" id="{114C57EB-E42F-4FB9-8370-6022CE2D938D}"/>
              </a:ext>
            </a:extLst>
          </p:cNvPr>
          <p:cNvSpPr/>
          <p:nvPr/>
        </p:nvSpPr>
        <p:spPr>
          <a:xfrm>
            <a:off x="9420413" y="4806701"/>
            <a:ext cx="2380486" cy="478179"/>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i="1" dirty="0">
                <a:solidFill>
                  <a:schemeClr val="accent5">
                    <a:lumMod val="50000"/>
                  </a:schemeClr>
                </a:solidFill>
              </a:rPr>
              <a:t>11,0</a:t>
            </a:r>
            <a:r>
              <a:rPr lang="es-ES_tradnl" sz="1400" i="1" dirty="0">
                <a:solidFill>
                  <a:schemeClr val="accent5">
                    <a:lumMod val="50000"/>
                  </a:schemeClr>
                </a:solidFill>
              </a:rPr>
              <a:t> libros de media </a:t>
            </a:r>
          </a:p>
        </p:txBody>
      </p:sp>
      <p:graphicFrame>
        <p:nvGraphicFramePr>
          <p:cNvPr id="39" name="Object 4">
            <a:extLst>
              <a:ext uri="{FF2B5EF4-FFF2-40B4-BE49-F238E27FC236}">
                <a16:creationId xmlns:a16="http://schemas.microsoft.com/office/drawing/2014/main" id="{660F3D3A-9F51-4A51-A4E8-B7E0BD82E5A1}"/>
              </a:ext>
            </a:extLst>
          </p:cNvPr>
          <p:cNvGraphicFramePr>
            <a:graphicFrameLocks noChangeAspect="1"/>
          </p:cNvGraphicFramePr>
          <p:nvPr>
            <p:extLst>
              <p:ext uri="{D42A27DB-BD31-4B8C-83A1-F6EECF244321}">
                <p14:modId xmlns:p14="http://schemas.microsoft.com/office/powerpoint/2010/main" val="436429414"/>
              </p:ext>
            </p:extLst>
          </p:nvPr>
        </p:nvGraphicFramePr>
        <p:xfrm>
          <a:off x="2856206" y="5317211"/>
          <a:ext cx="1533747" cy="1319363"/>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ángulo 39">
            <a:extLst>
              <a:ext uri="{FF2B5EF4-FFF2-40B4-BE49-F238E27FC236}">
                <a16:creationId xmlns:a16="http://schemas.microsoft.com/office/drawing/2014/main" id="{2121E3FE-341D-4386-AB5E-1C05484AC961}"/>
              </a:ext>
            </a:extLst>
          </p:cNvPr>
          <p:cNvSpPr/>
          <p:nvPr/>
        </p:nvSpPr>
        <p:spPr>
          <a:xfrm>
            <a:off x="3999492" y="5792225"/>
            <a:ext cx="1123643" cy="276999"/>
          </a:xfrm>
          <a:prstGeom prst="rect">
            <a:avLst/>
          </a:prstGeom>
        </p:spPr>
        <p:txBody>
          <a:bodyPr wrap="square">
            <a:spAutoFit/>
          </a:bodyPr>
          <a:lstStyle/>
          <a:p>
            <a:pPr algn="ctr"/>
            <a:r>
              <a:rPr lang="es-ES_tradnl" sz="1200" b="1" dirty="0"/>
              <a:t>Papel</a:t>
            </a:r>
          </a:p>
        </p:txBody>
      </p:sp>
      <p:graphicFrame>
        <p:nvGraphicFramePr>
          <p:cNvPr id="47" name="Gráfico 46">
            <a:extLst>
              <a:ext uri="{FF2B5EF4-FFF2-40B4-BE49-F238E27FC236}">
                <a16:creationId xmlns:a16="http://schemas.microsoft.com/office/drawing/2014/main" id="{243FDA5C-F972-4709-9020-6B13D95E38AB}"/>
              </a:ext>
            </a:extLst>
          </p:cNvPr>
          <p:cNvGraphicFramePr/>
          <p:nvPr>
            <p:extLst>
              <p:ext uri="{D42A27DB-BD31-4B8C-83A1-F6EECF244321}">
                <p14:modId xmlns:p14="http://schemas.microsoft.com/office/powerpoint/2010/main" val="517431320"/>
              </p:ext>
            </p:extLst>
          </p:nvPr>
        </p:nvGraphicFramePr>
        <p:xfrm>
          <a:off x="254000" y="2077075"/>
          <a:ext cx="8547100" cy="2139654"/>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ángulo 51">
            <a:extLst>
              <a:ext uri="{FF2B5EF4-FFF2-40B4-BE49-F238E27FC236}">
                <a16:creationId xmlns:a16="http://schemas.microsoft.com/office/drawing/2014/main" id="{D18805C8-AF93-49B7-B05C-7DA81F5A7BE8}"/>
              </a:ext>
            </a:extLst>
          </p:cNvPr>
          <p:cNvSpPr/>
          <p:nvPr/>
        </p:nvSpPr>
        <p:spPr>
          <a:xfrm>
            <a:off x="2257858" y="5940684"/>
            <a:ext cx="752129" cy="276999"/>
          </a:xfrm>
          <a:prstGeom prst="rect">
            <a:avLst/>
          </a:prstGeom>
        </p:spPr>
        <p:txBody>
          <a:bodyPr wrap="square">
            <a:spAutoFit/>
          </a:bodyPr>
          <a:lstStyle/>
          <a:p>
            <a:r>
              <a:rPr lang="es-ES_tradnl" sz="1200" b="1" dirty="0"/>
              <a:t>Digital</a:t>
            </a:r>
          </a:p>
        </p:txBody>
      </p:sp>
      <p:cxnSp>
        <p:nvCxnSpPr>
          <p:cNvPr id="53" name="Conector recto 52">
            <a:extLst>
              <a:ext uri="{FF2B5EF4-FFF2-40B4-BE49-F238E27FC236}">
                <a16:creationId xmlns:a16="http://schemas.microsoft.com/office/drawing/2014/main" id="{205CD1D8-1D2A-41BB-B015-16FA52CD150A}"/>
              </a:ext>
            </a:extLst>
          </p:cNvPr>
          <p:cNvCxnSpPr>
            <a:cxnSpLocks/>
          </p:cNvCxnSpPr>
          <p:nvPr/>
        </p:nvCxnSpPr>
        <p:spPr>
          <a:xfrm>
            <a:off x="5427445" y="1170995"/>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A3F529AA-4DAA-4B06-A36B-4AE022DDCD39}"/>
              </a:ext>
            </a:extLst>
          </p:cNvPr>
          <p:cNvCxnSpPr>
            <a:cxnSpLocks/>
          </p:cNvCxnSpPr>
          <p:nvPr/>
        </p:nvCxnSpPr>
        <p:spPr>
          <a:xfrm>
            <a:off x="8901798" y="1170995"/>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8F5A5-F7B1-4976-B96D-97F122C9623F}"/>
              </a:ext>
            </a:extLst>
          </p:cNvPr>
          <p:cNvSpPr txBox="1"/>
          <p:nvPr/>
        </p:nvSpPr>
        <p:spPr>
          <a:xfrm>
            <a:off x="6266975" y="4484666"/>
            <a:ext cx="160244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Lectores: 74</a:t>
            </a:r>
            <a:endParaRPr kumimoji="0" lang="es-ES" sz="100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56" name="CuadroTexto 55">
            <a:extLst>
              <a:ext uri="{FF2B5EF4-FFF2-40B4-BE49-F238E27FC236}">
                <a16:creationId xmlns:a16="http://schemas.microsoft.com/office/drawing/2014/main" id="{5BE29D9F-EF21-462D-81A4-051FE9C61DEF}"/>
              </a:ext>
            </a:extLst>
          </p:cNvPr>
          <p:cNvSpPr txBox="1"/>
          <p:nvPr/>
        </p:nvSpPr>
        <p:spPr>
          <a:xfrm>
            <a:off x="9976091" y="4484666"/>
            <a:ext cx="18080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Lectores: 1.399</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grpSp>
        <p:nvGrpSpPr>
          <p:cNvPr id="38" name="Grupo 37">
            <a:extLst>
              <a:ext uri="{FF2B5EF4-FFF2-40B4-BE49-F238E27FC236}">
                <a16:creationId xmlns:a16="http://schemas.microsoft.com/office/drawing/2014/main" id="{E0809643-334D-4529-9E14-BFDAC63C7DBA}"/>
              </a:ext>
            </a:extLst>
          </p:cNvPr>
          <p:cNvGrpSpPr/>
          <p:nvPr/>
        </p:nvGrpSpPr>
        <p:grpSpPr>
          <a:xfrm>
            <a:off x="13994" y="338081"/>
            <a:ext cx="352718" cy="409153"/>
            <a:chOff x="-439941" y="1441848"/>
            <a:chExt cx="1905000" cy="2209801"/>
          </a:xfrm>
        </p:grpSpPr>
        <p:pic>
          <p:nvPicPr>
            <p:cNvPr id="42" name="Picture 2" descr="https://d30y9cdsu7xlg0.cloudfront.net/png/207089-200.png">
              <a:extLst>
                <a:ext uri="{FF2B5EF4-FFF2-40B4-BE49-F238E27FC236}">
                  <a16:creationId xmlns:a16="http://schemas.microsoft.com/office/drawing/2014/main" id="{144CDDCE-0E50-41EF-89D2-7D0748991CE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9941" y="174664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s://d30y9cdsu7xlg0.cloudfront.net/png/13215-200.png">
              <a:extLst>
                <a:ext uri="{FF2B5EF4-FFF2-40B4-BE49-F238E27FC236}">
                  <a16:creationId xmlns:a16="http://schemas.microsoft.com/office/drawing/2014/main" id="{6FA8801D-B39A-42CA-8B9A-61D7EB3499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441848"/>
              <a:ext cx="1119173" cy="111917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3">
            <a:extLst>
              <a:ext uri="{FF2B5EF4-FFF2-40B4-BE49-F238E27FC236}">
                <a16:creationId xmlns:a16="http://schemas.microsoft.com/office/drawing/2014/main" id="{6C0429F9-B63F-4F7B-AE99-E9CF68566245}"/>
              </a:ext>
            </a:extLst>
          </p:cNvPr>
          <p:cNvSpPr>
            <a:spLocks noChangeArrowheads="1"/>
          </p:cNvSpPr>
          <p:nvPr/>
        </p:nvSpPr>
        <p:spPr bwMode="auto">
          <a:xfrm>
            <a:off x="282570" y="133282"/>
            <a:ext cx="4003411" cy="365125"/>
          </a:xfrm>
          <a:prstGeom prst="rect">
            <a:avLst/>
          </a:prstGeom>
        </p:spPr>
        <p:txBody>
          <a:bodyPr vert="horz" lIns="91440" tIns="45720" rIns="91440" bIns="45720" rtlCol="0" anchor="ctr">
            <a:normAutofit fontScale="97500"/>
          </a:bodyPr>
          <a:lstStyle/>
          <a:p>
            <a:pPr lvl="0">
              <a:lnSpc>
                <a:spcPct val="90000"/>
              </a:lnSpc>
              <a:spcBef>
                <a:spcPts val="600"/>
              </a:spcBef>
            </a:pPr>
            <a:r>
              <a:rPr lang="es-ES" sz="16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adolescentes</a:t>
            </a:r>
          </a:p>
        </p:txBody>
      </p:sp>
      <p:sp>
        <p:nvSpPr>
          <p:cNvPr id="46" name="Rectangle 3">
            <a:extLst>
              <a:ext uri="{FF2B5EF4-FFF2-40B4-BE49-F238E27FC236}">
                <a16:creationId xmlns:a16="http://schemas.microsoft.com/office/drawing/2014/main" id="{1C72AF46-5156-46ED-B3FD-9361CF7A18B2}"/>
              </a:ext>
            </a:extLst>
          </p:cNvPr>
          <p:cNvSpPr>
            <a:spLocks noChangeArrowheads="1"/>
          </p:cNvSpPr>
          <p:nvPr/>
        </p:nvSpPr>
        <p:spPr bwMode="auto">
          <a:xfrm>
            <a:off x="270008" y="270985"/>
            <a:ext cx="5481821" cy="655125"/>
          </a:xfrm>
          <a:prstGeom prst="rect">
            <a:avLst/>
          </a:prstGeom>
        </p:spPr>
        <p:txBody>
          <a:bodyPr vert="horz" lIns="91440" tIns="45720" rIns="91440" bIns="45720" rtlCol="0" anchor="ctr">
            <a:noAutofit/>
          </a:bodyPr>
          <a:lstStyle/>
          <a:p>
            <a:pPr lvl="0">
              <a:lnSpc>
                <a:spcPct val="90000"/>
              </a:lnSpc>
              <a:spcBef>
                <a:spcPts val="600"/>
              </a:spcBef>
              <a:defRPr/>
            </a:pPr>
            <a:r>
              <a:rPr lang="es-ES" sz="24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Lectura de libros en tiempo libre</a:t>
            </a:r>
          </a:p>
        </p:txBody>
      </p:sp>
      <p:pic>
        <p:nvPicPr>
          <p:cNvPr id="67" name="Imagen 66">
            <a:extLst>
              <a:ext uri="{FF2B5EF4-FFF2-40B4-BE49-F238E27FC236}">
                <a16:creationId xmlns:a16="http://schemas.microsoft.com/office/drawing/2014/main" id="{FDCC410D-3EAD-4443-93B2-B0453A214BAE}"/>
              </a:ext>
            </a:extLst>
          </p:cNvPr>
          <p:cNvPicPr>
            <a:picLocks noChangeAspect="1"/>
          </p:cNvPicPr>
          <p:nvPr/>
        </p:nvPicPr>
        <p:blipFill>
          <a:blip r:embed="rId6" cstate="email">
            <a:duotone>
              <a:prstClr val="black"/>
              <a:schemeClr val="accent6">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093121" y="2607116"/>
            <a:ext cx="1190985" cy="623676"/>
          </a:xfrm>
          <a:prstGeom prst="rect">
            <a:avLst/>
          </a:prstGeom>
        </p:spPr>
      </p:pic>
      <p:sp>
        <p:nvSpPr>
          <p:cNvPr id="71" name="Rectangle 5">
            <a:extLst>
              <a:ext uri="{FF2B5EF4-FFF2-40B4-BE49-F238E27FC236}">
                <a16:creationId xmlns:a16="http://schemas.microsoft.com/office/drawing/2014/main" id="{93D501FE-A588-4F71-A86A-8625037FD084}"/>
              </a:ext>
            </a:extLst>
          </p:cNvPr>
          <p:cNvSpPr>
            <a:spLocks noChangeArrowheads="1"/>
          </p:cNvSpPr>
          <p:nvPr/>
        </p:nvSpPr>
        <p:spPr bwMode="auto">
          <a:xfrm>
            <a:off x="2313995"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10 A 14 AÑOS</a:t>
            </a:r>
          </a:p>
        </p:txBody>
      </p:sp>
      <p:sp>
        <p:nvSpPr>
          <p:cNvPr id="72" name="Rectangle 5">
            <a:extLst>
              <a:ext uri="{FF2B5EF4-FFF2-40B4-BE49-F238E27FC236}">
                <a16:creationId xmlns:a16="http://schemas.microsoft.com/office/drawing/2014/main" id="{8697FAB4-ABE3-46F8-9921-77B94AC824B2}"/>
              </a:ext>
            </a:extLst>
          </p:cNvPr>
          <p:cNvSpPr>
            <a:spLocks noChangeArrowheads="1"/>
          </p:cNvSpPr>
          <p:nvPr/>
        </p:nvSpPr>
        <p:spPr bwMode="auto">
          <a:xfrm>
            <a:off x="5684270"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15 A 18 AÑOS</a:t>
            </a:r>
          </a:p>
        </p:txBody>
      </p:sp>
      <p:sp>
        <p:nvSpPr>
          <p:cNvPr id="73" name="CuadroTexto 72">
            <a:extLst>
              <a:ext uri="{FF2B5EF4-FFF2-40B4-BE49-F238E27FC236}">
                <a16:creationId xmlns:a16="http://schemas.microsoft.com/office/drawing/2014/main" id="{FFD4E4AB-DCC1-49FC-B17B-8E0C0D2E2076}"/>
              </a:ext>
            </a:extLst>
          </p:cNvPr>
          <p:cNvSpPr txBox="1"/>
          <p:nvPr/>
        </p:nvSpPr>
        <p:spPr>
          <a:xfrm>
            <a:off x="4395396" y="1513811"/>
            <a:ext cx="989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118</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74" name="CuadroTexto 73">
            <a:extLst>
              <a:ext uri="{FF2B5EF4-FFF2-40B4-BE49-F238E27FC236}">
                <a16:creationId xmlns:a16="http://schemas.microsoft.com/office/drawing/2014/main" id="{6465E394-BD8F-4DBA-9394-A5AAB992EBF5}"/>
              </a:ext>
            </a:extLst>
          </p:cNvPr>
          <p:cNvSpPr txBox="1"/>
          <p:nvPr/>
        </p:nvSpPr>
        <p:spPr>
          <a:xfrm>
            <a:off x="7761770" y="1477236"/>
            <a:ext cx="989210" cy="249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104</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75" name="Rectangle 5">
            <a:extLst>
              <a:ext uri="{FF2B5EF4-FFF2-40B4-BE49-F238E27FC236}">
                <a16:creationId xmlns:a16="http://schemas.microsoft.com/office/drawing/2014/main" id="{8EC85724-566E-433C-9486-CBCF79CF7092}"/>
              </a:ext>
            </a:extLst>
          </p:cNvPr>
          <p:cNvSpPr>
            <a:spLocks noChangeArrowheads="1"/>
          </p:cNvSpPr>
          <p:nvPr/>
        </p:nvSpPr>
        <p:spPr bwMode="auto">
          <a:xfrm>
            <a:off x="9115784" y="1179082"/>
            <a:ext cx="2880000" cy="347496"/>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MAYORES DE 18 AÑOS</a:t>
            </a:r>
          </a:p>
        </p:txBody>
      </p:sp>
      <p:sp>
        <p:nvSpPr>
          <p:cNvPr id="76" name="CuadroTexto 75">
            <a:extLst>
              <a:ext uri="{FF2B5EF4-FFF2-40B4-BE49-F238E27FC236}">
                <a16:creationId xmlns:a16="http://schemas.microsoft.com/office/drawing/2014/main" id="{44D7D51A-3422-44DD-854A-96B8E98BF165}"/>
              </a:ext>
            </a:extLst>
          </p:cNvPr>
          <p:cNvSpPr txBox="1"/>
          <p:nvPr/>
        </p:nvSpPr>
        <p:spPr>
          <a:xfrm>
            <a:off x="10910249" y="1513810"/>
            <a:ext cx="1123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2.293</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graphicFrame>
        <p:nvGraphicFramePr>
          <p:cNvPr id="49" name="Object 4">
            <a:extLst>
              <a:ext uri="{FF2B5EF4-FFF2-40B4-BE49-F238E27FC236}">
                <a16:creationId xmlns:a16="http://schemas.microsoft.com/office/drawing/2014/main" id="{4C1D1BE5-B32F-4571-9DDC-71E884C70F80}"/>
              </a:ext>
            </a:extLst>
          </p:cNvPr>
          <p:cNvGraphicFramePr>
            <a:graphicFrameLocks noChangeAspect="1"/>
          </p:cNvGraphicFramePr>
          <p:nvPr>
            <p:extLst>
              <p:ext uri="{D42A27DB-BD31-4B8C-83A1-F6EECF244321}">
                <p14:modId xmlns:p14="http://schemas.microsoft.com/office/powerpoint/2010/main" val="1459740381"/>
              </p:ext>
            </p:extLst>
          </p:nvPr>
        </p:nvGraphicFramePr>
        <p:xfrm>
          <a:off x="6210042" y="5317211"/>
          <a:ext cx="1533747" cy="1319363"/>
        </p:xfrm>
        <a:graphic>
          <a:graphicData uri="http://schemas.openxmlformats.org/drawingml/2006/chart">
            <c:chart xmlns:c="http://schemas.openxmlformats.org/drawingml/2006/chart" xmlns:r="http://schemas.openxmlformats.org/officeDocument/2006/relationships" r:id="rId8"/>
          </a:graphicData>
        </a:graphic>
      </p:graphicFrame>
      <p:sp>
        <p:nvSpPr>
          <p:cNvPr id="50" name="Rectángulo 49">
            <a:extLst>
              <a:ext uri="{FF2B5EF4-FFF2-40B4-BE49-F238E27FC236}">
                <a16:creationId xmlns:a16="http://schemas.microsoft.com/office/drawing/2014/main" id="{A31EE42E-4E97-42A3-9C94-60E92D1CCF88}"/>
              </a:ext>
            </a:extLst>
          </p:cNvPr>
          <p:cNvSpPr/>
          <p:nvPr/>
        </p:nvSpPr>
        <p:spPr>
          <a:xfrm>
            <a:off x="7330901" y="6002239"/>
            <a:ext cx="1123643" cy="276999"/>
          </a:xfrm>
          <a:prstGeom prst="rect">
            <a:avLst/>
          </a:prstGeom>
        </p:spPr>
        <p:txBody>
          <a:bodyPr wrap="square">
            <a:spAutoFit/>
          </a:bodyPr>
          <a:lstStyle/>
          <a:p>
            <a:pPr algn="ctr"/>
            <a:r>
              <a:rPr lang="es-ES_tradnl" sz="1200" b="1" dirty="0"/>
              <a:t>Papel</a:t>
            </a:r>
          </a:p>
        </p:txBody>
      </p:sp>
      <p:sp>
        <p:nvSpPr>
          <p:cNvPr id="51" name="Rectángulo 50">
            <a:extLst>
              <a:ext uri="{FF2B5EF4-FFF2-40B4-BE49-F238E27FC236}">
                <a16:creationId xmlns:a16="http://schemas.microsoft.com/office/drawing/2014/main" id="{EE8434D9-2883-49AA-AF8D-E19A2F7D5D46}"/>
              </a:ext>
            </a:extLst>
          </p:cNvPr>
          <p:cNvSpPr/>
          <p:nvPr/>
        </p:nvSpPr>
        <p:spPr>
          <a:xfrm>
            <a:off x="5605894" y="5706935"/>
            <a:ext cx="752129" cy="276999"/>
          </a:xfrm>
          <a:prstGeom prst="rect">
            <a:avLst/>
          </a:prstGeom>
        </p:spPr>
        <p:txBody>
          <a:bodyPr wrap="square">
            <a:spAutoFit/>
          </a:bodyPr>
          <a:lstStyle/>
          <a:p>
            <a:r>
              <a:rPr lang="es-ES_tradnl" sz="1200" b="1" dirty="0"/>
              <a:t>Digital</a:t>
            </a:r>
          </a:p>
        </p:txBody>
      </p:sp>
      <p:graphicFrame>
        <p:nvGraphicFramePr>
          <p:cNvPr id="61" name="Object 4">
            <a:extLst>
              <a:ext uri="{FF2B5EF4-FFF2-40B4-BE49-F238E27FC236}">
                <a16:creationId xmlns:a16="http://schemas.microsoft.com/office/drawing/2014/main" id="{D75D626F-0BF6-49F0-8F94-4C8F2BFA56CC}"/>
              </a:ext>
            </a:extLst>
          </p:cNvPr>
          <p:cNvGraphicFramePr>
            <a:graphicFrameLocks noChangeAspect="1"/>
          </p:cNvGraphicFramePr>
          <p:nvPr>
            <p:extLst>
              <p:ext uri="{D42A27DB-BD31-4B8C-83A1-F6EECF244321}">
                <p14:modId xmlns:p14="http://schemas.microsoft.com/office/powerpoint/2010/main" val="1575334543"/>
              </p:ext>
            </p:extLst>
          </p:nvPr>
        </p:nvGraphicFramePr>
        <p:xfrm>
          <a:off x="9910874" y="5317211"/>
          <a:ext cx="1533747" cy="1319363"/>
        </p:xfrm>
        <a:graphic>
          <a:graphicData uri="http://schemas.openxmlformats.org/drawingml/2006/chart">
            <c:chart xmlns:c="http://schemas.openxmlformats.org/drawingml/2006/chart" xmlns:r="http://schemas.openxmlformats.org/officeDocument/2006/relationships" r:id="rId9"/>
          </a:graphicData>
        </a:graphic>
      </p:graphicFrame>
      <p:sp>
        <p:nvSpPr>
          <p:cNvPr id="62" name="Rectángulo 61">
            <a:extLst>
              <a:ext uri="{FF2B5EF4-FFF2-40B4-BE49-F238E27FC236}">
                <a16:creationId xmlns:a16="http://schemas.microsoft.com/office/drawing/2014/main" id="{F1952642-957E-4405-986B-F5E124DF619C}"/>
              </a:ext>
            </a:extLst>
          </p:cNvPr>
          <p:cNvSpPr/>
          <p:nvPr/>
        </p:nvSpPr>
        <p:spPr>
          <a:xfrm>
            <a:off x="11068357" y="5636788"/>
            <a:ext cx="1123643" cy="646331"/>
          </a:xfrm>
          <a:prstGeom prst="rect">
            <a:avLst/>
          </a:prstGeom>
        </p:spPr>
        <p:txBody>
          <a:bodyPr wrap="square">
            <a:spAutoFit/>
          </a:bodyPr>
          <a:lstStyle/>
          <a:p>
            <a:pPr algn="ctr"/>
            <a:r>
              <a:rPr lang="es-ES_tradnl" sz="1200" b="1" dirty="0"/>
              <a:t>Lector solo en</a:t>
            </a:r>
            <a:br>
              <a:rPr lang="es-ES_tradnl" sz="1200" b="1" dirty="0"/>
            </a:br>
            <a:r>
              <a:rPr lang="es-ES_tradnl" sz="1200" b="1" dirty="0"/>
              <a:t>papel</a:t>
            </a:r>
          </a:p>
        </p:txBody>
      </p:sp>
      <p:sp>
        <p:nvSpPr>
          <p:cNvPr id="63" name="Rectángulo 62">
            <a:extLst>
              <a:ext uri="{FF2B5EF4-FFF2-40B4-BE49-F238E27FC236}">
                <a16:creationId xmlns:a16="http://schemas.microsoft.com/office/drawing/2014/main" id="{D3E45566-F62B-4586-B6B2-982FD108F21A}"/>
              </a:ext>
            </a:extLst>
          </p:cNvPr>
          <p:cNvSpPr/>
          <p:nvPr/>
        </p:nvSpPr>
        <p:spPr>
          <a:xfrm>
            <a:off x="9312526" y="5940684"/>
            <a:ext cx="752129" cy="461665"/>
          </a:xfrm>
          <a:prstGeom prst="rect">
            <a:avLst/>
          </a:prstGeom>
        </p:spPr>
        <p:txBody>
          <a:bodyPr wrap="square">
            <a:spAutoFit/>
          </a:bodyPr>
          <a:lstStyle/>
          <a:p>
            <a:r>
              <a:rPr lang="es-ES_tradnl" sz="1200" b="1" dirty="0" err="1"/>
              <a:t>LectorDigital</a:t>
            </a:r>
            <a:endParaRPr lang="es-ES_tradnl" sz="1200" b="1" dirty="0"/>
          </a:p>
        </p:txBody>
      </p:sp>
      <p:sp>
        <p:nvSpPr>
          <p:cNvPr id="64" name="Rectángulo 63">
            <a:extLst>
              <a:ext uri="{FF2B5EF4-FFF2-40B4-BE49-F238E27FC236}">
                <a16:creationId xmlns:a16="http://schemas.microsoft.com/office/drawing/2014/main" id="{82E3F066-952D-4569-BD2B-9AEDD27938B5}"/>
              </a:ext>
            </a:extLst>
          </p:cNvPr>
          <p:cNvSpPr/>
          <p:nvPr/>
        </p:nvSpPr>
        <p:spPr>
          <a:xfrm>
            <a:off x="199053" y="6140739"/>
            <a:ext cx="1901371" cy="261610"/>
          </a:xfrm>
          <a:prstGeom prst="rect">
            <a:avLst/>
          </a:prstGeom>
        </p:spPr>
        <p:txBody>
          <a:bodyPr wrap="square">
            <a:spAutoFit/>
          </a:bodyPr>
          <a:lstStyle/>
          <a:p>
            <a:pPr algn="r" fontAlgn="ctr"/>
            <a:r>
              <a:rPr lang="es-ES" sz="1050" dirty="0">
                <a:solidFill>
                  <a:srgbClr val="205E43"/>
                </a:solidFill>
                <a:latin typeface="Verdana" panose="020B0604030504040204" pitchFamily="34" charset="0"/>
                <a:ea typeface="Verdana" panose="020B0604030504040204" pitchFamily="34" charset="0"/>
                <a:cs typeface="Verdana" panose="020B0604030504040204" pitchFamily="34" charset="0"/>
              </a:rPr>
              <a:t>(último libro leído)</a:t>
            </a:r>
          </a:p>
        </p:txBody>
      </p:sp>
      <p:sp>
        <p:nvSpPr>
          <p:cNvPr id="44" name="Rectangle 126">
            <a:extLst>
              <a:ext uri="{FF2B5EF4-FFF2-40B4-BE49-F238E27FC236}">
                <a16:creationId xmlns:a16="http://schemas.microsoft.com/office/drawing/2014/main" id="{9262CE65-FB6A-4DBC-B0E6-EFE9A9E0C452}"/>
              </a:ext>
            </a:extLst>
          </p:cNvPr>
          <p:cNvSpPr>
            <a:spLocks noChangeArrowheads="1"/>
          </p:cNvSpPr>
          <p:nvPr/>
        </p:nvSpPr>
        <p:spPr bwMode="auto">
          <a:xfrm>
            <a:off x="5611694" y="183199"/>
            <a:ext cx="6310298" cy="584775"/>
          </a:xfrm>
          <a:prstGeom prst="rect">
            <a:avLst/>
          </a:prstGeom>
          <a:noFill/>
          <a:ln w="9525">
            <a:noFill/>
            <a:miter lim="800000"/>
            <a:headEnd/>
            <a:tailEnd/>
          </a:ln>
        </p:spPr>
        <p:txBody>
          <a:bodyPr wrap="square">
            <a:spAutoFit/>
          </a:bodyPr>
          <a:lstStyle/>
          <a:p>
            <a:pPr algn="ctr">
              <a:spcBef>
                <a:spcPct val="20000"/>
              </a:spcBef>
              <a:spcAft>
                <a:spcPts val="200"/>
              </a:spcAft>
            </a:pPr>
            <a:r>
              <a:rPr lang="es-ES" sz="1600" dirty="0">
                <a:ea typeface="Verdana" panose="020B0604030504040204" pitchFamily="34" charset="0"/>
                <a:cs typeface="Verdana" panose="020B0604030504040204" pitchFamily="34" charset="0"/>
              </a:rPr>
              <a:t>A partir de los 15 años se reduce notablemente la proporción de lectores frecuentes de libros en tiempo libre</a:t>
            </a:r>
          </a:p>
        </p:txBody>
      </p:sp>
    </p:spTree>
    <p:extLst>
      <p:ext uri="{BB962C8B-B14F-4D97-AF65-F5344CB8AC3E}">
        <p14:creationId xmlns:p14="http://schemas.microsoft.com/office/powerpoint/2010/main" val="7039960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7 Gráfico">
            <a:extLst>
              <a:ext uri="{FF2B5EF4-FFF2-40B4-BE49-F238E27FC236}">
                <a16:creationId xmlns:a16="http://schemas.microsoft.com/office/drawing/2014/main" id="{67A612B0-A8D6-42E5-9680-814688918AE7}"/>
              </a:ext>
            </a:extLst>
          </p:cNvPr>
          <p:cNvGraphicFramePr/>
          <p:nvPr>
            <p:extLst>
              <p:ext uri="{D42A27DB-BD31-4B8C-83A1-F6EECF244321}">
                <p14:modId xmlns:p14="http://schemas.microsoft.com/office/powerpoint/2010/main" val="883705895"/>
              </p:ext>
            </p:extLst>
          </p:nvPr>
        </p:nvGraphicFramePr>
        <p:xfrm>
          <a:off x="217520" y="4165901"/>
          <a:ext cx="3653718" cy="2074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7 Gráfico">
            <a:extLst>
              <a:ext uri="{FF2B5EF4-FFF2-40B4-BE49-F238E27FC236}">
                <a16:creationId xmlns:a16="http://schemas.microsoft.com/office/drawing/2014/main" id="{74D415CE-0D38-4BC2-A6A5-4E5988D1382A}"/>
              </a:ext>
            </a:extLst>
          </p:cNvPr>
          <p:cNvGraphicFramePr/>
          <p:nvPr>
            <p:extLst>
              <p:ext uri="{D42A27DB-BD31-4B8C-83A1-F6EECF244321}">
                <p14:modId xmlns:p14="http://schemas.microsoft.com/office/powerpoint/2010/main" val="3077471388"/>
              </p:ext>
            </p:extLst>
          </p:nvPr>
        </p:nvGraphicFramePr>
        <p:xfrm>
          <a:off x="4313141" y="4183842"/>
          <a:ext cx="3653718" cy="2074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7 Gráfico">
            <a:extLst>
              <a:ext uri="{FF2B5EF4-FFF2-40B4-BE49-F238E27FC236}">
                <a16:creationId xmlns:a16="http://schemas.microsoft.com/office/drawing/2014/main" id="{E9A4D35C-38A5-4EB2-B6E0-C80C3E2D5C58}"/>
              </a:ext>
            </a:extLst>
          </p:cNvPr>
          <p:cNvGraphicFramePr/>
          <p:nvPr>
            <p:extLst>
              <p:ext uri="{D42A27DB-BD31-4B8C-83A1-F6EECF244321}">
                <p14:modId xmlns:p14="http://schemas.microsoft.com/office/powerpoint/2010/main" val="1262746713"/>
              </p:ext>
            </p:extLst>
          </p:nvPr>
        </p:nvGraphicFramePr>
        <p:xfrm>
          <a:off x="8394169" y="4148797"/>
          <a:ext cx="3653718" cy="2074417"/>
        </p:xfrm>
        <a:graphic>
          <a:graphicData uri="http://schemas.openxmlformats.org/drawingml/2006/chart">
            <c:chart xmlns:c="http://schemas.openxmlformats.org/drawingml/2006/chart" xmlns:r="http://schemas.openxmlformats.org/officeDocument/2006/relationships" r:id="rId4"/>
          </a:graphicData>
        </a:graphic>
      </p:graphicFrame>
      <p:sp>
        <p:nvSpPr>
          <p:cNvPr id="62" name="Rectángulo 61">
            <a:extLst>
              <a:ext uri="{FF2B5EF4-FFF2-40B4-BE49-F238E27FC236}">
                <a16:creationId xmlns:a16="http://schemas.microsoft.com/office/drawing/2014/main" id="{2F07D901-92AF-4152-86C8-85FABF64B5D4}"/>
              </a:ext>
            </a:extLst>
          </p:cNvPr>
          <p:cNvSpPr/>
          <p:nvPr/>
        </p:nvSpPr>
        <p:spPr>
          <a:xfrm>
            <a:off x="4718071" y="0"/>
            <a:ext cx="7473930" cy="912958"/>
          </a:xfrm>
          <a:prstGeom prst="rect">
            <a:avLst/>
          </a:prstGeom>
          <a:solidFill>
            <a:schemeClr val="bg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número de diapositiva 1">
            <a:extLst>
              <a:ext uri="{FF2B5EF4-FFF2-40B4-BE49-F238E27FC236}">
                <a16:creationId xmlns:a16="http://schemas.microsoft.com/office/drawing/2014/main" id="{0121819A-57F3-4BEB-BC32-82D8E4BF120F}"/>
              </a:ext>
            </a:extLst>
          </p:cNvPr>
          <p:cNvSpPr>
            <a:spLocks noGrp="1"/>
          </p:cNvSpPr>
          <p:nvPr>
            <p:ph type="sldNum" sz="quarter" idx="12"/>
          </p:nvPr>
        </p:nvSpPr>
        <p:spPr/>
        <p:txBody>
          <a:bodyPr/>
          <a:lstStyle/>
          <a:p>
            <a:fld id="{1A85DD5C-56C3-43D9-A91F-D75BD50A17B5}" type="slidenum">
              <a:rPr lang="es-ES_tradnl" smtClean="0"/>
              <a:pPr/>
              <a:t>89</a:t>
            </a:fld>
            <a:endParaRPr lang="es-ES_tradnl" dirty="0"/>
          </a:p>
        </p:txBody>
      </p:sp>
      <p:cxnSp>
        <p:nvCxnSpPr>
          <p:cNvPr id="36" name="Conector recto 35">
            <a:extLst>
              <a:ext uri="{FF2B5EF4-FFF2-40B4-BE49-F238E27FC236}">
                <a16:creationId xmlns:a16="http://schemas.microsoft.com/office/drawing/2014/main" id="{2BC03A39-9CDD-42A7-876B-92E96138CFD6}"/>
              </a:ext>
            </a:extLst>
          </p:cNvPr>
          <p:cNvCxnSpPr>
            <a:cxnSpLocks/>
          </p:cNvCxnSpPr>
          <p:nvPr/>
        </p:nvCxnSpPr>
        <p:spPr>
          <a:xfrm>
            <a:off x="4103359" y="1076132"/>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F650EC4-E37B-4DD8-8D3C-31FACF328AD4}"/>
              </a:ext>
            </a:extLst>
          </p:cNvPr>
          <p:cNvCxnSpPr>
            <a:cxnSpLocks/>
          </p:cNvCxnSpPr>
          <p:nvPr/>
        </p:nvCxnSpPr>
        <p:spPr>
          <a:xfrm>
            <a:off x="8145705" y="1049633"/>
            <a:ext cx="0" cy="5356924"/>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Object 4">
            <a:extLst>
              <a:ext uri="{FF2B5EF4-FFF2-40B4-BE49-F238E27FC236}">
                <a16:creationId xmlns:a16="http://schemas.microsoft.com/office/drawing/2014/main" id="{C8E3739F-81A3-4093-A870-230ED0F927D1}"/>
              </a:ext>
            </a:extLst>
          </p:cNvPr>
          <p:cNvGraphicFramePr>
            <a:graphicFrameLocks noChangeAspect="1"/>
          </p:cNvGraphicFramePr>
          <p:nvPr>
            <p:extLst>
              <p:ext uri="{D42A27DB-BD31-4B8C-83A1-F6EECF244321}">
                <p14:modId xmlns:p14="http://schemas.microsoft.com/office/powerpoint/2010/main" val="1821235541"/>
              </p:ext>
            </p:extLst>
          </p:nvPr>
        </p:nvGraphicFramePr>
        <p:xfrm>
          <a:off x="810587" y="2055773"/>
          <a:ext cx="2011222" cy="1730098"/>
        </p:xfrm>
        <a:graphic>
          <a:graphicData uri="http://schemas.openxmlformats.org/drawingml/2006/chart">
            <c:chart xmlns:c="http://schemas.openxmlformats.org/drawingml/2006/chart" xmlns:r="http://schemas.openxmlformats.org/officeDocument/2006/relationships" r:id="rId5"/>
          </a:graphicData>
        </a:graphic>
      </p:graphicFrame>
      <p:sp>
        <p:nvSpPr>
          <p:cNvPr id="19" name="17 Rectángulo">
            <a:extLst>
              <a:ext uri="{FF2B5EF4-FFF2-40B4-BE49-F238E27FC236}">
                <a16:creationId xmlns:a16="http://schemas.microsoft.com/office/drawing/2014/main" id="{D696DFA4-6ED4-46F1-8592-93A202ACE3E8}"/>
              </a:ext>
            </a:extLst>
          </p:cNvPr>
          <p:cNvSpPr>
            <a:spLocks noChangeArrowheads="1"/>
          </p:cNvSpPr>
          <p:nvPr/>
        </p:nvSpPr>
        <p:spPr bwMode="auto">
          <a:xfrm>
            <a:off x="52297" y="2465989"/>
            <a:ext cx="955694" cy="553998"/>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sz="1000" b="1" i="0" u="none" strike="noStrike" kern="1200" baseline="0">
                <a:solidFill>
                  <a:prstClr val="black">
                    <a:lumMod val="75000"/>
                    <a:lumOff val="25000"/>
                  </a:prstClr>
                </a:solidFill>
                <a:latin typeface="+mn-lt"/>
                <a:ea typeface="+mn-ea"/>
                <a:cs typeface="+mn-cs"/>
              </a:defRPr>
            </a:pPr>
            <a:r>
              <a:rPr kumimoji="0" lang="es-ES" sz="1000" b="1" i="0" u="none" strike="noStrike" kern="1200" cap="none" spc="0" normalizeH="0" baseline="0" noProof="0" dirty="0">
                <a:ln>
                  <a:noFill/>
                </a:ln>
                <a:solidFill>
                  <a:prstClr val="black">
                    <a:lumMod val="75000"/>
                    <a:lumOff val="25000"/>
                  </a:prstClr>
                </a:solidFill>
                <a:effectLst/>
                <a:uLnTx/>
                <a:uFillTx/>
                <a:latin typeface="Verdana"/>
              </a:rPr>
              <a:t>No lector en soporte digital</a:t>
            </a:r>
          </a:p>
        </p:txBody>
      </p:sp>
      <p:sp>
        <p:nvSpPr>
          <p:cNvPr id="21" name="17 Rectángulo">
            <a:extLst>
              <a:ext uri="{FF2B5EF4-FFF2-40B4-BE49-F238E27FC236}">
                <a16:creationId xmlns:a16="http://schemas.microsoft.com/office/drawing/2014/main" id="{B3E20332-6DF3-44FF-8C95-083C73DFA7D6}"/>
              </a:ext>
            </a:extLst>
          </p:cNvPr>
          <p:cNvSpPr>
            <a:spLocks noChangeArrowheads="1"/>
          </p:cNvSpPr>
          <p:nvPr/>
        </p:nvSpPr>
        <p:spPr bwMode="auto">
          <a:xfrm>
            <a:off x="2427462" y="2716582"/>
            <a:ext cx="1524486" cy="830997"/>
          </a:xfrm>
          <a:prstGeom prst="rect">
            <a:avLst/>
          </a:prstGeom>
        </p:spPr>
        <p:txBody>
          <a:bodyPr wrap="square">
            <a:spAutoFit/>
          </a:bodyPr>
          <a:lstStyle/>
          <a:p>
            <a:pPr algn="ctr"/>
            <a:r>
              <a:rPr lang="es-ES" sz="1600" b="1" dirty="0">
                <a:solidFill>
                  <a:prstClr val="black">
                    <a:lumMod val="75000"/>
                    <a:lumOff val="25000"/>
                  </a:prstClr>
                </a:solidFill>
                <a:ea typeface="Verdana" panose="020B0604030504040204" pitchFamily="34" charset="0"/>
                <a:cs typeface="Verdana" panose="020B0604030504040204" pitchFamily="34" charset="0"/>
              </a:rPr>
              <a:t>Lector en soporte digital</a:t>
            </a:r>
          </a:p>
        </p:txBody>
      </p:sp>
      <p:pic>
        <p:nvPicPr>
          <p:cNvPr id="23" name="Picture 2" descr="https://d30y9cdsu7xlg0.cloudfront.net/png/207089-200.png">
            <a:extLst>
              <a:ext uri="{FF2B5EF4-FFF2-40B4-BE49-F238E27FC236}">
                <a16:creationId xmlns:a16="http://schemas.microsoft.com/office/drawing/2014/main" id="{E404A8B7-EAF9-4B27-A587-AC57C9A18727}"/>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77216" y="2361996"/>
            <a:ext cx="385505" cy="385505"/>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24">
            <a:extLst>
              <a:ext uri="{FF2B5EF4-FFF2-40B4-BE49-F238E27FC236}">
                <a16:creationId xmlns:a16="http://schemas.microsoft.com/office/drawing/2014/main" id="{60A6EFF8-91B7-4BCC-ACEA-D55713071B35}"/>
              </a:ext>
            </a:extLst>
          </p:cNvPr>
          <p:cNvSpPr/>
          <p:nvPr/>
        </p:nvSpPr>
        <p:spPr>
          <a:xfrm>
            <a:off x="2360425" y="3527056"/>
            <a:ext cx="1692743" cy="430887"/>
          </a:xfrm>
          <a:prstGeom prst="rect">
            <a:avLst/>
          </a:prstGeom>
        </p:spPr>
        <p:txBody>
          <a:bodyPr wrap="square">
            <a:spAutoFit/>
          </a:bodyPr>
          <a:lstStyle/>
          <a:p>
            <a:pPr algn="ctr"/>
            <a:r>
              <a:rPr lang="es-ES" sz="1050" dirty="0">
                <a:solidFill>
                  <a:prstClr val="black">
                    <a:lumMod val="75000"/>
                    <a:lumOff val="25000"/>
                  </a:prstClr>
                </a:solidFill>
                <a:ea typeface="Verdana" panose="020B0604030504040204" pitchFamily="34" charset="0"/>
                <a:cs typeface="Verdana" panose="020B0604030504040204" pitchFamily="34" charset="0"/>
              </a:rPr>
              <a:t>(con frecuencia al menos trimestral)</a:t>
            </a:r>
          </a:p>
        </p:txBody>
      </p:sp>
      <p:graphicFrame>
        <p:nvGraphicFramePr>
          <p:cNvPr id="27" name="Object 4">
            <a:extLst>
              <a:ext uri="{FF2B5EF4-FFF2-40B4-BE49-F238E27FC236}">
                <a16:creationId xmlns:a16="http://schemas.microsoft.com/office/drawing/2014/main" id="{6B921D20-7136-4EB9-9C56-65497E000B46}"/>
              </a:ext>
            </a:extLst>
          </p:cNvPr>
          <p:cNvGraphicFramePr>
            <a:graphicFrameLocks noChangeAspect="1"/>
          </p:cNvGraphicFramePr>
          <p:nvPr>
            <p:extLst>
              <p:ext uri="{D42A27DB-BD31-4B8C-83A1-F6EECF244321}">
                <p14:modId xmlns:p14="http://schemas.microsoft.com/office/powerpoint/2010/main" val="1071874714"/>
              </p:ext>
            </p:extLst>
          </p:nvPr>
        </p:nvGraphicFramePr>
        <p:xfrm>
          <a:off x="4986127" y="2112747"/>
          <a:ext cx="2011222" cy="1730098"/>
        </p:xfrm>
        <a:graphic>
          <a:graphicData uri="http://schemas.openxmlformats.org/drawingml/2006/chart">
            <c:chart xmlns:c="http://schemas.openxmlformats.org/drawingml/2006/chart" xmlns:r="http://schemas.openxmlformats.org/officeDocument/2006/relationships" r:id="rId7"/>
          </a:graphicData>
        </a:graphic>
      </p:graphicFrame>
      <p:sp>
        <p:nvSpPr>
          <p:cNvPr id="29" name="17 Rectángulo">
            <a:extLst>
              <a:ext uri="{FF2B5EF4-FFF2-40B4-BE49-F238E27FC236}">
                <a16:creationId xmlns:a16="http://schemas.microsoft.com/office/drawing/2014/main" id="{8F94B2D4-EA03-451E-B3AA-DC514DBD0C8F}"/>
              </a:ext>
            </a:extLst>
          </p:cNvPr>
          <p:cNvSpPr>
            <a:spLocks noChangeArrowheads="1"/>
          </p:cNvSpPr>
          <p:nvPr/>
        </p:nvSpPr>
        <p:spPr bwMode="auto">
          <a:xfrm>
            <a:off x="4329337" y="2046157"/>
            <a:ext cx="1466490" cy="40011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sz="1000" b="1" i="0" u="none" strike="noStrike" kern="1200" baseline="0">
                <a:solidFill>
                  <a:prstClr val="black">
                    <a:lumMod val="75000"/>
                    <a:lumOff val="25000"/>
                  </a:prstClr>
                </a:solidFill>
                <a:latin typeface="+mn-lt"/>
                <a:ea typeface="+mn-ea"/>
                <a:cs typeface="+mn-cs"/>
              </a:defRPr>
            </a:pPr>
            <a:r>
              <a:rPr kumimoji="0" lang="es-ES" sz="1000" b="1" i="0" u="none" strike="noStrike" kern="1200" cap="none" spc="0" normalizeH="0" baseline="0" noProof="0" dirty="0">
                <a:ln>
                  <a:noFill/>
                </a:ln>
                <a:solidFill>
                  <a:prstClr val="black">
                    <a:lumMod val="75000"/>
                    <a:lumOff val="25000"/>
                  </a:prstClr>
                </a:solidFill>
                <a:effectLst/>
                <a:uLnTx/>
                <a:uFillTx/>
                <a:latin typeface="Verdana"/>
              </a:rPr>
              <a:t>No lector en soporte digital</a:t>
            </a:r>
          </a:p>
        </p:txBody>
      </p:sp>
      <p:sp>
        <p:nvSpPr>
          <p:cNvPr id="32" name="Rectángulo 31">
            <a:extLst>
              <a:ext uri="{FF2B5EF4-FFF2-40B4-BE49-F238E27FC236}">
                <a16:creationId xmlns:a16="http://schemas.microsoft.com/office/drawing/2014/main" id="{89A37B94-12A7-4D0F-85C9-D1D0A28E5916}"/>
              </a:ext>
            </a:extLst>
          </p:cNvPr>
          <p:cNvSpPr/>
          <p:nvPr/>
        </p:nvSpPr>
        <p:spPr>
          <a:xfrm>
            <a:off x="6521056" y="3529442"/>
            <a:ext cx="1692743" cy="430887"/>
          </a:xfrm>
          <a:prstGeom prst="rect">
            <a:avLst/>
          </a:prstGeom>
        </p:spPr>
        <p:txBody>
          <a:bodyPr wrap="square">
            <a:spAutoFit/>
          </a:bodyPr>
          <a:lstStyle/>
          <a:p>
            <a:pPr algn="ctr"/>
            <a:r>
              <a:rPr lang="es-ES" sz="1050" dirty="0">
                <a:solidFill>
                  <a:prstClr val="black">
                    <a:lumMod val="75000"/>
                    <a:lumOff val="25000"/>
                  </a:prstClr>
                </a:solidFill>
                <a:ea typeface="Verdana" panose="020B0604030504040204" pitchFamily="34" charset="0"/>
                <a:cs typeface="Verdana" panose="020B0604030504040204" pitchFamily="34" charset="0"/>
              </a:rPr>
              <a:t>(con frecuencia al menos trimestral)</a:t>
            </a:r>
          </a:p>
        </p:txBody>
      </p:sp>
      <p:sp>
        <p:nvSpPr>
          <p:cNvPr id="3" name="Flecha: hacia abajo 2">
            <a:extLst>
              <a:ext uri="{FF2B5EF4-FFF2-40B4-BE49-F238E27FC236}">
                <a16:creationId xmlns:a16="http://schemas.microsoft.com/office/drawing/2014/main" id="{B611ACE0-68BC-4393-9052-7B7D9342D079}"/>
              </a:ext>
            </a:extLst>
          </p:cNvPr>
          <p:cNvSpPr/>
          <p:nvPr/>
        </p:nvSpPr>
        <p:spPr>
          <a:xfrm>
            <a:off x="2869833" y="3982532"/>
            <a:ext cx="484632" cy="381904"/>
          </a:xfrm>
          <a:prstGeom prst="downArrow">
            <a:avLst/>
          </a:prstGeom>
          <a:solidFill>
            <a:schemeClr val="accent4">
              <a:lumMod val="10000"/>
              <a:lumOff val="9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37" name="Object 4">
            <a:extLst>
              <a:ext uri="{FF2B5EF4-FFF2-40B4-BE49-F238E27FC236}">
                <a16:creationId xmlns:a16="http://schemas.microsoft.com/office/drawing/2014/main" id="{3DEC72D6-E45D-451C-A0FA-42996D143492}"/>
              </a:ext>
            </a:extLst>
          </p:cNvPr>
          <p:cNvGraphicFramePr>
            <a:graphicFrameLocks noChangeAspect="1"/>
          </p:cNvGraphicFramePr>
          <p:nvPr>
            <p:extLst>
              <p:ext uri="{D42A27DB-BD31-4B8C-83A1-F6EECF244321}">
                <p14:modId xmlns:p14="http://schemas.microsoft.com/office/powerpoint/2010/main" val="1627823505"/>
              </p:ext>
            </p:extLst>
          </p:nvPr>
        </p:nvGraphicFramePr>
        <p:xfrm>
          <a:off x="9136916" y="2024213"/>
          <a:ext cx="2011222" cy="1730098"/>
        </p:xfrm>
        <a:graphic>
          <a:graphicData uri="http://schemas.openxmlformats.org/drawingml/2006/chart">
            <c:chart xmlns:c="http://schemas.openxmlformats.org/drawingml/2006/chart" xmlns:r="http://schemas.openxmlformats.org/officeDocument/2006/relationships" r:id="rId8"/>
          </a:graphicData>
        </a:graphic>
      </p:graphicFrame>
      <p:sp>
        <p:nvSpPr>
          <p:cNvPr id="39" name="17 Rectángulo">
            <a:extLst>
              <a:ext uri="{FF2B5EF4-FFF2-40B4-BE49-F238E27FC236}">
                <a16:creationId xmlns:a16="http://schemas.microsoft.com/office/drawing/2014/main" id="{7F508D1F-A487-4703-9C46-057B7AFCE679}"/>
              </a:ext>
            </a:extLst>
          </p:cNvPr>
          <p:cNvSpPr>
            <a:spLocks noChangeArrowheads="1"/>
          </p:cNvSpPr>
          <p:nvPr/>
        </p:nvSpPr>
        <p:spPr bwMode="auto">
          <a:xfrm>
            <a:off x="8138196" y="2134880"/>
            <a:ext cx="1466490" cy="40011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lang="es-ES" sz="1000" b="1" i="0" u="none" strike="noStrike" kern="1200" baseline="0">
                <a:solidFill>
                  <a:prstClr val="black">
                    <a:lumMod val="75000"/>
                    <a:lumOff val="25000"/>
                  </a:prstClr>
                </a:solidFill>
                <a:latin typeface="+mn-lt"/>
                <a:ea typeface="+mn-ea"/>
                <a:cs typeface="+mn-cs"/>
              </a:defRPr>
            </a:pPr>
            <a:r>
              <a:rPr kumimoji="0" lang="es-ES" sz="1000" b="1" i="0" u="none" strike="noStrike" kern="1200" cap="none" spc="0" normalizeH="0" baseline="0" noProof="0" dirty="0">
                <a:ln>
                  <a:noFill/>
                </a:ln>
                <a:solidFill>
                  <a:prstClr val="black">
                    <a:lumMod val="75000"/>
                    <a:lumOff val="25000"/>
                  </a:prstClr>
                </a:solidFill>
                <a:effectLst/>
                <a:uLnTx/>
                <a:uFillTx/>
                <a:latin typeface="Verdana"/>
              </a:rPr>
              <a:t>No lector en soporte digital</a:t>
            </a:r>
          </a:p>
        </p:txBody>
      </p:sp>
      <p:sp>
        <p:nvSpPr>
          <p:cNvPr id="42" name="Rectángulo 41">
            <a:extLst>
              <a:ext uri="{FF2B5EF4-FFF2-40B4-BE49-F238E27FC236}">
                <a16:creationId xmlns:a16="http://schemas.microsoft.com/office/drawing/2014/main" id="{3BEA8548-50DF-4173-B57F-F2201D68BC3C}"/>
              </a:ext>
            </a:extLst>
          </p:cNvPr>
          <p:cNvSpPr/>
          <p:nvPr/>
        </p:nvSpPr>
        <p:spPr>
          <a:xfrm>
            <a:off x="10587503" y="3529442"/>
            <a:ext cx="1692743" cy="430887"/>
          </a:xfrm>
          <a:prstGeom prst="rect">
            <a:avLst/>
          </a:prstGeom>
        </p:spPr>
        <p:txBody>
          <a:bodyPr wrap="square">
            <a:spAutoFit/>
          </a:bodyPr>
          <a:lstStyle/>
          <a:p>
            <a:pPr algn="ctr"/>
            <a:r>
              <a:rPr lang="es-ES" sz="1050" dirty="0">
                <a:solidFill>
                  <a:prstClr val="black">
                    <a:lumMod val="75000"/>
                    <a:lumOff val="25000"/>
                  </a:prstClr>
                </a:solidFill>
                <a:ea typeface="Verdana" panose="020B0604030504040204" pitchFamily="34" charset="0"/>
                <a:cs typeface="Verdana" panose="020B0604030504040204" pitchFamily="34" charset="0"/>
              </a:rPr>
              <a:t>(con frecuencia al menos trimestral)</a:t>
            </a:r>
          </a:p>
        </p:txBody>
      </p:sp>
      <p:sp>
        <p:nvSpPr>
          <p:cNvPr id="51" name="CuadroTexto 50">
            <a:extLst>
              <a:ext uri="{FF2B5EF4-FFF2-40B4-BE49-F238E27FC236}">
                <a16:creationId xmlns:a16="http://schemas.microsoft.com/office/drawing/2014/main" id="{4E025FDA-70A8-484E-A572-B210B3E65F4D}"/>
              </a:ext>
            </a:extLst>
          </p:cNvPr>
          <p:cNvSpPr txBox="1"/>
          <p:nvPr/>
        </p:nvSpPr>
        <p:spPr>
          <a:xfrm>
            <a:off x="51014" y="4324962"/>
            <a:ext cx="238723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lang="es-ES" sz="800" b="1" dirty="0">
                <a:solidFill>
                  <a:srgbClr val="002060"/>
                </a:solidFill>
                <a:latin typeface="Verdana"/>
                <a:ea typeface="Roboto" pitchFamily="2" charset="0"/>
              </a:rPr>
              <a:t>lector en soporte digital</a:t>
            </a: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 </a:t>
            </a:r>
            <a:r>
              <a:rPr kumimoji="0" lang="es-ES" sz="800" b="1" i="0" u="none" strike="noStrike" kern="1200" cap="none" spc="0" normalizeH="0" baseline="0" noProof="0" dirty="0">
                <a:ln>
                  <a:noFill/>
                </a:ln>
                <a:solidFill>
                  <a:srgbClr val="C00000"/>
                </a:solidFill>
                <a:effectLst/>
                <a:uLnTx/>
                <a:uFillTx/>
                <a:latin typeface="Verdana"/>
                <a:ea typeface="Roboto" pitchFamily="2" charset="0"/>
                <a:cs typeface="+mn-cs"/>
              </a:rPr>
              <a:t>71*</a:t>
            </a:r>
            <a:endParaRPr kumimoji="0" lang="es-ES" sz="800" i="0" u="none" strike="noStrike" kern="1200" cap="none" spc="0" normalizeH="0" baseline="0" noProof="0" dirty="0">
              <a:ln>
                <a:noFill/>
              </a:ln>
              <a:solidFill>
                <a:srgbClr val="C00000"/>
              </a:solidFill>
              <a:effectLst/>
              <a:uLnTx/>
              <a:uFillTx/>
              <a:latin typeface="Verdana"/>
              <a:ea typeface="Roboto" pitchFamily="2" charset="0"/>
              <a:cs typeface="+mn-cs"/>
            </a:endParaRPr>
          </a:p>
        </p:txBody>
      </p:sp>
      <p:sp>
        <p:nvSpPr>
          <p:cNvPr id="54" name="CuadroTexto 53">
            <a:extLst>
              <a:ext uri="{FF2B5EF4-FFF2-40B4-BE49-F238E27FC236}">
                <a16:creationId xmlns:a16="http://schemas.microsoft.com/office/drawing/2014/main" id="{DD8C004E-9DA0-4FF4-BC7D-A26A48A8C778}"/>
              </a:ext>
            </a:extLst>
          </p:cNvPr>
          <p:cNvSpPr txBox="1"/>
          <p:nvPr/>
        </p:nvSpPr>
        <p:spPr>
          <a:xfrm>
            <a:off x="4106567" y="4260972"/>
            <a:ext cx="254408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lang="es-ES" sz="800" b="1" dirty="0">
                <a:solidFill>
                  <a:srgbClr val="002060"/>
                </a:solidFill>
                <a:latin typeface="Verdana"/>
                <a:ea typeface="Roboto" pitchFamily="2" charset="0"/>
              </a:rPr>
              <a:t>lector en soporte digital</a:t>
            </a: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 102</a:t>
            </a:r>
            <a:endParaRPr kumimoji="0" lang="es-ES" sz="8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55" name="CuadroTexto 54">
            <a:extLst>
              <a:ext uri="{FF2B5EF4-FFF2-40B4-BE49-F238E27FC236}">
                <a16:creationId xmlns:a16="http://schemas.microsoft.com/office/drawing/2014/main" id="{5DEFB2D6-5BD6-45EF-8F7C-360702181015}"/>
              </a:ext>
            </a:extLst>
          </p:cNvPr>
          <p:cNvSpPr txBox="1"/>
          <p:nvPr/>
        </p:nvSpPr>
        <p:spPr>
          <a:xfrm>
            <a:off x="8246088" y="4260972"/>
            <a:ext cx="242165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Base </a:t>
            </a:r>
            <a:r>
              <a:rPr lang="es-ES" sz="800" b="1" dirty="0">
                <a:solidFill>
                  <a:srgbClr val="002060"/>
                </a:solidFill>
                <a:latin typeface="Verdana"/>
                <a:ea typeface="Roboto" pitchFamily="2" charset="0"/>
              </a:rPr>
              <a:t>lector en soporte digital</a:t>
            </a:r>
            <a:r>
              <a:rPr kumimoji="0" lang="es-ES" sz="800" b="1" i="0" u="none" strike="noStrike" kern="1200" cap="none" spc="0" normalizeH="0" baseline="0" noProof="0" dirty="0">
                <a:ln>
                  <a:noFill/>
                </a:ln>
                <a:solidFill>
                  <a:srgbClr val="002060"/>
                </a:solidFill>
                <a:effectLst/>
                <a:uLnTx/>
                <a:uFillTx/>
                <a:latin typeface="Verdana"/>
                <a:ea typeface="Roboto" pitchFamily="2" charset="0"/>
                <a:cs typeface="+mn-cs"/>
              </a:rPr>
              <a:t>: 1.864</a:t>
            </a:r>
            <a:endParaRPr kumimoji="0" lang="es-ES" sz="8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grpSp>
        <p:nvGrpSpPr>
          <p:cNvPr id="52" name="Grupo 51">
            <a:extLst>
              <a:ext uri="{FF2B5EF4-FFF2-40B4-BE49-F238E27FC236}">
                <a16:creationId xmlns:a16="http://schemas.microsoft.com/office/drawing/2014/main" id="{84ACFC27-9707-4939-A40C-925F012EE147}"/>
              </a:ext>
            </a:extLst>
          </p:cNvPr>
          <p:cNvGrpSpPr/>
          <p:nvPr/>
        </p:nvGrpSpPr>
        <p:grpSpPr>
          <a:xfrm>
            <a:off x="13994" y="338081"/>
            <a:ext cx="352718" cy="409153"/>
            <a:chOff x="-439941" y="1441848"/>
            <a:chExt cx="1905000" cy="2209801"/>
          </a:xfrm>
        </p:grpSpPr>
        <p:pic>
          <p:nvPicPr>
            <p:cNvPr id="53" name="Picture 2" descr="https://d30y9cdsu7xlg0.cloudfront.net/png/207089-200.png">
              <a:extLst>
                <a:ext uri="{FF2B5EF4-FFF2-40B4-BE49-F238E27FC236}">
                  <a16:creationId xmlns:a16="http://schemas.microsoft.com/office/drawing/2014/main" id="{F3EFB2CD-84A7-4A0F-A8B9-70A4F389CBF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9941" y="174664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s://d30y9cdsu7xlg0.cloudfront.net/png/13215-200.png">
              <a:extLst>
                <a:ext uri="{FF2B5EF4-FFF2-40B4-BE49-F238E27FC236}">
                  <a16:creationId xmlns:a16="http://schemas.microsoft.com/office/drawing/2014/main" id="{5985008E-54D3-49B7-8D20-F708C88BCB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 y="1441848"/>
              <a:ext cx="1119173" cy="1119173"/>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Rectangle 3">
            <a:extLst>
              <a:ext uri="{FF2B5EF4-FFF2-40B4-BE49-F238E27FC236}">
                <a16:creationId xmlns:a16="http://schemas.microsoft.com/office/drawing/2014/main" id="{7E0AB102-42F9-4EB1-A73D-B6D497C65482}"/>
              </a:ext>
            </a:extLst>
          </p:cNvPr>
          <p:cNvSpPr>
            <a:spLocks noChangeArrowheads="1"/>
          </p:cNvSpPr>
          <p:nvPr/>
        </p:nvSpPr>
        <p:spPr bwMode="auto">
          <a:xfrm>
            <a:off x="282570" y="133282"/>
            <a:ext cx="4003411" cy="365125"/>
          </a:xfrm>
          <a:prstGeom prst="rect">
            <a:avLst/>
          </a:prstGeom>
        </p:spPr>
        <p:txBody>
          <a:bodyPr vert="horz" lIns="91440" tIns="45720" rIns="91440" bIns="45720" rtlCol="0" anchor="ctr">
            <a:normAutofit fontScale="97500"/>
          </a:bodyPr>
          <a:lstStyle/>
          <a:p>
            <a:pPr lvl="0">
              <a:lnSpc>
                <a:spcPct val="90000"/>
              </a:lnSpc>
              <a:spcBef>
                <a:spcPts val="600"/>
              </a:spcBef>
            </a:pPr>
            <a:r>
              <a:rPr lang="es-ES" sz="16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Lectura en adolescentes</a:t>
            </a:r>
          </a:p>
        </p:txBody>
      </p:sp>
      <p:sp>
        <p:nvSpPr>
          <p:cNvPr id="61" name="Rectangle 3">
            <a:extLst>
              <a:ext uri="{FF2B5EF4-FFF2-40B4-BE49-F238E27FC236}">
                <a16:creationId xmlns:a16="http://schemas.microsoft.com/office/drawing/2014/main" id="{A43C570B-9D70-4D43-BC81-D2CDF31B5455}"/>
              </a:ext>
            </a:extLst>
          </p:cNvPr>
          <p:cNvSpPr>
            <a:spLocks noChangeArrowheads="1"/>
          </p:cNvSpPr>
          <p:nvPr/>
        </p:nvSpPr>
        <p:spPr bwMode="auto">
          <a:xfrm>
            <a:off x="270008" y="270985"/>
            <a:ext cx="4657509" cy="655125"/>
          </a:xfrm>
          <a:prstGeom prst="rect">
            <a:avLst/>
          </a:prstGeom>
        </p:spPr>
        <p:txBody>
          <a:bodyPr vert="horz" lIns="91440" tIns="45720" rIns="91440" bIns="45720" rtlCol="0" anchor="ctr">
            <a:noAutofit/>
          </a:bodyPr>
          <a:lstStyle/>
          <a:p>
            <a:pPr lvl="0">
              <a:lnSpc>
                <a:spcPct val="90000"/>
              </a:lnSpc>
              <a:spcBef>
                <a:spcPts val="600"/>
              </a:spcBef>
              <a:defRPr/>
            </a:pPr>
            <a:r>
              <a:rPr lang="es-ES" sz="24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Lectura en soporte digital</a:t>
            </a:r>
          </a:p>
        </p:txBody>
      </p:sp>
      <p:sp>
        <p:nvSpPr>
          <p:cNvPr id="63" name="Rectangle 126">
            <a:extLst>
              <a:ext uri="{FF2B5EF4-FFF2-40B4-BE49-F238E27FC236}">
                <a16:creationId xmlns:a16="http://schemas.microsoft.com/office/drawing/2014/main" id="{C74AE9EF-AE7B-4A60-88B9-AF8CFCF21AAE}"/>
              </a:ext>
            </a:extLst>
          </p:cNvPr>
          <p:cNvSpPr>
            <a:spLocks noChangeArrowheads="1"/>
          </p:cNvSpPr>
          <p:nvPr/>
        </p:nvSpPr>
        <p:spPr bwMode="auto">
          <a:xfrm>
            <a:off x="4751350" y="189089"/>
            <a:ext cx="7158080" cy="523220"/>
          </a:xfrm>
          <a:prstGeom prst="rect">
            <a:avLst/>
          </a:prstGeom>
          <a:noFill/>
          <a:ln w="9525">
            <a:noFill/>
            <a:miter lim="800000"/>
            <a:headEnd/>
            <a:tailEnd/>
          </a:ln>
        </p:spPr>
        <p:txBody>
          <a:bodyPr wrap="square">
            <a:spAutoFit/>
          </a:bodyPr>
          <a:lstStyle/>
          <a:p>
            <a:pPr algn="just">
              <a:spcBef>
                <a:spcPct val="20000"/>
              </a:spcBef>
              <a:spcAft>
                <a:spcPts val="600"/>
              </a:spcAft>
            </a:pPr>
            <a:r>
              <a:rPr lang="es-ES" sz="1400" dirty="0">
                <a:ea typeface="Verdana" panose="020B0604030504040204" pitchFamily="34" charset="0"/>
                <a:cs typeface="Verdana" panose="020B0604030504040204" pitchFamily="34" charset="0"/>
              </a:rPr>
              <a:t>Prácticamente todos los adolescentes leen algún tipo de contenido en soporte digital, especialmente webs y RRSS</a:t>
            </a:r>
          </a:p>
        </p:txBody>
      </p:sp>
      <p:sp>
        <p:nvSpPr>
          <p:cNvPr id="64" name="Rectangle 5">
            <a:extLst>
              <a:ext uri="{FF2B5EF4-FFF2-40B4-BE49-F238E27FC236}">
                <a16:creationId xmlns:a16="http://schemas.microsoft.com/office/drawing/2014/main" id="{589BB4F5-BAB1-45E8-BE9F-8F66879C4D2F}"/>
              </a:ext>
            </a:extLst>
          </p:cNvPr>
          <p:cNvSpPr>
            <a:spLocks noChangeArrowheads="1"/>
          </p:cNvSpPr>
          <p:nvPr/>
        </p:nvSpPr>
        <p:spPr bwMode="auto">
          <a:xfrm>
            <a:off x="662473"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10 A 14 AÑOS</a:t>
            </a:r>
          </a:p>
        </p:txBody>
      </p:sp>
      <p:sp>
        <p:nvSpPr>
          <p:cNvPr id="65" name="Rectangle 5">
            <a:extLst>
              <a:ext uri="{FF2B5EF4-FFF2-40B4-BE49-F238E27FC236}">
                <a16:creationId xmlns:a16="http://schemas.microsoft.com/office/drawing/2014/main" id="{86F54B87-9EC0-4C0D-98B7-8F1DAD7690CD}"/>
              </a:ext>
            </a:extLst>
          </p:cNvPr>
          <p:cNvSpPr>
            <a:spLocks noChangeArrowheads="1"/>
          </p:cNvSpPr>
          <p:nvPr/>
        </p:nvSpPr>
        <p:spPr bwMode="auto">
          <a:xfrm>
            <a:off x="4760536" y="1161733"/>
            <a:ext cx="2880000" cy="355600"/>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DE 15 A 18 AÑOS</a:t>
            </a:r>
          </a:p>
        </p:txBody>
      </p:sp>
      <p:sp>
        <p:nvSpPr>
          <p:cNvPr id="68" name="Rectangle 5">
            <a:extLst>
              <a:ext uri="{FF2B5EF4-FFF2-40B4-BE49-F238E27FC236}">
                <a16:creationId xmlns:a16="http://schemas.microsoft.com/office/drawing/2014/main" id="{CEA30FE7-0D4F-4FEB-B150-7DF4128501AE}"/>
              </a:ext>
            </a:extLst>
          </p:cNvPr>
          <p:cNvSpPr>
            <a:spLocks noChangeArrowheads="1"/>
          </p:cNvSpPr>
          <p:nvPr/>
        </p:nvSpPr>
        <p:spPr bwMode="auto">
          <a:xfrm>
            <a:off x="8723899" y="1179082"/>
            <a:ext cx="2880000" cy="347496"/>
          </a:xfrm>
          <a:prstGeom prst="roundRect">
            <a:avLst/>
          </a:prstGeom>
          <a:solidFill>
            <a:schemeClr val="accent5">
              <a:lumMod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s-ES" sz="1600" b="1" dirty="0">
                <a:solidFill>
                  <a:schemeClr val="bg1"/>
                </a:solidFill>
                <a:latin typeface="Calibri" pitchFamily="34" charset="0"/>
              </a:rPr>
              <a:t>MAYORES DE 18 AÑOS</a:t>
            </a:r>
          </a:p>
        </p:txBody>
      </p:sp>
      <p:sp>
        <p:nvSpPr>
          <p:cNvPr id="71" name="17 Rectángulo">
            <a:extLst>
              <a:ext uri="{FF2B5EF4-FFF2-40B4-BE49-F238E27FC236}">
                <a16:creationId xmlns:a16="http://schemas.microsoft.com/office/drawing/2014/main" id="{7F9A7EED-D3A6-4F1D-88B5-CCBBB0E21FC5}"/>
              </a:ext>
            </a:extLst>
          </p:cNvPr>
          <p:cNvSpPr>
            <a:spLocks noChangeArrowheads="1"/>
          </p:cNvSpPr>
          <p:nvPr/>
        </p:nvSpPr>
        <p:spPr bwMode="auto">
          <a:xfrm>
            <a:off x="6650660" y="2716582"/>
            <a:ext cx="1524486" cy="830997"/>
          </a:xfrm>
          <a:prstGeom prst="rect">
            <a:avLst/>
          </a:prstGeom>
        </p:spPr>
        <p:txBody>
          <a:bodyPr wrap="square">
            <a:spAutoFit/>
          </a:bodyPr>
          <a:lstStyle/>
          <a:p>
            <a:pPr algn="ctr"/>
            <a:r>
              <a:rPr lang="es-ES" sz="1600" b="1" dirty="0">
                <a:solidFill>
                  <a:prstClr val="black">
                    <a:lumMod val="75000"/>
                    <a:lumOff val="25000"/>
                  </a:prstClr>
                </a:solidFill>
                <a:ea typeface="Verdana" panose="020B0604030504040204" pitchFamily="34" charset="0"/>
                <a:cs typeface="Verdana" panose="020B0604030504040204" pitchFamily="34" charset="0"/>
              </a:rPr>
              <a:t>Lector en soporte digital</a:t>
            </a:r>
          </a:p>
        </p:txBody>
      </p:sp>
      <p:pic>
        <p:nvPicPr>
          <p:cNvPr id="72" name="Picture 2" descr="https://d30y9cdsu7xlg0.cloudfront.net/png/207089-200.png">
            <a:extLst>
              <a:ext uri="{FF2B5EF4-FFF2-40B4-BE49-F238E27FC236}">
                <a16:creationId xmlns:a16="http://schemas.microsoft.com/office/drawing/2014/main" id="{9E6805F7-7420-4204-8615-7DDB9F1FB336}"/>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200414" y="2361996"/>
            <a:ext cx="385505" cy="385505"/>
          </a:xfrm>
          <a:prstGeom prst="rect">
            <a:avLst/>
          </a:prstGeom>
          <a:noFill/>
          <a:extLst>
            <a:ext uri="{909E8E84-426E-40DD-AFC4-6F175D3DCCD1}">
              <a14:hiddenFill xmlns:a14="http://schemas.microsoft.com/office/drawing/2010/main">
                <a:solidFill>
                  <a:srgbClr val="FFFFFF"/>
                </a:solidFill>
              </a14:hiddenFill>
            </a:ext>
          </a:extLst>
        </p:spPr>
      </p:pic>
      <p:sp>
        <p:nvSpPr>
          <p:cNvPr id="73" name="17 Rectángulo">
            <a:extLst>
              <a:ext uri="{FF2B5EF4-FFF2-40B4-BE49-F238E27FC236}">
                <a16:creationId xmlns:a16="http://schemas.microsoft.com/office/drawing/2014/main" id="{32C87444-040C-4456-9C37-A179D25DBE91}"/>
              </a:ext>
            </a:extLst>
          </p:cNvPr>
          <p:cNvSpPr>
            <a:spLocks noChangeArrowheads="1"/>
          </p:cNvSpPr>
          <p:nvPr/>
        </p:nvSpPr>
        <p:spPr bwMode="auto">
          <a:xfrm>
            <a:off x="10777345" y="2716582"/>
            <a:ext cx="1524486" cy="830997"/>
          </a:xfrm>
          <a:prstGeom prst="rect">
            <a:avLst/>
          </a:prstGeom>
        </p:spPr>
        <p:txBody>
          <a:bodyPr wrap="square">
            <a:spAutoFit/>
          </a:bodyPr>
          <a:lstStyle/>
          <a:p>
            <a:pPr algn="ctr"/>
            <a:r>
              <a:rPr lang="es-ES" sz="1600" b="1" dirty="0">
                <a:solidFill>
                  <a:prstClr val="black">
                    <a:lumMod val="75000"/>
                    <a:lumOff val="25000"/>
                  </a:prstClr>
                </a:solidFill>
                <a:ea typeface="Verdana" panose="020B0604030504040204" pitchFamily="34" charset="0"/>
                <a:cs typeface="Verdana" panose="020B0604030504040204" pitchFamily="34" charset="0"/>
              </a:rPr>
              <a:t>Lector en soporte digital</a:t>
            </a:r>
          </a:p>
        </p:txBody>
      </p:sp>
      <p:pic>
        <p:nvPicPr>
          <p:cNvPr id="74" name="Picture 2" descr="https://d30y9cdsu7xlg0.cloudfront.net/png/207089-200.png">
            <a:extLst>
              <a:ext uri="{FF2B5EF4-FFF2-40B4-BE49-F238E27FC236}">
                <a16:creationId xmlns:a16="http://schemas.microsoft.com/office/drawing/2014/main" id="{2A1E7DC9-5161-431A-9B7E-01905E629DB8}"/>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327099" y="2361996"/>
            <a:ext cx="385505" cy="385505"/>
          </a:xfrm>
          <a:prstGeom prst="rect">
            <a:avLst/>
          </a:prstGeom>
          <a:noFill/>
          <a:extLst>
            <a:ext uri="{909E8E84-426E-40DD-AFC4-6F175D3DCCD1}">
              <a14:hiddenFill xmlns:a14="http://schemas.microsoft.com/office/drawing/2010/main">
                <a:solidFill>
                  <a:srgbClr val="FFFFFF"/>
                </a:solidFill>
              </a14:hiddenFill>
            </a:ext>
          </a:extLst>
        </p:spPr>
      </p:pic>
      <p:sp>
        <p:nvSpPr>
          <p:cNvPr id="75" name="Flecha: hacia abajo 74">
            <a:extLst>
              <a:ext uri="{FF2B5EF4-FFF2-40B4-BE49-F238E27FC236}">
                <a16:creationId xmlns:a16="http://schemas.microsoft.com/office/drawing/2014/main" id="{F129E7EC-BC43-43F9-9420-6A52F7B56C11}"/>
              </a:ext>
            </a:extLst>
          </p:cNvPr>
          <p:cNvSpPr/>
          <p:nvPr/>
        </p:nvSpPr>
        <p:spPr>
          <a:xfrm>
            <a:off x="7143236" y="3982532"/>
            <a:ext cx="484632" cy="381904"/>
          </a:xfrm>
          <a:prstGeom prst="downArrow">
            <a:avLst/>
          </a:prstGeom>
          <a:solidFill>
            <a:schemeClr val="accent4">
              <a:lumMod val="10000"/>
              <a:lumOff val="9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Flecha: hacia abajo 75">
            <a:extLst>
              <a:ext uri="{FF2B5EF4-FFF2-40B4-BE49-F238E27FC236}">
                <a16:creationId xmlns:a16="http://schemas.microsoft.com/office/drawing/2014/main" id="{6604C29A-E867-4E8A-A410-171EAA390D3B}"/>
              </a:ext>
            </a:extLst>
          </p:cNvPr>
          <p:cNvSpPr/>
          <p:nvPr/>
        </p:nvSpPr>
        <p:spPr>
          <a:xfrm>
            <a:off x="11191558" y="3982532"/>
            <a:ext cx="484632" cy="381904"/>
          </a:xfrm>
          <a:prstGeom prst="downArrow">
            <a:avLst/>
          </a:prstGeom>
          <a:solidFill>
            <a:schemeClr val="accent4">
              <a:lumMod val="10000"/>
              <a:lumOff val="90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EC1B83F5-7A5E-4CE7-9AF5-65B031AA3E25}"/>
              </a:ext>
            </a:extLst>
          </p:cNvPr>
          <p:cNvGrpSpPr/>
          <p:nvPr/>
        </p:nvGrpSpPr>
        <p:grpSpPr>
          <a:xfrm>
            <a:off x="366712" y="6018615"/>
            <a:ext cx="3349707" cy="361214"/>
            <a:chOff x="366712" y="6177239"/>
            <a:chExt cx="3349707" cy="361214"/>
          </a:xfrm>
          <a:solidFill>
            <a:schemeClr val="bg1"/>
          </a:solidFill>
        </p:grpSpPr>
        <p:pic>
          <p:nvPicPr>
            <p:cNvPr id="77" name="Imagen 76">
              <a:extLst>
                <a:ext uri="{FF2B5EF4-FFF2-40B4-BE49-F238E27FC236}">
                  <a16:creationId xmlns:a16="http://schemas.microsoft.com/office/drawing/2014/main" id="{ECB87ADF-E8E5-4658-883A-F9487331A57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896353" y="6241877"/>
              <a:ext cx="257173" cy="257173"/>
            </a:xfrm>
            <a:prstGeom prst="rect">
              <a:avLst/>
            </a:prstGeom>
            <a:grpFill/>
          </p:spPr>
        </p:pic>
        <p:pic>
          <p:nvPicPr>
            <p:cNvPr id="78" name="Imagen 77">
              <a:extLst>
                <a:ext uri="{FF2B5EF4-FFF2-40B4-BE49-F238E27FC236}">
                  <a16:creationId xmlns:a16="http://schemas.microsoft.com/office/drawing/2014/main" id="{FAEF40FA-9D17-45A9-82DC-651DB0D426A7}"/>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378516" y="6241877"/>
              <a:ext cx="257173" cy="257173"/>
            </a:xfrm>
            <a:prstGeom prst="rect">
              <a:avLst/>
            </a:prstGeom>
            <a:grpFill/>
          </p:spPr>
        </p:pic>
        <p:pic>
          <p:nvPicPr>
            <p:cNvPr id="79" name="Imagen 78">
              <a:extLst>
                <a:ext uri="{FF2B5EF4-FFF2-40B4-BE49-F238E27FC236}">
                  <a16:creationId xmlns:a16="http://schemas.microsoft.com/office/drawing/2014/main" id="{6303EF0D-B805-43D2-8A6C-F70DFF70268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7474"/>
            <a:stretch/>
          </p:blipFill>
          <p:spPr>
            <a:xfrm>
              <a:off x="2378120" y="6241877"/>
              <a:ext cx="311629" cy="257173"/>
            </a:xfrm>
            <a:prstGeom prst="rect">
              <a:avLst/>
            </a:prstGeom>
            <a:grpFill/>
          </p:spPr>
        </p:pic>
        <p:pic>
          <p:nvPicPr>
            <p:cNvPr id="80" name="Imagen 79">
              <a:extLst>
                <a:ext uri="{FF2B5EF4-FFF2-40B4-BE49-F238E27FC236}">
                  <a16:creationId xmlns:a16="http://schemas.microsoft.com/office/drawing/2014/main" id="{011DD28D-D816-4A09-B2EC-D641EF417059}"/>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885027" y="6202474"/>
              <a:ext cx="335979" cy="335979"/>
            </a:xfrm>
            <a:prstGeom prst="rect">
              <a:avLst/>
            </a:prstGeom>
            <a:grpFill/>
          </p:spPr>
        </p:pic>
        <p:pic>
          <p:nvPicPr>
            <p:cNvPr id="81" name="Imagen 80">
              <a:extLst>
                <a:ext uri="{FF2B5EF4-FFF2-40B4-BE49-F238E27FC236}">
                  <a16:creationId xmlns:a16="http://schemas.microsoft.com/office/drawing/2014/main" id="{D588B3BA-DE59-4C08-BE64-00A6D8D136E8}"/>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b="-1"/>
            <a:stretch/>
          </p:blipFill>
          <p:spPr>
            <a:xfrm>
              <a:off x="366712" y="6241877"/>
              <a:ext cx="240398" cy="257173"/>
            </a:xfrm>
            <a:prstGeom prst="rect">
              <a:avLst/>
            </a:prstGeom>
            <a:grpFill/>
          </p:spPr>
        </p:pic>
        <p:pic>
          <p:nvPicPr>
            <p:cNvPr id="82" name="Picture 2" descr="https://d30y9cdsu7xlg0.cloudfront.net/png/937597-200.png">
              <a:extLst>
                <a:ext uri="{FF2B5EF4-FFF2-40B4-BE49-F238E27FC236}">
                  <a16:creationId xmlns:a16="http://schemas.microsoft.com/office/drawing/2014/main" id="{560D9F4C-C676-4B94-93A9-363F9B8C3B2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60376" y="6242442"/>
              <a:ext cx="256043" cy="256043"/>
            </a:xfrm>
            <a:prstGeom prst="rect">
              <a:avLst/>
            </a:prstGeom>
            <a:grpFill/>
          </p:spPr>
        </p:pic>
        <p:grpSp>
          <p:nvGrpSpPr>
            <p:cNvPr id="83" name="Grupo 82">
              <a:extLst>
                <a:ext uri="{FF2B5EF4-FFF2-40B4-BE49-F238E27FC236}">
                  <a16:creationId xmlns:a16="http://schemas.microsoft.com/office/drawing/2014/main" id="{57AA26EC-FCD2-47AD-ABEA-2ED12326D97D}"/>
                </a:ext>
              </a:extLst>
            </p:cNvPr>
            <p:cNvGrpSpPr/>
            <p:nvPr/>
          </p:nvGrpSpPr>
          <p:grpSpPr>
            <a:xfrm>
              <a:off x="854946" y="6177239"/>
              <a:ext cx="275734" cy="340849"/>
              <a:chOff x="5377766" y="2476500"/>
              <a:chExt cx="1541077" cy="1905000"/>
            </a:xfrm>
            <a:grpFill/>
          </p:grpSpPr>
          <p:pic>
            <p:nvPicPr>
              <p:cNvPr id="84" name="Picture 4" descr="https://d30y9cdsu7xlg0.cloudfront.net/png/7677-200.png">
                <a:extLst>
                  <a:ext uri="{FF2B5EF4-FFF2-40B4-BE49-F238E27FC236}">
                    <a16:creationId xmlns:a16="http://schemas.microsoft.com/office/drawing/2014/main" id="{D99AF94E-CA3B-4FE4-89EA-1DCFE7E1A49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grpFill/>
            </p:spPr>
          </p:pic>
          <p:pic>
            <p:nvPicPr>
              <p:cNvPr id="85" name="Picture 2" descr="https://d30y9cdsu7xlg0.cloudfront.net/png/113878-200.png">
                <a:extLst>
                  <a:ext uri="{FF2B5EF4-FFF2-40B4-BE49-F238E27FC236}">
                    <a16:creationId xmlns:a16="http://schemas.microsoft.com/office/drawing/2014/main" id="{F910E468-5066-4D9A-8F35-58577A2AB1F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grpFill/>
            </p:spPr>
          </p:pic>
        </p:grpSp>
      </p:grpSp>
      <p:grpSp>
        <p:nvGrpSpPr>
          <p:cNvPr id="86" name="Grupo 85">
            <a:extLst>
              <a:ext uri="{FF2B5EF4-FFF2-40B4-BE49-F238E27FC236}">
                <a16:creationId xmlns:a16="http://schemas.microsoft.com/office/drawing/2014/main" id="{689BE0D4-EED2-4B84-BA7B-8987398D1BD0}"/>
              </a:ext>
            </a:extLst>
          </p:cNvPr>
          <p:cNvGrpSpPr/>
          <p:nvPr/>
        </p:nvGrpSpPr>
        <p:grpSpPr>
          <a:xfrm>
            <a:off x="4477672" y="6018615"/>
            <a:ext cx="3349707" cy="361214"/>
            <a:chOff x="366712" y="6177239"/>
            <a:chExt cx="3349707" cy="361214"/>
          </a:xfrm>
          <a:solidFill>
            <a:schemeClr val="bg1"/>
          </a:solidFill>
        </p:grpSpPr>
        <p:pic>
          <p:nvPicPr>
            <p:cNvPr id="87" name="Imagen 86">
              <a:extLst>
                <a:ext uri="{FF2B5EF4-FFF2-40B4-BE49-F238E27FC236}">
                  <a16:creationId xmlns:a16="http://schemas.microsoft.com/office/drawing/2014/main" id="{0EF38F62-4CAD-4182-A680-1F1C067B8452}"/>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896353" y="6241877"/>
              <a:ext cx="257173" cy="257173"/>
            </a:xfrm>
            <a:prstGeom prst="rect">
              <a:avLst/>
            </a:prstGeom>
            <a:grpFill/>
          </p:spPr>
        </p:pic>
        <p:pic>
          <p:nvPicPr>
            <p:cNvPr id="88" name="Imagen 87">
              <a:extLst>
                <a:ext uri="{FF2B5EF4-FFF2-40B4-BE49-F238E27FC236}">
                  <a16:creationId xmlns:a16="http://schemas.microsoft.com/office/drawing/2014/main" id="{933AF322-E7EF-4384-9F53-F4B5043A3E4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378516" y="6241877"/>
              <a:ext cx="257173" cy="257173"/>
            </a:xfrm>
            <a:prstGeom prst="rect">
              <a:avLst/>
            </a:prstGeom>
            <a:grpFill/>
          </p:spPr>
        </p:pic>
        <p:pic>
          <p:nvPicPr>
            <p:cNvPr id="89" name="Imagen 88">
              <a:extLst>
                <a:ext uri="{FF2B5EF4-FFF2-40B4-BE49-F238E27FC236}">
                  <a16:creationId xmlns:a16="http://schemas.microsoft.com/office/drawing/2014/main" id="{289635AE-1195-4106-940E-62AB7B58AEA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7474"/>
            <a:stretch/>
          </p:blipFill>
          <p:spPr>
            <a:xfrm>
              <a:off x="2378120" y="6241877"/>
              <a:ext cx="311629" cy="257173"/>
            </a:xfrm>
            <a:prstGeom prst="rect">
              <a:avLst/>
            </a:prstGeom>
            <a:grpFill/>
          </p:spPr>
        </p:pic>
        <p:pic>
          <p:nvPicPr>
            <p:cNvPr id="90" name="Imagen 89">
              <a:extLst>
                <a:ext uri="{FF2B5EF4-FFF2-40B4-BE49-F238E27FC236}">
                  <a16:creationId xmlns:a16="http://schemas.microsoft.com/office/drawing/2014/main" id="{EBEB4AEF-C291-41AD-8850-FE477D665F0F}"/>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885027" y="6202474"/>
              <a:ext cx="335979" cy="335979"/>
            </a:xfrm>
            <a:prstGeom prst="rect">
              <a:avLst/>
            </a:prstGeom>
            <a:grpFill/>
          </p:spPr>
        </p:pic>
        <p:pic>
          <p:nvPicPr>
            <p:cNvPr id="91" name="Imagen 90">
              <a:extLst>
                <a:ext uri="{FF2B5EF4-FFF2-40B4-BE49-F238E27FC236}">
                  <a16:creationId xmlns:a16="http://schemas.microsoft.com/office/drawing/2014/main" id="{851392CE-4226-475C-97E3-BF38AB347733}"/>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b="-1"/>
            <a:stretch/>
          </p:blipFill>
          <p:spPr>
            <a:xfrm>
              <a:off x="366712" y="6241877"/>
              <a:ext cx="240398" cy="257173"/>
            </a:xfrm>
            <a:prstGeom prst="rect">
              <a:avLst/>
            </a:prstGeom>
            <a:grpFill/>
          </p:spPr>
        </p:pic>
        <p:pic>
          <p:nvPicPr>
            <p:cNvPr id="92" name="Picture 2" descr="https://d30y9cdsu7xlg0.cloudfront.net/png/937597-200.png">
              <a:extLst>
                <a:ext uri="{FF2B5EF4-FFF2-40B4-BE49-F238E27FC236}">
                  <a16:creationId xmlns:a16="http://schemas.microsoft.com/office/drawing/2014/main" id="{66A5AE86-B446-45C3-BE6F-EF4990744E0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60376" y="6242442"/>
              <a:ext cx="256043" cy="256043"/>
            </a:xfrm>
            <a:prstGeom prst="rect">
              <a:avLst/>
            </a:prstGeom>
            <a:grpFill/>
          </p:spPr>
        </p:pic>
        <p:grpSp>
          <p:nvGrpSpPr>
            <p:cNvPr id="93" name="Grupo 92">
              <a:extLst>
                <a:ext uri="{FF2B5EF4-FFF2-40B4-BE49-F238E27FC236}">
                  <a16:creationId xmlns:a16="http://schemas.microsoft.com/office/drawing/2014/main" id="{7936E595-5039-476E-B9C4-9CB3F3908AA8}"/>
                </a:ext>
              </a:extLst>
            </p:cNvPr>
            <p:cNvGrpSpPr/>
            <p:nvPr/>
          </p:nvGrpSpPr>
          <p:grpSpPr>
            <a:xfrm>
              <a:off x="854946" y="6177239"/>
              <a:ext cx="275734" cy="340849"/>
              <a:chOff x="5377766" y="2476500"/>
              <a:chExt cx="1541077" cy="1905000"/>
            </a:xfrm>
            <a:grpFill/>
          </p:grpSpPr>
          <p:pic>
            <p:nvPicPr>
              <p:cNvPr id="94" name="Picture 4" descr="https://d30y9cdsu7xlg0.cloudfront.net/png/7677-200.png">
                <a:extLst>
                  <a:ext uri="{FF2B5EF4-FFF2-40B4-BE49-F238E27FC236}">
                    <a16:creationId xmlns:a16="http://schemas.microsoft.com/office/drawing/2014/main" id="{596E64D2-4F87-4418-BCCE-584C48FCBA2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grpFill/>
            </p:spPr>
          </p:pic>
          <p:pic>
            <p:nvPicPr>
              <p:cNvPr id="95" name="Picture 2" descr="https://d30y9cdsu7xlg0.cloudfront.net/png/113878-200.png">
                <a:extLst>
                  <a:ext uri="{FF2B5EF4-FFF2-40B4-BE49-F238E27FC236}">
                    <a16:creationId xmlns:a16="http://schemas.microsoft.com/office/drawing/2014/main" id="{D251CB9E-01B7-4D3A-9D72-2836D06A313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grpFill/>
            </p:spPr>
          </p:pic>
        </p:grpSp>
      </p:grpSp>
      <p:grpSp>
        <p:nvGrpSpPr>
          <p:cNvPr id="96" name="Grupo 95">
            <a:extLst>
              <a:ext uri="{FF2B5EF4-FFF2-40B4-BE49-F238E27FC236}">
                <a16:creationId xmlns:a16="http://schemas.microsoft.com/office/drawing/2014/main" id="{C36A700C-588B-42AD-B5C8-C53202661239}"/>
              </a:ext>
            </a:extLst>
          </p:cNvPr>
          <p:cNvGrpSpPr/>
          <p:nvPr/>
        </p:nvGrpSpPr>
        <p:grpSpPr>
          <a:xfrm>
            <a:off x="8530901" y="6018615"/>
            <a:ext cx="3349707" cy="361214"/>
            <a:chOff x="366712" y="6177239"/>
            <a:chExt cx="3349707" cy="361214"/>
          </a:xfrm>
          <a:solidFill>
            <a:schemeClr val="bg1"/>
          </a:solidFill>
        </p:grpSpPr>
        <p:pic>
          <p:nvPicPr>
            <p:cNvPr id="97" name="Imagen 96">
              <a:extLst>
                <a:ext uri="{FF2B5EF4-FFF2-40B4-BE49-F238E27FC236}">
                  <a16:creationId xmlns:a16="http://schemas.microsoft.com/office/drawing/2014/main" id="{40F1DA13-2313-49BB-B26D-390C0BDD6396}"/>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896353" y="6241877"/>
              <a:ext cx="257173" cy="257173"/>
            </a:xfrm>
            <a:prstGeom prst="rect">
              <a:avLst/>
            </a:prstGeom>
            <a:grpFill/>
          </p:spPr>
        </p:pic>
        <p:pic>
          <p:nvPicPr>
            <p:cNvPr id="98" name="Imagen 97">
              <a:extLst>
                <a:ext uri="{FF2B5EF4-FFF2-40B4-BE49-F238E27FC236}">
                  <a16:creationId xmlns:a16="http://schemas.microsoft.com/office/drawing/2014/main" id="{A044534F-15FE-4FAB-B289-CACE589B34CE}"/>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378516" y="6241877"/>
              <a:ext cx="257173" cy="257173"/>
            </a:xfrm>
            <a:prstGeom prst="rect">
              <a:avLst/>
            </a:prstGeom>
            <a:grpFill/>
          </p:spPr>
        </p:pic>
        <p:pic>
          <p:nvPicPr>
            <p:cNvPr id="99" name="Imagen 98">
              <a:extLst>
                <a:ext uri="{FF2B5EF4-FFF2-40B4-BE49-F238E27FC236}">
                  <a16:creationId xmlns:a16="http://schemas.microsoft.com/office/drawing/2014/main" id="{5D9DE45E-D0C9-42B1-8159-AE7B406AFCE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7474"/>
            <a:stretch/>
          </p:blipFill>
          <p:spPr>
            <a:xfrm>
              <a:off x="2378120" y="6241877"/>
              <a:ext cx="311629" cy="257173"/>
            </a:xfrm>
            <a:prstGeom prst="rect">
              <a:avLst/>
            </a:prstGeom>
            <a:grpFill/>
          </p:spPr>
        </p:pic>
        <p:pic>
          <p:nvPicPr>
            <p:cNvPr id="100" name="Imagen 99">
              <a:extLst>
                <a:ext uri="{FF2B5EF4-FFF2-40B4-BE49-F238E27FC236}">
                  <a16:creationId xmlns:a16="http://schemas.microsoft.com/office/drawing/2014/main" id="{9CD75C0C-8F09-4B34-8D97-E3BCAFF083B4}"/>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885027" y="6202474"/>
              <a:ext cx="335979" cy="335979"/>
            </a:xfrm>
            <a:prstGeom prst="rect">
              <a:avLst/>
            </a:prstGeom>
            <a:grpFill/>
          </p:spPr>
        </p:pic>
        <p:pic>
          <p:nvPicPr>
            <p:cNvPr id="101" name="Imagen 100">
              <a:extLst>
                <a:ext uri="{FF2B5EF4-FFF2-40B4-BE49-F238E27FC236}">
                  <a16:creationId xmlns:a16="http://schemas.microsoft.com/office/drawing/2014/main" id="{8556E354-BA5A-4D64-B2DA-D6EC057B8110}"/>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b="-1"/>
            <a:stretch/>
          </p:blipFill>
          <p:spPr>
            <a:xfrm>
              <a:off x="366712" y="6241877"/>
              <a:ext cx="240398" cy="257173"/>
            </a:xfrm>
            <a:prstGeom prst="rect">
              <a:avLst/>
            </a:prstGeom>
            <a:grpFill/>
          </p:spPr>
        </p:pic>
        <p:pic>
          <p:nvPicPr>
            <p:cNvPr id="102" name="Picture 2" descr="https://d30y9cdsu7xlg0.cloudfront.net/png/937597-200.png">
              <a:extLst>
                <a:ext uri="{FF2B5EF4-FFF2-40B4-BE49-F238E27FC236}">
                  <a16:creationId xmlns:a16="http://schemas.microsoft.com/office/drawing/2014/main" id="{955B48B1-D943-459A-9CCB-39380ECADD5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60376" y="6242442"/>
              <a:ext cx="256043" cy="256043"/>
            </a:xfrm>
            <a:prstGeom prst="rect">
              <a:avLst/>
            </a:prstGeom>
            <a:grpFill/>
          </p:spPr>
        </p:pic>
        <p:grpSp>
          <p:nvGrpSpPr>
            <p:cNvPr id="103" name="Grupo 102">
              <a:extLst>
                <a:ext uri="{FF2B5EF4-FFF2-40B4-BE49-F238E27FC236}">
                  <a16:creationId xmlns:a16="http://schemas.microsoft.com/office/drawing/2014/main" id="{F9E93F2E-69AE-4377-BFD2-691AA504A648}"/>
                </a:ext>
              </a:extLst>
            </p:cNvPr>
            <p:cNvGrpSpPr/>
            <p:nvPr/>
          </p:nvGrpSpPr>
          <p:grpSpPr>
            <a:xfrm>
              <a:off x="854946" y="6177239"/>
              <a:ext cx="275734" cy="340849"/>
              <a:chOff x="5377766" y="2476500"/>
              <a:chExt cx="1541077" cy="1905000"/>
            </a:xfrm>
            <a:grpFill/>
          </p:grpSpPr>
          <p:pic>
            <p:nvPicPr>
              <p:cNvPr id="104" name="Picture 4" descr="https://d30y9cdsu7xlg0.cloudfront.net/png/7677-200.png">
                <a:extLst>
                  <a:ext uri="{FF2B5EF4-FFF2-40B4-BE49-F238E27FC236}">
                    <a16:creationId xmlns:a16="http://schemas.microsoft.com/office/drawing/2014/main" id="{C255C9E8-5619-44E0-B66B-E2B4136B920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grpFill/>
            </p:spPr>
          </p:pic>
          <p:pic>
            <p:nvPicPr>
              <p:cNvPr id="105" name="Picture 2" descr="https://d30y9cdsu7xlg0.cloudfront.net/png/113878-200.png">
                <a:extLst>
                  <a:ext uri="{FF2B5EF4-FFF2-40B4-BE49-F238E27FC236}">
                    <a16:creationId xmlns:a16="http://schemas.microsoft.com/office/drawing/2014/main" id="{C43E8DBC-E091-4855-B167-B371A8B6B46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grpFill/>
            </p:spPr>
          </p:pic>
        </p:grpSp>
      </p:grpSp>
      <p:pic>
        <p:nvPicPr>
          <p:cNvPr id="106" name="Imagen 105">
            <a:extLst>
              <a:ext uri="{FF2B5EF4-FFF2-40B4-BE49-F238E27FC236}">
                <a16:creationId xmlns:a16="http://schemas.microsoft.com/office/drawing/2014/main" id="{F60779A2-F494-46C1-B8F6-281C70EFC8A5}"/>
              </a:ext>
            </a:extLst>
          </p:cNvPr>
          <p:cNvPicPr>
            <a:picLocks noChangeAspect="1"/>
          </p:cNvPicPr>
          <p:nvPr/>
        </p:nvPicPr>
        <p:blipFill>
          <a:blip r:embed="rId20" cstate="email">
            <a:duotone>
              <a:schemeClr val="accent2">
                <a:shade val="45000"/>
                <a:satMod val="135000"/>
              </a:schemeClr>
              <a:prstClr val="white"/>
            </a:duotone>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5676561" y="3152718"/>
            <a:ext cx="1105507" cy="454324"/>
          </a:xfrm>
          <a:prstGeom prst="rect">
            <a:avLst/>
          </a:prstGeom>
        </p:spPr>
      </p:pic>
      <p:pic>
        <p:nvPicPr>
          <p:cNvPr id="110" name="Imagen 109">
            <a:extLst>
              <a:ext uri="{FF2B5EF4-FFF2-40B4-BE49-F238E27FC236}">
                <a16:creationId xmlns:a16="http://schemas.microsoft.com/office/drawing/2014/main" id="{7BD21FEC-050B-41B4-8BE5-DDDDAE49A5E2}"/>
              </a:ext>
            </a:extLst>
          </p:cNvPr>
          <p:cNvPicPr>
            <a:picLocks noChangeAspect="1"/>
          </p:cNvPicPr>
          <p:nvPr/>
        </p:nvPicPr>
        <p:blipFill>
          <a:blip r:embed="rId20" cstate="email">
            <a:duotone>
              <a:schemeClr val="accent2">
                <a:shade val="45000"/>
                <a:satMod val="135000"/>
              </a:schemeClr>
              <a:prstClr val="white"/>
            </a:duotone>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7392379" y="4356437"/>
            <a:ext cx="625780" cy="257173"/>
          </a:xfrm>
          <a:prstGeom prst="rect">
            <a:avLst/>
          </a:prstGeom>
        </p:spPr>
      </p:pic>
      <p:sp>
        <p:nvSpPr>
          <p:cNvPr id="111" name="CuadroTexto 110">
            <a:extLst>
              <a:ext uri="{FF2B5EF4-FFF2-40B4-BE49-F238E27FC236}">
                <a16:creationId xmlns:a16="http://schemas.microsoft.com/office/drawing/2014/main" id="{A87D3365-76AE-4066-AD4A-75DBE065BD65}"/>
              </a:ext>
            </a:extLst>
          </p:cNvPr>
          <p:cNvSpPr txBox="1"/>
          <p:nvPr/>
        </p:nvSpPr>
        <p:spPr>
          <a:xfrm>
            <a:off x="2718996" y="1504286"/>
            <a:ext cx="98921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118</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
        <p:nvSpPr>
          <p:cNvPr id="112" name="CuadroTexto 111">
            <a:extLst>
              <a:ext uri="{FF2B5EF4-FFF2-40B4-BE49-F238E27FC236}">
                <a16:creationId xmlns:a16="http://schemas.microsoft.com/office/drawing/2014/main" id="{2EA91CA2-8BC4-4C37-8BD9-EB221BD60FAA}"/>
              </a:ext>
            </a:extLst>
          </p:cNvPr>
          <p:cNvSpPr txBox="1"/>
          <p:nvPr/>
        </p:nvSpPr>
        <p:spPr>
          <a:xfrm>
            <a:off x="6818795" y="1488977"/>
            <a:ext cx="989210" cy="249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104</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pic>
        <p:nvPicPr>
          <p:cNvPr id="108" name="Imagen 107">
            <a:extLst>
              <a:ext uri="{FF2B5EF4-FFF2-40B4-BE49-F238E27FC236}">
                <a16:creationId xmlns:a16="http://schemas.microsoft.com/office/drawing/2014/main" id="{3A959059-BE53-4188-9655-6C4E05034A1E}"/>
              </a:ext>
            </a:extLst>
          </p:cNvPr>
          <p:cNvPicPr>
            <a:picLocks noChangeAspect="1"/>
          </p:cNvPicPr>
          <p:nvPr/>
        </p:nvPicPr>
        <p:blipFill>
          <a:blip r:embed="rId20" cstate="email">
            <a:duotone>
              <a:schemeClr val="accent2">
                <a:shade val="45000"/>
                <a:satMod val="135000"/>
              </a:schemeClr>
              <a:prstClr val="white"/>
            </a:duotone>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6850302" y="4439879"/>
            <a:ext cx="625780" cy="257173"/>
          </a:xfrm>
          <a:prstGeom prst="rect">
            <a:avLst/>
          </a:prstGeom>
        </p:spPr>
      </p:pic>
      <p:sp>
        <p:nvSpPr>
          <p:cNvPr id="109" name="CuadroTexto 108">
            <a:extLst>
              <a:ext uri="{FF2B5EF4-FFF2-40B4-BE49-F238E27FC236}">
                <a16:creationId xmlns:a16="http://schemas.microsoft.com/office/drawing/2014/main" id="{25FCA9E0-3F2D-43D1-95D4-8FBE19CA2DB4}"/>
              </a:ext>
            </a:extLst>
          </p:cNvPr>
          <p:cNvSpPr txBox="1"/>
          <p:nvPr/>
        </p:nvSpPr>
        <p:spPr>
          <a:xfrm>
            <a:off x="10910249" y="1513810"/>
            <a:ext cx="11236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002060"/>
                </a:solidFill>
                <a:effectLst/>
                <a:uLnTx/>
                <a:uFillTx/>
                <a:latin typeface="Verdana"/>
                <a:ea typeface="Roboto" pitchFamily="2" charset="0"/>
                <a:cs typeface="+mn-cs"/>
              </a:rPr>
              <a:t>Base: 2.293</a:t>
            </a:r>
            <a:endParaRPr kumimoji="0" lang="es-ES" sz="1000" b="0" i="0" u="none" strike="noStrike" kern="1200" cap="none" spc="0" normalizeH="0" baseline="0" noProof="0" dirty="0">
              <a:ln>
                <a:noFill/>
              </a:ln>
              <a:solidFill>
                <a:srgbClr val="002060"/>
              </a:solidFill>
              <a:effectLst/>
              <a:uLnTx/>
              <a:uFillTx/>
              <a:latin typeface="Verdana"/>
              <a:ea typeface="Roboto" pitchFamily="2" charset="0"/>
              <a:cs typeface="+mn-cs"/>
            </a:endParaRPr>
          </a:p>
        </p:txBody>
      </p:sp>
    </p:spTree>
    <p:extLst>
      <p:ext uri="{BB962C8B-B14F-4D97-AF65-F5344CB8AC3E}">
        <p14:creationId xmlns:p14="http://schemas.microsoft.com/office/powerpoint/2010/main" val="21292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A85DD5C-56C3-43D9-A91F-D75BD50A17B5}" type="slidenum">
              <a:rPr lang="es-ES_tradnl" smtClean="0"/>
              <a:pPr/>
              <a:t>9</a:t>
            </a:fld>
            <a:endParaRPr lang="es-ES_tradnl"/>
          </a:p>
        </p:txBody>
      </p:sp>
      <p:graphicFrame>
        <p:nvGraphicFramePr>
          <p:cNvPr id="17" name="6 Tabla">
            <a:extLst>
              <a:ext uri="{FF2B5EF4-FFF2-40B4-BE49-F238E27FC236}">
                <a16:creationId xmlns:a16="http://schemas.microsoft.com/office/drawing/2014/main" id="{ABAA1576-3DAA-42B5-8048-8AF7A1EFFFC8}"/>
              </a:ext>
            </a:extLst>
          </p:cNvPr>
          <p:cNvGraphicFramePr>
            <a:graphicFrameLocks noGrp="1"/>
          </p:cNvGraphicFramePr>
          <p:nvPr>
            <p:extLst>
              <p:ext uri="{D42A27DB-BD31-4B8C-83A1-F6EECF244321}">
                <p14:modId xmlns:p14="http://schemas.microsoft.com/office/powerpoint/2010/main" val="1792324132"/>
              </p:ext>
            </p:extLst>
          </p:nvPr>
        </p:nvGraphicFramePr>
        <p:xfrm>
          <a:off x="6658698" y="1379020"/>
          <a:ext cx="5243742" cy="4786887"/>
        </p:xfrm>
        <a:graphic>
          <a:graphicData uri="http://schemas.openxmlformats.org/drawingml/2006/table">
            <a:tbl>
              <a:tblPr firstRow="1" bandRow="1">
                <a:tableStyleId>{073A0DAA-6AF3-43AB-8588-CEC1D06C72B9}</a:tableStyleId>
              </a:tblPr>
              <a:tblGrid>
                <a:gridCol w="1589385">
                  <a:extLst>
                    <a:ext uri="{9D8B030D-6E8A-4147-A177-3AD203B41FA5}">
                      <a16:colId xmlns:a16="http://schemas.microsoft.com/office/drawing/2014/main" val="20000"/>
                    </a:ext>
                  </a:extLst>
                </a:gridCol>
                <a:gridCol w="961385">
                  <a:extLst>
                    <a:ext uri="{9D8B030D-6E8A-4147-A177-3AD203B41FA5}">
                      <a16:colId xmlns:a16="http://schemas.microsoft.com/office/drawing/2014/main" val="20001"/>
                    </a:ext>
                  </a:extLst>
                </a:gridCol>
                <a:gridCol w="988697">
                  <a:extLst>
                    <a:ext uri="{9D8B030D-6E8A-4147-A177-3AD203B41FA5}">
                      <a16:colId xmlns:a16="http://schemas.microsoft.com/office/drawing/2014/main" val="20002"/>
                    </a:ext>
                  </a:extLst>
                </a:gridCol>
                <a:gridCol w="1054247">
                  <a:extLst>
                    <a:ext uri="{9D8B030D-6E8A-4147-A177-3AD203B41FA5}">
                      <a16:colId xmlns:a16="http://schemas.microsoft.com/office/drawing/2014/main" val="20003"/>
                    </a:ext>
                  </a:extLst>
                </a:gridCol>
                <a:gridCol w="650028">
                  <a:extLst>
                    <a:ext uri="{9D8B030D-6E8A-4147-A177-3AD203B41FA5}">
                      <a16:colId xmlns:a16="http://schemas.microsoft.com/office/drawing/2014/main" val="20004"/>
                    </a:ext>
                  </a:extLst>
                </a:gridCol>
              </a:tblGrid>
              <a:tr h="268805">
                <a:tc>
                  <a:txBody>
                    <a:bodyPr/>
                    <a:lstStyle/>
                    <a:p>
                      <a:pPr marL="0" algn="l" defTabSz="914400" rtl="0" eaLnBrk="1" latinLnBrk="0" hangingPunct="1"/>
                      <a:endParaRPr lang="es-ES" sz="1050" b="1" kern="1200" dirty="0">
                        <a:solidFill>
                          <a:schemeClr val="lt1"/>
                        </a:solidFill>
                        <a:latin typeface="+mj-lt"/>
                        <a:ea typeface="+mn-ea"/>
                        <a:cs typeface="+mn-cs"/>
                      </a:endParaRPr>
                    </a:p>
                  </a:txBody>
                  <a:tcPr anchor="ctr">
                    <a:solidFill>
                      <a:srgbClr val="0070C0"/>
                    </a:solidFill>
                  </a:tcPr>
                </a:tc>
                <a:tc>
                  <a:txBody>
                    <a:bodyPr/>
                    <a:lstStyle/>
                    <a:p>
                      <a:pPr algn="ctr"/>
                      <a:r>
                        <a:rPr lang="es-ES" sz="1050" dirty="0">
                          <a:latin typeface="+mj-lt"/>
                        </a:rPr>
                        <a:t>Muestra</a:t>
                      </a:r>
                      <a:r>
                        <a:rPr lang="es-ES" sz="1050" baseline="0" dirty="0">
                          <a:latin typeface="+mj-lt"/>
                        </a:rPr>
                        <a:t> realizada</a:t>
                      </a:r>
                      <a:endParaRPr lang="es-ES" sz="1050" dirty="0">
                        <a:latin typeface="+mj-lt"/>
                      </a:endParaRPr>
                    </a:p>
                  </a:txBody>
                  <a:tcPr anchor="ctr">
                    <a:solidFill>
                      <a:srgbClr val="0070C0"/>
                    </a:solidFill>
                  </a:tcPr>
                </a:tc>
                <a:tc>
                  <a:txBody>
                    <a:bodyPr/>
                    <a:lstStyle/>
                    <a:p>
                      <a:pPr algn="ctr"/>
                      <a:r>
                        <a:rPr lang="es-ES" sz="1050" dirty="0">
                          <a:latin typeface="+mj-lt"/>
                        </a:rPr>
                        <a:t>Error</a:t>
                      </a:r>
                      <a:r>
                        <a:rPr lang="es-ES" sz="1050" baseline="0" dirty="0">
                          <a:latin typeface="+mj-lt"/>
                        </a:rPr>
                        <a:t> por CCAA</a:t>
                      </a:r>
                      <a:endParaRPr lang="es-ES" sz="1050" dirty="0">
                        <a:latin typeface="+mj-lt"/>
                      </a:endParaRPr>
                    </a:p>
                  </a:txBody>
                  <a:tcPr anchor="ctr">
                    <a:solidFill>
                      <a:srgbClr val="0070C0"/>
                    </a:solidFill>
                  </a:tcPr>
                </a:tc>
                <a:tc>
                  <a:txBody>
                    <a:bodyPr/>
                    <a:lstStyle/>
                    <a:p>
                      <a:pPr algn="ctr"/>
                      <a:r>
                        <a:rPr lang="es-ES" sz="1050" dirty="0">
                          <a:latin typeface="+mj-lt"/>
                        </a:rPr>
                        <a:t>Muestra equilibrada</a:t>
                      </a:r>
                    </a:p>
                  </a:txBody>
                  <a:tcPr anchor="ctr">
                    <a:solidFill>
                      <a:srgbClr val="0070C0"/>
                    </a:solidFill>
                  </a:tcPr>
                </a:tc>
                <a:tc>
                  <a:txBody>
                    <a:bodyPr/>
                    <a:lstStyle/>
                    <a:p>
                      <a:pPr algn="ctr"/>
                      <a:r>
                        <a:rPr lang="es-ES" sz="1050" dirty="0">
                          <a:latin typeface="+mj-lt"/>
                        </a:rPr>
                        <a:t>%</a:t>
                      </a:r>
                    </a:p>
                  </a:txBody>
                  <a:tcPr anchor="ctr">
                    <a:solidFill>
                      <a:srgbClr val="0070C0"/>
                    </a:solidFill>
                  </a:tcPr>
                </a:tc>
                <a:extLst>
                  <a:ext uri="{0D108BD9-81ED-4DB2-BD59-A6C34878D82A}">
                    <a16:rowId xmlns:a16="http://schemas.microsoft.com/office/drawing/2014/main" val="10000"/>
                  </a:ext>
                </a:extLst>
              </a:tr>
              <a:tr h="227309">
                <a:tc>
                  <a:txBody>
                    <a:bodyPr/>
                    <a:lstStyle/>
                    <a:p>
                      <a:pPr algn="l" fontAlgn="b"/>
                      <a:r>
                        <a:rPr lang="es-ES" sz="1100" b="1" i="0" u="none" strike="noStrike" dirty="0">
                          <a:solidFill>
                            <a:srgbClr val="000000"/>
                          </a:solidFill>
                          <a:latin typeface="+mj-lt"/>
                        </a:rPr>
                        <a:t>TOTAL </a:t>
                      </a:r>
                    </a:p>
                  </a:txBody>
                  <a:tcPr marL="0" marR="0" marT="0" marB="0" anchor="ctr">
                    <a:solidFill>
                      <a:schemeClr val="bg1">
                        <a:lumMod val="85000"/>
                      </a:schemeClr>
                    </a:solidFill>
                  </a:tcPr>
                </a:tc>
                <a:tc>
                  <a:txBody>
                    <a:bodyPr/>
                    <a:lstStyle/>
                    <a:p>
                      <a:pPr algn="ctr" rtl="0" fontAlgn="b"/>
                      <a:r>
                        <a:rPr lang="es-ES" sz="1100" b="1" i="0" u="none" strike="noStrike" dirty="0">
                          <a:solidFill>
                            <a:srgbClr val="000000"/>
                          </a:solidFill>
                          <a:effectLst/>
                          <a:latin typeface="Verdana" panose="020B0604030504040204" pitchFamily="34" charset="0"/>
                        </a:rPr>
                        <a:t>2.514</a:t>
                      </a:r>
                    </a:p>
                  </a:txBody>
                  <a:tcPr marL="9525" marR="9525" marT="9525" marB="0" anchor="ctr">
                    <a:solidFill>
                      <a:schemeClr val="bg1">
                        <a:lumMod val="85000"/>
                      </a:schemeClr>
                    </a:solidFill>
                  </a:tcPr>
                </a:tc>
                <a:tc>
                  <a:txBody>
                    <a:bodyPr/>
                    <a:lstStyle/>
                    <a:p>
                      <a:pPr algn="ctr" rtl="0" fontAlgn="b"/>
                      <a:endParaRPr lang="es-ES" sz="1100" b="1" i="0" u="none" strike="noStrike" dirty="0">
                        <a:solidFill>
                          <a:srgbClr val="000000"/>
                        </a:solidFill>
                        <a:effectLst/>
                        <a:latin typeface="Verdana" panose="020B0604030504040204" pitchFamily="34" charset="0"/>
                      </a:endParaRPr>
                    </a:p>
                  </a:txBody>
                  <a:tcPr marL="9525" marR="9525" marT="9525" marB="0" anchor="ctr">
                    <a:solidFill>
                      <a:schemeClr val="bg1">
                        <a:lumMod val="85000"/>
                      </a:schemeClr>
                    </a:solidFill>
                  </a:tcPr>
                </a:tc>
                <a:tc>
                  <a:txBody>
                    <a:bodyPr/>
                    <a:lstStyle/>
                    <a:p>
                      <a:pPr algn="ctr" rtl="0" fontAlgn="b"/>
                      <a:r>
                        <a:rPr lang="es-ES" sz="1100" b="1" i="0" u="none" strike="noStrike" dirty="0">
                          <a:solidFill>
                            <a:srgbClr val="000000"/>
                          </a:solidFill>
                          <a:effectLst/>
                          <a:latin typeface="Verdana" panose="020B0604030504040204" pitchFamily="34" charset="0"/>
                        </a:rPr>
                        <a:t>2.514</a:t>
                      </a:r>
                    </a:p>
                  </a:txBody>
                  <a:tcPr marL="9525" marR="9525" marT="9525" marB="0" anchor="ctr">
                    <a:solidFill>
                      <a:schemeClr val="bg1">
                        <a:lumMod val="85000"/>
                      </a:schemeClr>
                    </a:solidFill>
                  </a:tcPr>
                </a:tc>
                <a:tc>
                  <a:txBody>
                    <a:bodyPr/>
                    <a:lstStyle/>
                    <a:p>
                      <a:pPr algn="ctr" rtl="0" fontAlgn="b"/>
                      <a:r>
                        <a:rPr lang="es-ES" sz="1100" b="1" i="0" u="none" strike="noStrike" dirty="0">
                          <a:solidFill>
                            <a:srgbClr val="000000"/>
                          </a:solidFill>
                          <a:effectLst/>
                          <a:latin typeface="Verdana" panose="020B0604030504040204" pitchFamily="34" charset="0"/>
                        </a:rPr>
                        <a:t>100</a:t>
                      </a: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0">
                <a:tc>
                  <a:txBody>
                    <a:bodyPr/>
                    <a:lstStyle/>
                    <a:p>
                      <a:pPr algn="l" fontAlgn="b"/>
                      <a:r>
                        <a:rPr lang="es-ES" sz="1000" b="1" i="0" u="none" strike="noStrike" dirty="0">
                          <a:solidFill>
                            <a:srgbClr val="000000"/>
                          </a:solidFill>
                          <a:latin typeface="+mj-lt"/>
                        </a:rPr>
                        <a:t>CCAA</a:t>
                      </a:r>
                    </a:p>
                  </a:txBody>
                  <a:tcPr marL="0" marR="0" marT="0" marB="0" anchor="ctr">
                    <a:solidFill>
                      <a:schemeClr val="bg1"/>
                    </a:solidFill>
                  </a:tcPr>
                </a:tc>
                <a:tc>
                  <a:txBody>
                    <a:bodyPr/>
                    <a:lstStyle/>
                    <a:p>
                      <a:pPr algn="ctr" fontAlgn="ctr"/>
                      <a:endParaRPr lang="es-E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ctr" fontAlgn="ctr"/>
                      <a:endParaRPr lang="es-E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ctr" fontAlgn="ctr"/>
                      <a:endParaRPr lang="es-E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algn="ctr" fontAlgn="ctr"/>
                      <a:endParaRPr lang="es-E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10002"/>
                  </a:ext>
                </a:extLst>
              </a:tr>
              <a:tr h="227309">
                <a:tc>
                  <a:txBody>
                    <a:bodyPr/>
                    <a:lstStyle/>
                    <a:p>
                      <a:pPr marL="85725" lvl="1" indent="0" algn="l" fontAlgn="b"/>
                      <a:r>
                        <a:rPr lang="es-ES" sz="1100" b="0" i="0" u="none" strike="noStrike" dirty="0">
                          <a:solidFill>
                            <a:srgbClr val="000000"/>
                          </a:solidFill>
                          <a:latin typeface="+mj-lt"/>
                        </a:rPr>
                        <a:t>Andalucía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247</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6,4%</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453</a:t>
                      </a:r>
                    </a:p>
                  </a:txBody>
                  <a:tcPr marL="9525" marR="9525" marT="9525" marB="0" anchor="ctr">
                    <a:solidFill>
                      <a:schemeClr val="bg1">
                        <a:lumMod val="85000"/>
                      </a:schemeClr>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18</a:t>
                      </a:r>
                    </a:p>
                  </a:txBody>
                  <a:tcPr marL="9525" marR="9525" marT="9525" marB="0" anchor="ctr">
                    <a:solidFill>
                      <a:schemeClr val="bg1">
                        <a:lumMod val="85000"/>
                      </a:schemeClr>
                    </a:solidFill>
                  </a:tcPr>
                </a:tc>
                <a:extLst>
                  <a:ext uri="{0D108BD9-81ED-4DB2-BD59-A6C34878D82A}">
                    <a16:rowId xmlns:a16="http://schemas.microsoft.com/office/drawing/2014/main" val="10003"/>
                  </a:ext>
                </a:extLst>
              </a:tr>
              <a:tr h="227309">
                <a:tc>
                  <a:txBody>
                    <a:bodyPr/>
                    <a:lstStyle/>
                    <a:p>
                      <a:pPr marL="85725" lvl="1" indent="0" algn="l" fontAlgn="b"/>
                      <a:r>
                        <a:rPr lang="es-ES" sz="1100" b="0" i="0" u="none" strike="noStrike" dirty="0">
                          <a:solidFill>
                            <a:srgbClr val="000000"/>
                          </a:solidFill>
                          <a:latin typeface="+mj-lt"/>
                        </a:rPr>
                        <a:t>Aragón </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122</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9,1%</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70</a:t>
                      </a:r>
                    </a:p>
                  </a:txBody>
                  <a:tcPr marL="9525" marR="9525" marT="9525" marB="0" anchor="ctr">
                    <a:solidFill>
                      <a:schemeClr val="bg1"/>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2,8</a:t>
                      </a:r>
                    </a:p>
                  </a:txBody>
                  <a:tcPr marL="9525" marR="9525" marT="9525" marB="0" anchor="ctr">
                    <a:solidFill>
                      <a:schemeClr val="bg1"/>
                    </a:solidFill>
                  </a:tcPr>
                </a:tc>
                <a:extLst>
                  <a:ext uri="{0D108BD9-81ED-4DB2-BD59-A6C34878D82A}">
                    <a16:rowId xmlns:a16="http://schemas.microsoft.com/office/drawing/2014/main" val="10004"/>
                  </a:ext>
                </a:extLst>
              </a:tr>
              <a:tr h="227309">
                <a:tc>
                  <a:txBody>
                    <a:bodyPr/>
                    <a:lstStyle/>
                    <a:p>
                      <a:pPr marL="85725" lvl="1" indent="0" algn="l" fontAlgn="b"/>
                      <a:r>
                        <a:rPr lang="es-ES" sz="1100" b="0" i="0" u="none" strike="noStrike" dirty="0">
                          <a:solidFill>
                            <a:srgbClr val="000000"/>
                          </a:solidFill>
                          <a:latin typeface="+mj-lt"/>
                        </a:rPr>
                        <a:t>Asturias</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118</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9,2%</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56</a:t>
                      </a:r>
                    </a:p>
                  </a:txBody>
                  <a:tcPr marL="9525" marR="9525" marT="9525" marB="0" anchor="ctr">
                    <a:solidFill>
                      <a:schemeClr val="bg1">
                        <a:lumMod val="85000"/>
                      </a:schemeClr>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2,2</a:t>
                      </a:r>
                    </a:p>
                  </a:txBody>
                  <a:tcPr marL="9525" marR="9525" marT="9525" marB="0" anchor="ctr">
                    <a:solidFill>
                      <a:schemeClr val="bg1">
                        <a:lumMod val="85000"/>
                      </a:schemeClr>
                    </a:solidFill>
                  </a:tcPr>
                </a:tc>
                <a:extLst>
                  <a:ext uri="{0D108BD9-81ED-4DB2-BD59-A6C34878D82A}">
                    <a16:rowId xmlns:a16="http://schemas.microsoft.com/office/drawing/2014/main" val="10005"/>
                  </a:ext>
                </a:extLst>
              </a:tr>
              <a:tr h="227309">
                <a:tc>
                  <a:txBody>
                    <a:bodyPr/>
                    <a:lstStyle/>
                    <a:p>
                      <a:pPr marL="85725" lvl="1" indent="0" algn="l" fontAlgn="b"/>
                      <a:r>
                        <a:rPr lang="es-ES" sz="1100" b="0" i="0" u="none" strike="noStrike" dirty="0">
                          <a:solidFill>
                            <a:srgbClr val="000000"/>
                          </a:solidFill>
                          <a:latin typeface="+mj-lt"/>
                        </a:rPr>
                        <a:t>Baleares</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119</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9,2%</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59</a:t>
                      </a:r>
                    </a:p>
                  </a:txBody>
                  <a:tcPr marL="9525" marR="9525" marT="9525" marB="0" anchor="ctr">
                    <a:solidFill>
                      <a:schemeClr val="bg1"/>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2,4</a:t>
                      </a:r>
                    </a:p>
                  </a:txBody>
                  <a:tcPr marL="9525" marR="9525" marT="9525" marB="0" anchor="ctr">
                    <a:solidFill>
                      <a:schemeClr val="bg1"/>
                    </a:solidFill>
                  </a:tcPr>
                </a:tc>
                <a:extLst>
                  <a:ext uri="{0D108BD9-81ED-4DB2-BD59-A6C34878D82A}">
                    <a16:rowId xmlns:a16="http://schemas.microsoft.com/office/drawing/2014/main" val="10006"/>
                  </a:ext>
                </a:extLst>
              </a:tr>
              <a:tr h="227309">
                <a:tc>
                  <a:txBody>
                    <a:bodyPr/>
                    <a:lstStyle/>
                    <a:p>
                      <a:pPr marL="85725" lvl="1" indent="0" algn="l" fontAlgn="b"/>
                      <a:r>
                        <a:rPr lang="es-ES" sz="1100" b="0" i="0" u="none" strike="noStrike" dirty="0">
                          <a:solidFill>
                            <a:srgbClr val="000000"/>
                          </a:solidFill>
                          <a:latin typeface="+mj-lt"/>
                        </a:rPr>
                        <a:t>Canarias</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137</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8,5%</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113</a:t>
                      </a:r>
                    </a:p>
                  </a:txBody>
                  <a:tcPr marL="9525" marR="9525" marT="9525" marB="0" anchor="ctr">
                    <a:solidFill>
                      <a:schemeClr val="bg1">
                        <a:lumMod val="85000"/>
                      </a:schemeClr>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4,5</a:t>
                      </a:r>
                    </a:p>
                  </a:txBody>
                  <a:tcPr marL="9525" marR="9525" marT="9525" marB="0" anchor="ctr">
                    <a:solidFill>
                      <a:schemeClr val="bg1">
                        <a:lumMod val="85000"/>
                      </a:schemeClr>
                    </a:solidFill>
                  </a:tcPr>
                </a:tc>
                <a:extLst>
                  <a:ext uri="{0D108BD9-81ED-4DB2-BD59-A6C34878D82A}">
                    <a16:rowId xmlns:a16="http://schemas.microsoft.com/office/drawing/2014/main" val="10007"/>
                  </a:ext>
                </a:extLst>
              </a:tr>
              <a:tr h="227309">
                <a:tc>
                  <a:txBody>
                    <a:bodyPr/>
                    <a:lstStyle/>
                    <a:p>
                      <a:pPr marL="85725" lvl="1" indent="0" algn="l" fontAlgn="b"/>
                      <a:r>
                        <a:rPr lang="es-ES" sz="1100" b="0" i="0" u="none" strike="noStrike" dirty="0">
                          <a:solidFill>
                            <a:srgbClr val="000000"/>
                          </a:solidFill>
                          <a:latin typeface="+mj-lt"/>
                        </a:rPr>
                        <a:t>Cantabria</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110</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9,5%</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31</a:t>
                      </a:r>
                    </a:p>
                  </a:txBody>
                  <a:tcPr marL="9525" marR="9525" marT="9525" marB="0" anchor="ctr">
                    <a:solidFill>
                      <a:schemeClr val="bg1"/>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1,2</a:t>
                      </a:r>
                    </a:p>
                  </a:txBody>
                  <a:tcPr marL="9525" marR="9525" marT="9525" marB="0" anchor="ctr">
                    <a:solidFill>
                      <a:schemeClr val="bg1"/>
                    </a:solidFill>
                  </a:tcPr>
                </a:tc>
                <a:extLst>
                  <a:ext uri="{0D108BD9-81ED-4DB2-BD59-A6C34878D82A}">
                    <a16:rowId xmlns:a16="http://schemas.microsoft.com/office/drawing/2014/main" val="10008"/>
                  </a:ext>
                </a:extLst>
              </a:tr>
              <a:tr h="227309">
                <a:tc>
                  <a:txBody>
                    <a:bodyPr/>
                    <a:lstStyle/>
                    <a:p>
                      <a:pPr marL="85725" lvl="1" indent="0" algn="l" fontAlgn="b"/>
                      <a:r>
                        <a:rPr lang="es-ES" sz="1100" b="0" i="0" u="none" strike="noStrike" dirty="0">
                          <a:solidFill>
                            <a:srgbClr val="000000"/>
                          </a:solidFill>
                          <a:latin typeface="+mj-lt"/>
                        </a:rPr>
                        <a:t>Castilla y León</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142</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8,4%</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131</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5,2</a:t>
                      </a:r>
                    </a:p>
                  </a:txBody>
                  <a:tcPr marL="9525" marR="9525" marT="9525" marB="0" anchor="ctr">
                    <a:solidFill>
                      <a:schemeClr val="bg1">
                        <a:lumMod val="85000"/>
                      </a:schemeClr>
                    </a:solidFill>
                  </a:tcPr>
                </a:tc>
                <a:extLst>
                  <a:ext uri="{0D108BD9-81ED-4DB2-BD59-A6C34878D82A}">
                    <a16:rowId xmlns:a16="http://schemas.microsoft.com/office/drawing/2014/main" val="10009"/>
                  </a:ext>
                </a:extLst>
              </a:tr>
              <a:tr h="227309">
                <a:tc>
                  <a:txBody>
                    <a:bodyPr/>
                    <a:lstStyle/>
                    <a:p>
                      <a:pPr marL="85725" lvl="1" indent="0" algn="l" fontAlgn="b"/>
                      <a:r>
                        <a:rPr lang="es-ES" sz="1100" b="0" i="0" u="none" strike="noStrike" dirty="0">
                          <a:solidFill>
                            <a:srgbClr val="000000"/>
                          </a:solidFill>
                          <a:latin typeface="+mj-lt"/>
                        </a:rPr>
                        <a:t>Castilla-La Mancha</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136</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8,6%</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110</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4,4</a:t>
                      </a:r>
                    </a:p>
                  </a:txBody>
                  <a:tcPr marL="9525" marR="9525" marT="9525" marB="0" anchor="ctr">
                    <a:solidFill>
                      <a:schemeClr val="bg1"/>
                    </a:solidFill>
                  </a:tcPr>
                </a:tc>
                <a:extLst>
                  <a:ext uri="{0D108BD9-81ED-4DB2-BD59-A6C34878D82A}">
                    <a16:rowId xmlns:a16="http://schemas.microsoft.com/office/drawing/2014/main" val="10010"/>
                  </a:ext>
                </a:extLst>
              </a:tr>
              <a:tr h="227309">
                <a:tc>
                  <a:txBody>
                    <a:bodyPr/>
                    <a:lstStyle/>
                    <a:p>
                      <a:pPr marL="85725" lvl="1" indent="0" algn="l" fontAlgn="b"/>
                      <a:r>
                        <a:rPr lang="es-ES" sz="1100" b="0" i="0" u="none" strike="noStrike" dirty="0">
                          <a:solidFill>
                            <a:srgbClr val="000000"/>
                          </a:solidFill>
                          <a:latin typeface="+mj-lt"/>
                        </a:rPr>
                        <a:t>Cataluña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235</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6,6%</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405</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16,1</a:t>
                      </a:r>
                    </a:p>
                  </a:txBody>
                  <a:tcPr marL="9525" marR="9525" marT="9525" marB="0" anchor="ctr">
                    <a:solidFill>
                      <a:schemeClr val="bg1">
                        <a:lumMod val="85000"/>
                      </a:schemeClr>
                    </a:solidFill>
                  </a:tcPr>
                </a:tc>
                <a:extLst>
                  <a:ext uri="{0D108BD9-81ED-4DB2-BD59-A6C34878D82A}">
                    <a16:rowId xmlns:a16="http://schemas.microsoft.com/office/drawing/2014/main" val="10011"/>
                  </a:ext>
                </a:extLst>
              </a:tr>
              <a:tr h="227309">
                <a:tc>
                  <a:txBody>
                    <a:bodyPr/>
                    <a:lstStyle/>
                    <a:p>
                      <a:pPr marL="85725" lvl="1" indent="0" algn="l" fontAlgn="b"/>
                      <a:r>
                        <a:rPr lang="es-ES" sz="1100" b="0" i="0" u="none" strike="noStrike" dirty="0">
                          <a:solidFill>
                            <a:srgbClr val="000000"/>
                          </a:solidFill>
                          <a:latin typeface="+mj-lt"/>
                        </a:rPr>
                        <a:t>Extremadura</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185</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7,4%</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59</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2,4</a:t>
                      </a:r>
                    </a:p>
                  </a:txBody>
                  <a:tcPr marL="9525" marR="9525" marT="9525" marB="0" anchor="ctr">
                    <a:solidFill>
                      <a:schemeClr val="bg1"/>
                    </a:solidFill>
                  </a:tcPr>
                </a:tc>
                <a:extLst>
                  <a:ext uri="{0D108BD9-81ED-4DB2-BD59-A6C34878D82A}">
                    <a16:rowId xmlns:a16="http://schemas.microsoft.com/office/drawing/2014/main" val="10012"/>
                  </a:ext>
                </a:extLst>
              </a:tr>
              <a:tr h="227309">
                <a:tc>
                  <a:txBody>
                    <a:bodyPr/>
                    <a:lstStyle/>
                    <a:p>
                      <a:pPr marL="85725" lvl="1" indent="0" algn="l" fontAlgn="b"/>
                      <a:r>
                        <a:rPr lang="es-ES" sz="1100" b="0" i="0" u="none" strike="noStrike" dirty="0">
                          <a:solidFill>
                            <a:srgbClr val="000000"/>
                          </a:solidFill>
                          <a:latin typeface="+mj-lt"/>
                        </a:rPr>
                        <a:t>Galicia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118</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9,2%</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147</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5,8</a:t>
                      </a:r>
                    </a:p>
                  </a:txBody>
                  <a:tcPr marL="9525" marR="9525" marT="9525" marB="0" anchor="ctr">
                    <a:solidFill>
                      <a:schemeClr val="bg1">
                        <a:lumMod val="85000"/>
                      </a:schemeClr>
                    </a:solidFill>
                  </a:tcPr>
                </a:tc>
                <a:extLst>
                  <a:ext uri="{0D108BD9-81ED-4DB2-BD59-A6C34878D82A}">
                    <a16:rowId xmlns:a16="http://schemas.microsoft.com/office/drawing/2014/main" val="10013"/>
                  </a:ext>
                </a:extLst>
              </a:tr>
              <a:tr h="227309">
                <a:tc>
                  <a:txBody>
                    <a:bodyPr/>
                    <a:lstStyle/>
                    <a:p>
                      <a:pPr marL="85725" lvl="1" indent="0" algn="l" fontAlgn="b"/>
                      <a:r>
                        <a:rPr lang="es-ES" sz="1100" b="0" i="0" u="none" strike="noStrike" dirty="0">
                          <a:solidFill>
                            <a:srgbClr val="000000"/>
                          </a:solidFill>
                          <a:latin typeface="+mj-lt"/>
                        </a:rPr>
                        <a:t>Madrid</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150</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8,3%</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364</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14,5</a:t>
                      </a:r>
                    </a:p>
                  </a:txBody>
                  <a:tcPr marL="9525" marR="9525" marT="9525" marB="0" anchor="ctr">
                    <a:solidFill>
                      <a:schemeClr val="bg1"/>
                    </a:solidFill>
                  </a:tcPr>
                </a:tc>
                <a:extLst>
                  <a:ext uri="{0D108BD9-81ED-4DB2-BD59-A6C34878D82A}">
                    <a16:rowId xmlns:a16="http://schemas.microsoft.com/office/drawing/2014/main" val="10014"/>
                  </a:ext>
                </a:extLst>
              </a:tr>
              <a:tr h="227309">
                <a:tc>
                  <a:txBody>
                    <a:bodyPr/>
                    <a:lstStyle/>
                    <a:p>
                      <a:pPr marL="85725" lvl="1" indent="0" algn="l" fontAlgn="b"/>
                      <a:r>
                        <a:rPr lang="es-ES" sz="1100" b="0" i="0" u="none" strike="noStrike" dirty="0">
                          <a:solidFill>
                            <a:srgbClr val="000000"/>
                          </a:solidFill>
                          <a:latin typeface="+mj-lt"/>
                        </a:rPr>
                        <a:t>Murcia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213</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6,9%</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79</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3,1</a:t>
                      </a:r>
                    </a:p>
                  </a:txBody>
                  <a:tcPr marL="9525" marR="9525" marT="9525" marB="0" anchor="ctr">
                    <a:solidFill>
                      <a:schemeClr val="bg1">
                        <a:lumMod val="85000"/>
                      </a:schemeClr>
                    </a:solidFill>
                  </a:tcPr>
                </a:tc>
                <a:extLst>
                  <a:ext uri="{0D108BD9-81ED-4DB2-BD59-A6C34878D82A}">
                    <a16:rowId xmlns:a16="http://schemas.microsoft.com/office/drawing/2014/main" val="10015"/>
                  </a:ext>
                </a:extLst>
              </a:tr>
              <a:tr h="227309">
                <a:tc>
                  <a:txBody>
                    <a:bodyPr/>
                    <a:lstStyle/>
                    <a:p>
                      <a:pPr marL="85725" lvl="1" indent="0" algn="l" fontAlgn="b"/>
                      <a:r>
                        <a:rPr lang="es-ES" sz="1100" b="0" i="0" u="none" strike="noStrike" dirty="0">
                          <a:solidFill>
                            <a:srgbClr val="000000"/>
                          </a:solidFill>
                          <a:latin typeface="+mj-lt"/>
                        </a:rPr>
                        <a:t>Navarra</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125</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8,9%</a:t>
                      </a:r>
                    </a:p>
                  </a:txBody>
                  <a:tcPr marL="9525" marR="9525" marT="9525" marB="0" anchor="ctr">
                    <a:solidFill>
                      <a:schemeClr val="bg1"/>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34</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1,4</a:t>
                      </a:r>
                    </a:p>
                  </a:txBody>
                  <a:tcPr marL="9525" marR="9525" marT="9525" marB="0" anchor="ctr">
                    <a:solidFill>
                      <a:schemeClr val="bg1"/>
                    </a:solidFill>
                  </a:tcPr>
                </a:tc>
                <a:extLst>
                  <a:ext uri="{0D108BD9-81ED-4DB2-BD59-A6C34878D82A}">
                    <a16:rowId xmlns:a16="http://schemas.microsoft.com/office/drawing/2014/main" val="10016"/>
                  </a:ext>
                </a:extLst>
              </a:tr>
              <a:tr h="227309">
                <a:tc>
                  <a:txBody>
                    <a:bodyPr/>
                    <a:lstStyle/>
                    <a:p>
                      <a:pPr marL="85725" lvl="1" indent="0" algn="l" fontAlgn="b"/>
                      <a:r>
                        <a:rPr lang="es-ES" sz="1100" b="0" i="0" u="none" strike="noStrike" dirty="0">
                          <a:solidFill>
                            <a:srgbClr val="000000"/>
                          </a:solidFill>
                          <a:latin typeface="+mj-lt"/>
                        </a:rPr>
                        <a:t>C. Valenciana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114</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9,5%</a:t>
                      </a:r>
                    </a:p>
                  </a:txBody>
                  <a:tcPr marL="9525" marR="9525" marT="9525" marB="0" anchor="ctr">
                    <a:solidFill>
                      <a:schemeClr val="bg1">
                        <a:lumMod val="85000"/>
                      </a:schemeClr>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268</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10,6</a:t>
                      </a:r>
                    </a:p>
                  </a:txBody>
                  <a:tcPr marL="9525" marR="9525" marT="9525" marB="0" anchor="ctr">
                    <a:solidFill>
                      <a:schemeClr val="bg1">
                        <a:lumMod val="85000"/>
                      </a:schemeClr>
                    </a:solidFill>
                  </a:tcPr>
                </a:tc>
                <a:extLst>
                  <a:ext uri="{0D108BD9-81ED-4DB2-BD59-A6C34878D82A}">
                    <a16:rowId xmlns:a16="http://schemas.microsoft.com/office/drawing/2014/main" val="10017"/>
                  </a:ext>
                </a:extLst>
              </a:tr>
              <a:tr h="227309">
                <a:tc>
                  <a:txBody>
                    <a:bodyPr/>
                    <a:lstStyle/>
                    <a:p>
                      <a:pPr marL="85725" lvl="1" indent="0" algn="l" fontAlgn="b"/>
                      <a:r>
                        <a:rPr lang="es-ES" sz="1100" b="0" i="0" u="none" strike="noStrike" dirty="0">
                          <a:solidFill>
                            <a:srgbClr val="000000"/>
                          </a:solidFill>
                          <a:latin typeface="+mj-lt"/>
                        </a:rPr>
                        <a:t>País Vasco</a:t>
                      </a:r>
                    </a:p>
                  </a:txBody>
                  <a:tcPr marL="9525" marR="9525" marT="9525" marB="0" anchor="ctr">
                    <a:solidFill>
                      <a:schemeClr val="bg1"/>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138</a:t>
                      </a:r>
                    </a:p>
                  </a:txBody>
                  <a:tcPr marL="9525" marR="9525" marT="9525" marB="0" anchor="ctr">
                    <a:solidFill>
                      <a:schemeClr val="bg1"/>
                    </a:solidFill>
                  </a:tcPr>
                </a:tc>
                <a:tc>
                  <a:txBody>
                    <a:bodyPr/>
                    <a:lstStyle/>
                    <a:p>
                      <a:pPr algn="ctr" rtl="0" fontAlgn="b"/>
                      <a:r>
                        <a:rPr lang="es-ES" sz="1100" b="0" i="0" u="none" strike="noStrike" dirty="0">
                          <a:solidFill>
                            <a:srgbClr val="000000"/>
                          </a:solidFill>
                          <a:effectLst/>
                          <a:latin typeface="Verdana" panose="020B0604030504040204" pitchFamily="34" charset="0"/>
                        </a:rPr>
                        <a:t>8,5%</a:t>
                      </a:r>
                    </a:p>
                  </a:txBody>
                  <a:tcPr marL="9525" marR="9525" marT="9525" marB="0" anchor="ctr">
                    <a:solidFill>
                      <a:schemeClr val="bg1"/>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118</a:t>
                      </a:r>
                    </a:p>
                  </a:txBody>
                  <a:tcPr marL="9525" marR="9525" marT="9525" marB="0" anchor="ctr">
                    <a:solidFill>
                      <a:schemeClr val="bg1"/>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4,7</a:t>
                      </a:r>
                    </a:p>
                  </a:txBody>
                  <a:tcPr marL="9525" marR="9525" marT="9525" marB="0" anchor="ctr">
                    <a:solidFill>
                      <a:schemeClr val="bg1"/>
                    </a:solidFill>
                  </a:tcPr>
                </a:tc>
                <a:extLst>
                  <a:ext uri="{0D108BD9-81ED-4DB2-BD59-A6C34878D82A}">
                    <a16:rowId xmlns:a16="http://schemas.microsoft.com/office/drawing/2014/main" val="10018"/>
                  </a:ext>
                </a:extLst>
              </a:tr>
              <a:tr h="227309">
                <a:tc>
                  <a:txBody>
                    <a:bodyPr/>
                    <a:lstStyle/>
                    <a:p>
                      <a:pPr marL="85725" lvl="1" indent="0" algn="l" fontAlgn="b"/>
                      <a:r>
                        <a:rPr lang="es-ES" sz="1100" b="0" i="0" u="none" strike="noStrike" dirty="0">
                          <a:solidFill>
                            <a:srgbClr val="000000"/>
                          </a:solidFill>
                          <a:latin typeface="+mj-lt"/>
                        </a:rPr>
                        <a:t>La Rioja</a:t>
                      </a:r>
                    </a:p>
                  </a:txBody>
                  <a:tcPr marL="9525" marR="9525" marT="9525" marB="0" anchor="ctr">
                    <a:solidFill>
                      <a:schemeClr val="bg1">
                        <a:lumMod val="85000"/>
                      </a:schemeClr>
                    </a:solidFill>
                  </a:tcPr>
                </a:tc>
                <a:tc>
                  <a:txBody>
                    <a:bodyPr/>
                    <a:lstStyle/>
                    <a:p>
                      <a:pPr marL="0" algn="ctr" defTabSz="914400" rtl="0" eaLnBrk="1" fontAlgn="b" latinLnBrk="0" hangingPunct="1"/>
                      <a:r>
                        <a:rPr lang="es-ES_tradnl" sz="1100" b="0" i="0" u="none" strike="noStrike" kern="1200" dirty="0">
                          <a:solidFill>
                            <a:srgbClr val="000000"/>
                          </a:solidFill>
                          <a:effectLst/>
                          <a:latin typeface="Verdana" panose="020B0604030504040204" pitchFamily="34" charset="0"/>
                          <a:ea typeface="+mn-ea"/>
                          <a:cs typeface="+mn-cs"/>
                        </a:rPr>
                        <a:t>105</a:t>
                      </a:r>
                    </a:p>
                  </a:txBody>
                  <a:tcPr marL="9525" marR="9525" marT="9525" marB="0" anchor="ctr">
                    <a:solidFill>
                      <a:schemeClr val="bg1">
                        <a:lumMod val="85000"/>
                      </a:schemeClr>
                    </a:solidFill>
                  </a:tcPr>
                </a:tc>
                <a:tc>
                  <a:txBody>
                    <a:bodyPr/>
                    <a:lstStyle/>
                    <a:p>
                      <a:pPr algn="ctr" rtl="0" fontAlgn="b"/>
                      <a:r>
                        <a:rPr lang="es-ES" sz="1100" b="0" i="0" u="none" strike="noStrike" dirty="0">
                          <a:solidFill>
                            <a:srgbClr val="000000"/>
                          </a:solidFill>
                          <a:effectLst/>
                          <a:latin typeface="Verdana" panose="020B0604030504040204" pitchFamily="34" charset="0"/>
                        </a:rPr>
                        <a:t>9,8%</a:t>
                      </a:r>
                    </a:p>
                  </a:txBody>
                  <a:tcPr marL="9525" marR="9525" marT="9525" marB="0" anchor="ctr">
                    <a:solidFill>
                      <a:schemeClr val="bg1">
                        <a:lumMod val="85000"/>
                      </a:schemeClr>
                    </a:solidFill>
                  </a:tcPr>
                </a:tc>
                <a:tc>
                  <a:txBody>
                    <a:bodyPr/>
                    <a:lstStyle/>
                    <a:p>
                      <a:pPr algn="ctr" fontAlgn="b"/>
                      <a:r>
                        <a:rPr lang="es-ES" sz="1100" b="0" i="0" u="none" strike="noStrike" kern="1200">
                          <a:solidFill>
                            <a:srgbClr val="000000"/>
                          </a:solidFill>
                          <a:effectLst/>
                          <a:latin typeface="Verdana" panose="020B0604030504040204" pitchFamily="34" charset="0"/>
                          <a:ea typeface="+mn-ea"/>
                          <a:cs typeface="+mn-cs"/>
                        </a:rPr>
                        <a:t>17</a:t>
                      </a:r>
                    </a:p>
                  </a:txBody>
                  <a:tcPr marL="9525" marR="9525" marT="9525" marB="0" anchor="ctr">
                    <a:solidFill>
                      <a:schemeClr val="bg1">
                        <a:lumMod val="85000"/>
                      </a:schemeClr>
                    </a:solidFill>
                  </a:tcPr>
                </a:tc>
                <a:tc>
                  <a:txBody>
                    <a:bodyPr/>
                    <a:lstStyle/>
                    <a:p>
                      <a:pPr algn="ctr" fontAlgn="b"/>
                      <a:r>
                        <a:rPr lang="es-ES" sz="1100" b="0" i="0" u="none" strike="noStrike" kern="1200" dirty="0">
                          <a:solidFill>
                            <a:srgbClr val="000000"/>
                          </a:solidFill>
                          <a:effectLst/>
                          <a:latin typeface="Verdana" panose="020B0604030504040204" pitchFamily="34" charset="0"/>
                          <a:ea typeface="+mn-ea"/>
                          <a:cs typeface="+mn-cs"/>
                        </a:rPr>
                        <a:t>0,7</a:t>
                      </a:r>
                    </a:p>
                  </a:txBody>
                  <a:tcPr marL="9525" marR="9525" marT="9525" marB="0" anchor="ctr">
                    <a:solidFill>
                      <a:schemeClr val="bg1">
                        <a:lumMod val="85000"/>
                      </a:schemeClr>
                    </a:solidFill>
                  </a:tcPr>
                </a:tc>
                <a:extLst>
                  <a:ext uri="{0D108BD9-81ED-4DB2-BD59-A6C34878D82A}">
                    <a16:rowId xmlns:a16="http://schemas.microsoft.com/office/drawing/2014/main" val="10019"/>
                  </a:ext>
                </a:extLst>
              </a:tr>
            </a:tbl>
          </a:graphicData>
        </a:graphic>
      </p:graphicFrame>
      <p:pic>
        <p:nvPicPr>
          <p:cNvPr id="18" name="Imagen 17">
            <a:extLst>
              <a:ext uri="{FF2B5EF4-FFF2-40B4-BE49-F238E27FC236}">
                <a16:creationId xmlns:a16="http://schemas.microsoft.com/office/drawing/2014/main" id="{6E4E319B-8C42-415F-A6FC-02E47152EE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302" y="1270535"/>
            <a:ext cx="437558" cy="439143"/>
          </a:xfrm>
          <a:prstGeom prst="rect">
            <a:avLst/>
          </a:prstGeom>
        </p:spPr>
      </p:pic>
      <p:sp>
        <p:nvSpPr>
          <p:cNvPr id="9" name="Rectangle 3">
            <a:extLst>
              <a:ext uri="{FF2B5EF4-FFF2-40B4-BE49-F238E27FC236}">
                <a16:creationId xmlns:a16="http://schemas.microsoft.com/office/drawing/2014/main" id="{E79009A9-633A-4696-B9A0-E4A87E6AEFB1}"/>
              </a:ext>
            </a:extLst>
          </p:cNvPr>
          <p:cNvSpPr txBox="1">
            <a:spLocks noChangeArrowheads="1"/>
          </p:cNvSpPr>
          <p:nvPr/>
        </p:nvSpPr>
        <p:spPr>
          <a:xfrm>
            <a:off x="829783" y="1270535"/>
            <a:ext cx="5513266" cy="5167214"/>
          </a:xfrm>
          <a:prstGeom prst="rect">
            <a:avLst/>
          </a:prstGeom>
        </p:spPr>
        <p:txBody>
          <a:bodyPr vert="horz" lIns="91440" tIns="45720" rIns="91440" bIns="45720" rtlCol="0">
            <a:noAutofit/>
          </a:bodyPr>
          <a:lstStyle/>
          <a:p>
            <a:pPr algn="just">
              <a:spcBef>
                <a:spcPts val="600"/>
              </a:spcBef>
              <a:defRPr/>
            </a:pPr>
            <a:r>
              <a:rPr lang="es-ES" altLang="es-ES" b="1" dirty="0">
                <a:solidFill>
                  <a:schemeClr val="accent5">
                    <a:lumMod val="75000"/>
                  </a:schemeClr>
                </a:solidFill>
                <a:latin typeface="+mj-lt"/>
                <a:ea typeface="Verdana" panose="020B0604030504040204" pitchFamily="34" charset="0"/>
                <a:cs typeface="Verdana" panose="020B0604030504040204" pitchFamily="34" charset="0"/>
              </a:rPr>
              <a:t>TÉCNICA DE MUESTREO</a:t>
            </a:r>
            <a:r>
              <a:rPr lang="es-ES" altLang="es-ES" sz="1400" dirty="0">
                <a:cs typeface="Helvetica" panose="020B0604020202020204" pitchFamily="34" charset="0"/>
              </a:rPr>
              <a:t> </a:t>
            </a:r>
          </a:p>
          <a:p>
            <a:pPr algn="just">
              <a:spcBef>
                <a:spcPts val="300"/>
              </a:spcBef>
              <a:defRPr/>
            </a:pPr>
            <a:r>
              <a:rPr lang="es-ES" altLang="es-ES" sz="1200" dirty="0">
                <a:cs typeface="Helvetica" panose="020B0604020202020204" pitchFamily="34" charset="0"/>
              </a:rPr>
              <a:t>Mixta. </a:t>
            </a:r>
            <a:r>
              <a:rPr lang="es-ES_tradnl" altLang="es-ES" sz="1200" dirty="0">
                <a:cs typeface="Helvetica" panose="020B0604020202020204" pitchFamily="34" charset="0"/>
              </a:rPr>
              <a:t>Aleatorio estratificado por Comunidad Autónoma y tamaño de Hábitat, con afijación no proporcional por Comunidad Autónoma y proporcional por  provincia y tamaño de hábitat dentro de cada  Comunidad.</a:t>
            </a:r>
            <a:endParaRPr lang="es-ES_tradnl" altLang="es-ES" sz="1100" dirty="0">
              <a:cs typeface="Helvetica" panose="020B0604020202020204" pitchFamily="34" charset="0"/>
            </a:endParaRPr>
          </a:p>
          <a:p>
            <a:pPr algn="just">
              <a:spcBef>
                <a:spcPts val="1200"/>
              </a:spcBef>
              <a:defRPr/>
            </a:pPr>
            <a:r>
              <a:rPr lang="es-ES" b="1" dirty="0">
                <a:solidFill>
                  <a:schemeClr val="accent5">
                    <a:lumMod val="75000"/>
                  </a:schemeClr>
                </a:solidFill>
                <a:latin typeface="+mj-lt"/>
                <a:ea typeface="Verdana" panose="020B0604030504040204" pitchFamily="34" charset="0"/>
                <a:cs typeface="Verdana" panose="020B0604030504040204" pitchFamily="34" charset="0"/>
              </a:rPr>
              <a:t>TAMAÑO DE LA MUESTRA</a:t>
            </a:r>
            <a:endParaRPr lang="es-ES" sz="1400" b="1" dirty="0">
              <a:cs typeface="Helvetica" panose="020B0604020202020204" pitchFamily="34" charset="0"/>
            </a:endParaRPr>
          </a:p>
          <a:p>
            <a:pPr algn="just">
              <a:spcBef>
                <a:spcPts val="300"/>
              </a:spcBef>
              <a:defRPr/>
            </a:pPr>
            <a:r>
              <a:rPr lang="es-ES_tradnl" sz="1200" dirty="0">
                <a:cs typeface="Helvetica" panose="020B0604020202020204" pitchFamily="34" charset="0"/>
              </a:rPr>
              <a:t>Se han realizado un total de </a:t>
            </a:r>
            <a:r>
              <a:rPr lang="es-ES_tradnl" sz="1200" b="1" u="sng" dirty="0">
                <a:cs typeface="Helvetica" panose="020B0604020202020204" pitchFamily="34" charset="0"/>
              </a:rPr>
              <a:t>2.514 entrevistas</a:t>
            </a:r>
            <a:r>
              <a:rPr lang="es-ES_tradnl" sz="1200" dirty="0">
                <a:cs typeface="Helvetica" panose="020B0604020202020204" pitchFamily="34" charset="0"/>
              </a:rPr>
              <a:t>.</a:t>
            </a:r>
            <a:endParaRPr lang="es-ES" sz="1200" dirty="0">
              <a:cs typeface="Helvetica" panose="020B0604020202020204" pitchFamily="34" charset="0"/>
            </a:endParaRPr>
          </a:p>
          <a:p>
            <a:pPr algn="just">
              <a:spcBef>
                <a:spcPct val="20000"/>
              </a:spcBef>
              <a:defRPr/>
            </a:pPr>
            <a:r>
              <a:rPr lang="es-ES" sz="1200" dirty="0">
                <a:cs typeface="Helvetica" panose="020B0604020202020204" pitchFamily="34" charset="0"/>
              </a:rPr>
              <a:t>La muestra se desproporcionó por Comunidad Autónoma, de tal manera que a las Comunidades Autónomas más pequeñas se les asignó un número de encuestas superior al que les correspondería según su población. De esta manera ninguna Comunidad Autónoma tendrá una muestra inferior a 100 encuestas, lo que permite trabajar con un error máximo para las Comunidades Autónomas más pequeñas, de ± 7,3% con un nivel de confianza del 95,5%. Se mantiene dentro de cada Comunidad la proporcionalidad por provincia y tamaño de hábitat.</a:t>
            </a:r>
          </a:p>
          <a:p>
            <a:pPr algn="just">
              <a:lnSpc>
                <a:spcPct val="120000"/>
              </a:lnSpc>
              <a:spcBef>
                <a:spcPts val="1200"/>
              </a:spcBef>
              <a:defRPr/>
            </a:pPr>
            <a:r>
              <a:rPr lang="es-ES" b="1" dirty="0">
                <a:solidFill>
                  <a:schemeClr val="accent5">
                    <a:lumMod val="75000"/>
                  </a:schemeClr>
                </a:solidFill>
                <a:latin typeface="+mj-lt"/>
                <a:ea typeface="Verdana" panose="020B0604030504040204" pitchFamily="34" charset="0"/>
                <a:cs typeface="Verdana" panose="020B0604030504040204" pitchFamily="34" charset="0"/>
              </a:rPr>
              <a:t>ERROR MUESTRAL </a:t>
            </a:r>
            <a:r>
              <a:rPr kumimoji="0" lang="es-ES" sz="1100" b="0" i="0" u="none" strike="noStrike" kern="1200" cap="none" spc="0" normalizeH="0" baseline="0" noProof="0" dirty="0">
                <a:ln>
                  <a:noFill/>
                </a:ln>
                <a:solidFill>
                  <a:schemeClr val="tx1"/>
                </a:solidFill>
                <a:effectLst/>
                <a:uLnTx/>
                <a:uFillTx/>
                <a:cs typeface="Helvetica" panose="020B0604020202020204" pitchFamily="34" charset="0"/>
              </a:rPr>
              <a:t>(</a:t>
            </a:r>
            <a:r>
              <a:rPr lang="es-ES" sz="1100" dirty="0">
                <a:cs typeface="Helvetica" panose="020B0604020202020204" pitchFamily="34" charset="0"/>
              </a:rPr>
              <a:t>e=±2</a:t>
            </a:r>
            <a:r>
              <a:rPr lang="es-ES" sz="1100" dirty="0">
                <a:cs typeface="Helvetica" panose="020B0604020202020204" pitchFamily="34" charset="0"/>
                <a:sym typeface="Symbol" pitchFamily="18" charset="2"/>
              </a:rPr>
              <a:t></a:t>
            </a:r>
            <a:r>
              <a:rPr lang="es-ES" sz="1100" dirty="0">
                <a:cs typeface="Helvetica" panose="020B0604020202020204" pitchFamily="34" charset="0"/>
              </a:rPr>
              <a:t> (p*q/n)</a:t>
            </a:r>
            <a:endParaRPr lang="es-ES_tradnl" sz="1100" dirty="0">
              <a:cs typeface="Helvetica" panose="020B0604020202020204" pitchFamily="34" charset="0"/>
            </a:endParaRPr>
          </a:p>
          <a:p>
            <a:pPr algn="just">
              <a:lnSpc>
                <a:spcPct val="110000"/>
              </a:lnSpc>
            </a:pPr>
            <a:r>
              <a:rPr lang="es-ES_tradnl" sz="1200" dirty="0">
                <a:cs typeface="Helvetica" panose="020B0604020202020204" pitchFamily="34" charset="0"/>
              </a:rPr>
              <a:t>El margen de error máximo aplicable a datos globales no segmentados </a:t>
            </a:r>
            <a:r>
              <a:rPr lang="es-ES_tradnl" sz="1200" dirty="0">
                <a:cs typeface="Helvetica" panose="020B0604020202020204" pitchFamily="34" charset="0"/>
                <a:sym typeface="Symbol" pitchFamily="18" charset="2"/>
              </a:rPr>
              <a:t>con un nivel de confianza del 95,5% en el caso más desfavorable (p=q=50%),</a:t>
            </a:r>
            <a:r>
              <a:rPr lang="es-ES_tradnl" sz="1200" dirty="0">
                <a:cs typeface="Helvetica" panose="020B0604020202020204" pitchFamily="34" charset="0"/>
              </a:rPr>
              <a:t> es de:</a:t>
            </a:r>
          </a:p>
          <a:p>
            <a:pPr lvl="1" algn="just">
              <a:lnSpc>
                <a:spcPct val="110000"/>
              </a:lnSpc>
              <a:buFont typeface="Arial" pitchFamily="34" charset="0"/>
              <a:buChar char="•"/>
            </a:pPr>
            <a:r>
              <a:rPr lang="es-ES_tradnl" sz="1100" dirty="0">
                <a:cs typeface="Helvetica" panose="020B0604020202020204" pitchFamily="34" charset="0"/>
              </a:rPr>
              <a:t>Para el total de la muestra: 2,0%.</a:t>
            </a:r>
          </a:p>
          <a:p>
            <a:pPr lvl="1" algn="just">
              <a:spcBef>
                <a:spcPts val="300"/>
              </a:spcBef>
              <a:buFont typeface="Arial" pitchFamily="34" charset="0"/>
              <a:buChar char="•"/>
            </a:pPr>
            <a:r>
              <a:rPr lang="es-ES" sz="1100" dirty="0">
                <a:cs typeface="Helvetica" panose="020B0604020202020204" pitchFamily="34" charset="0"/>
              </a:rPr>
              <a:t>Por Comunidades Autónomas el error oscila de ± 6,4% en Andalucía al ± 9,8% en La Rioja.</a:t>
            </a:r>
          </a:p>
          <a:p>
            <a:pPr marL="742950" marR="0" lvl="1" indent="-285750" algn="just" defTabSz="914400" rtl="0" eaLnBrk="1" fontAlgn="auto" latinLnBrk="0" hangingPunct="1">
              <a:lnSpc>
                <a:spcPct val="130000"/>
              </a:lnSpc>
              <a:spcBef>
                <a:spcPct val="20000"/>
              </a:spcBef>
              <a:spcAft>
                <a:spcPts val="0"/>
              </a:spcAft>
              <a:buClrTx/>
              <a:buSzTx/>
              <a:buFont typeface="Arial" pitchFamily="34" charset="0"/>
              <a:buChar char="–"/>
              <a:tabLst/>
              <a:defRPr/>
            </a:pPr>
            <a:endParaRPr kumimoji="0" lang="es-ES_tradnl" sz="1100" b="0" i="0" u="none" strike="noStrike" kern="1200" cap="none" spc="0" normalizeH="0" baseline="0" noProof="0" dirty="0">
              <a:ln>
                <a:noFill/>
              </a:ln>
              <a:solidFill>
                <a:schemeClr val="tx1"/>
              </a:solidFill>
              <a:effectLst/>
              <a:uLnTx/>
              <a:uFillTx/>
              <a:cs typeface="Helvetica" panose="020B0604020202020204" pitchFamily="34" charset="0"/>
            </a:endParaRPr>
          </a:p>
        </p:txBody>
      </p:sp>
      <p:pic>
        <p:nvPicPr>
          <p:cNvPr id="13" name="Imagen 12">
            <a:extLst>
              <a:ext uri="{FF2B5EF4-FFF2-40B4-BE49-F238E27FC236}">
                <a16:creationId xmlns:a16="http://schemas.microsoft.com/office/drawing/2014/main" id="{3C7D4002-C714-4220-A3C0-5688D7F6041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3302" y="2410102"/>
            <a:ext cx="439143" cy="439143"/>
          </a:xfrm>
          <a:prstGeom prst="rect">
            <a:avLst/>
          </a:prstGeom>
        </p:spPr>
      </p:pic>
      <p:pic>
        <p:nvPicPr>
          <p:cNvPr id="14" name="Imagen 13">
            <a:extLst>
              <a:ext uri="{FF2B5EF4-FFF2-40B4-BE49-F238E27FC236}">
                <a16:creationId xmlns:a16="http://schemas.microsoft.com/office/drawing/2014/main" id="{C4580AB1-F396-4AAC-A3EA-A65B28A885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3302" y="4668435"/>
            <a:ext cx="445047" cy="438950"/>
          </a:xfrm>
          <a:prstGeom prst="rect">
            <a:avLst/>
          </a:prstGeom>
        </p:spPr>
      </p:pic>
      <p:sp>
        <p:nvSpPr>
          <p:cNvPr id="15" name="CuadroTexto 14">
            <a:extLst>
              <a:ext uri="{FF2B5EF4-FFF2-40B4-BE49-F238E27FC236}">
                <a16:creationId xmlns:a16="http://schemas.microsoft.com/office/drawing/2014/main" id="{F76E586F-D3CC-41BD-BC88-E06EC6BF4CD9}"/>
              </a:ext>
            </a:extLst>
          </p:cNvPr>
          <p:cNvSpPr txBox="1"/>
          <p:nvPr/>
        </p:nvSpPr>
        <p:spPr>
          <a:xfrm>
            <a:off x="193302" y="121891"/>
            <a:ext cx="5513266" cy="815608"/>
          </a:xfrm>
          <a:prstGeom prst="rect">
            <a:avLst/>
          </a:prstGeom>
          <a:noFill/>
        </p:spPr>
        <p:txBody>
          <a:bodyPr wrap="square" rtlCol="0" anchor="ctr">
            <a:spAutoFit/>
          </a:bodyPr>
          <a:lstStyle/>
          <a:p>
            <a:r>
              <a:rPr lang="es-ES" sz="1400" dirty="0">
                <a:latin typeface="Verdana" panose="020B0604030504040204" pitchFamily="34" charset="0"/>
                <a:ea typeface="Verdana" panose="020B0604030504040204" pitchFamily="34" charset="0"/>
                <a:cs typeface="Verdana" panose="020B0604030504040204" pitchFamily="34" charset="0"/>
              </a:rPr>
              <a:t>METODOLOGÍA</a:t>
            </a:r>
          </a:p>
          <a:p>
            <a:pPr>
              <a:spcBef>
                <a:spcPts val="600"/>
              </a:spcBef>
            </a:pPr>
            <a:r>
              <a:rPr lang="es-ES" sz="2800" dirty="0">
                <a:latin typeface="Verdana" panose="020B0604030504040204" pitchFamily="34" charset="0"/>
                <a:ea typeface="Verdana" panose="020B0604030504040204" pitchFamily="34" charset="0"/>
                <a:cs typeface="Verdana" panose="020B0604030504040204" pitchFamily="34" charset="0"/>
              </a:rPr>
              <a:t>¿Cómo lo hemos hecho? (II)</a:t>
            </a:r>
          </a:p>
        </p:txBody>
      </p:sp>
    </p:spTree>
    <p:extLst>
      <p:ext uri="{BB962C8B-B14F-4D97-AF65-F5344CB8AC3E}">
        <p14:creationId xmlns:p14="http://schemas.microsoft.com/office/powerpoint/2010/main" val="1616357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429000" y="3385774"/>
            <a:ext cx="8763000" cy="1272849"/>
          </a:xfrm>
          <a:prstGeom prst="rect">
            <a:avLst/>
          </a:prstGeom>
          <a:solidFill>
            <a:schemeClr val="tx2">
              <a:lumMod val="75000"/>
              <a:alpha val="80000"/>
            </a:schemeClr>
          </a:solidFill>
        </p:spPr>
        <p:txBody>
          <a:bodyPr wrap="square" anchor="ctr">
            <a:spAutoFit/>
          </a:bodyPr>
          <a:lstStyle/>
          <a:p>
            <a:pPr marL="0" marR="0" lvl="0" indent="-342900" algn="r" defTabSz="914400" rtl="0" eaLnBrk="1" fontAlgn="base" latinLnBrk="0" hangingPunct="1">
              <a:lnSpc>
                <a:spcPct val="120000"/>
              </a:lnSpc>
              <a:spcBef>
                <a:spcPts val="600"/>
              </a:spcBef>
              <a:spcAft>
                <a:spcPct val="0"/>
              </a:spcAft>
              <a:buClr>
                <a:srgbClr val="FF6600"/>
              </a:buClr>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a:ea typeface="+mn-ea"/>
              <a:cs typeface="+mn-cs"/>
            </a:endParaRPr>
          </a:p>
          <a:p>
            <a:pPr marL="0" marR="0" lvl="0" indent="-342900" algn="r" defTabSz="914400" rtl="0" eaLnBrk="1" fontAlgn="base" latinLnBrk="0" hangingPunct="1">
              <a:lnSpc>
                <a:spcPct val="120000"/>
              </a:lnSpc>
              <a:spcBef>
                <a:spcPts val="600"/>
              </a:spcBef>
              <a:spcAft>
                <a:spcPct val="0"/>
              </a:spcAft>
              <a:buClr>
                <a:srgbClr val="FF6600"/>
              </a:buClr>
              <a:buSzTx/>
              <a:buFontTx/>
              <a:buNone/>
              <a:tabLst/>
              <a:defRPr/>
            </a:pPr>
            <a:r>
              <a:rPr kumimoji="0" lang="es-ES" sz="4000" b="1" i="0" u="none" strike="noStrike" kern="0" cap="none" spc="0" normalizeH="0" baseline="0" noProof="0" dirty="0">
                <a:ln>
                  <a:noFill/>
                </a:ln>
                <a:solidFill>
                  <a:prstClr val="white"/>
                </a:solidFill>
                <a:effectLst/>
                <a:uLnTx/>
                <a:uFillTx/>
                <a:latin typeface="Verdana"/>
                <a:ea typeface="+mn-ea"/>
                <a:cs typeface="+mn-cs"/>
              </a:rPr>
              <a:t>Ranking de títulos y autores</a:t>
            </a:r>
          </a:p>
        </p:txBody>
      </p:sp>
    </p:spTree>
    <p:extLst>
      <p:ext uri="{BB962C8B-B14F-4D97-AF65-F5344CB8AC3E}">
        <p14:creationId xmlns:p14="http://schemas.microsoft.com/office/powerpoint/2010/main" val="175515585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E80AAEB-58D6-44E2-A4D3-72857B527B0C}"/>
              </a:ext>
            </a:extLst>
          </p:cNvPr>
          <p:cNvSpPr>
            <a:spLocks noGrp="1"/>
          </p:cNvSpPr>
          <p:nvPr>
            <p:ph type="sldNum" sz="quarter" idx="12"/>
          </p:nvPr>
        </p:nvSpPr>
        <p:spPr/>
        <p:txBody>
          <a:bodyPr/>
          <a:lstStyle/>
          <a:p>
            <a:fld id="{1A85DD5C-56C3-43D9-A91F-D75BD50A17B5}" type="slidenum">
              <a:rPr lang="es-ES_tradnl" smtClean="0"/>
              <a:pPr/>
              <a:t>91</a:t>
            </a:fld>
            <a:endParaRPr lang="es-ES_tradnl" dirty="0"/>
          </a:p>
        </p:txBody>
      </p:sp>
      <p:pic>
        <p:nvPicPr>
          <p:cNvPr id="9" name="Picture 2" descr="https://d30y9cdsu7xlg0.cloudfront.net/png/43238-200.png">
            <a:extLst>
              <a:ext uri="{FF2B5EF4-FFF2-40B4-BE49-F238E27FC236}">
                <a16:creationId xmlns:a16="http://schemas.microsoft.com/office/drawing/2014/main" id="{F2E54239-2B99-44AD-A77E-BDB1E8000E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9" y="314193"/>
            <a:ext cx="263192" cy="263192"/>
          </a:xfrm>
          <a:prstGeom prst="rect">
            <a:avLst/>
          </a:prstGeom>
          <a:noFill/>
          <a:extLst>
            <a:ext uri="{909E8E84-426E-40DD-AFC4-6F175D3DCCD1}">
              <a14:hiddenFill xmlns:a14="http://schemas.microsoft.com/office/drawing/2010/main">
                <a:solidFill>
                  <a:srgbClr val="FFFFFF"/>
                </a:solidFill>
              </a14:hiddenFill>
            </a:ext>
          </a:extLst>
        </p:spPr>
      </p:pic>
      <p:sp>
        <p:nvSpPr>
          <p:cNvPr id="19" name="3 Rectángulo">
            <a:extLst>
              <a:ext uri="{FF2B5EF4-FFF2-40B4-BE49-F238E27FC236}">
                <a16:creationId xmlns:a16="http://schemas.microsoft.com/office/drawing/2014/main" id="{0E7150FA-88C9-487F-8773-8F8ED94F081D}"/>
              </a:ext>
            </a:extLst>
          </p:cNvPr>
          <p:cNvSpPr/>
          <p:nvPr/>
        </p:nvSpPr>
        <p:spPr>
          <a:xfrm>
            <a:off x="9023379" y="752686"/>
            <a:ext cx="1806905" cy="646331"/>
          </a:xfrm>
          <a:prstGeom prst="rect">
            <a:avLst/>
          </a:prstGeom>
        </p:spPr>
        <p:txBody>
          <a:bodyPr wrap="none">
            <a:spAutoFit/>
          </a:bodyPr>
          <a:lstStyle/>
          <a:p>
            <a:pPr algn="ctr"/>
            <a:r>
              <a:rPr lang="es-ES" b="1" dirty="0">
                <a:solidFill>
                  <a:schemeClr val="accent4">
                    <a:lumMod val="90000"/>
                    <a:lumOff val="10000"/>
                  </a:schemeClr>
                </a:solidFill>
                <a:ea typeface="Verdana" panose="020B0604030504040204" pitchFamily="34" charset="0"/>
                <a:cs typeface="Verdana" panose="020B0604030504040204" pitchFamily="34" charset="0"/>
              </a:rPr>
              <a:t>AUTORES</a:t>
            </a:r>
            <a:br>
              <a:rPr lang="es-ES" b="1" dirty="0">
                <a:solidFill>
                  <a:schemeClr val="accent4">
                    <a:lumMod val="90000"/>
                    <a:lumOff val="10000"/>
                  </a:schemeClr>
                </a:solidFill>
                <a:ea typeface="Verdana" panose="020B0604030504040204" pitchFamily="34" charset="0"/>
                <a:cs typeface="Verdana" panose="020B0604030504040204" pitchFamily="34" charset="0"/>
              </a:rPr>
            </a:br>
            <a:r>
              <a:rPr lang="es-ES" b="1" u="sng" dirty="0">
                <a:solidFill>
                  <a:schemeClr val="accent4">
                    <a:lumMod val="90000"/>
                    <a:lumOff val="10000"/>
                  </a:schemeClr>
                </a:solidFill>
                <a:ea typeface="Verdana" panose="020B0604030504040204" pitchFamily="34" charset="0"/>
                <a:cs typeface="Verdana" panose="020B0604030504040204" pitchFamily="34" charset="0"/>
              </a:rPr>
              <a:t>MÁS LEÍDOS</a:t>
            </a:r>
            <a:endParaRPr lang="es-ES" sz="1600" b="1" u="sng" dirty="0">
              <a:solidFill>
                <a:schemeClr val="accent4">
                  <a:lumMod val="90000"/>
                  <a:lumOff val="10000"/>
                </a:schemeClr>
              </a:solidFill>
              <a:ea typeface="Verdana" panose="020B0604030504040204" pitchFamily="34" charset="0"/>
              <a:cs typeface="Verdana" panose="020B0604030504040204" pitchFamily="34" charset="0"/>
            </a:endParaRPr>
          </a:p>
        </p:txBody>
      </p:sp>
      <p:graphicFrame>
        <p:nvGraphicFramePr>
          <p:cNvPr id="20" name="1 Tabla">
            <a:extLst>
              <a:ext uri="{FF2B5EF4-FFF2-40B4-BE49-F238E27FC236}">
                <a16:creationId xmlns:a16="http://schemas.microsoft.com/office/drawing/2014/main" id="{2CB230C2-F882-4F5C-A027-BAF9080F3807}"/>
              </a:ext>
            </a:extLst>
          </p:cNvPr>
          <p:cNvGraphicFramePr>
            <a:graphicFrameLocks noGrp="1"/>
          </p:cNvGraphicFramePr>
          <p:nvPr>
            <p:extLst>
              <p:ext uri="{D42A27DB-BD31-4B8C-83A1-F6EECF244321}">
                <p14:modId xmlns:p14="http://schemas.microsoft.com/office/powerpoint/2010/main" val="1371864690"/>
              </p:ext>
            </p:extLst>
          </p:nvPr>
        </p:nvGraphicFramePr>
        <p:xfrm>
          <a:off x="8060883" y="1524523"/>
          <a:ext cx="3361860" cy="2634273"/>
        </p:xfrm>
        <a:graphic>
          <a:graphicData uri="http://schemas.openxmlformats.org/drawingml/2006/table">
            <a:tbl>
              <a:tblPr firstRow="1" bandRow="1"/>
              <a:tblGrid>
                <a:gridCol w="403937">
                  <a:extLst>
                    <a:ext uri="{9D8B030D-6E8A-4147-A177-3AD203B41FA5}">
                      <a16:colId xmlns:a16="http://schemas.microsoft.com/office/drawing/2014/main" val="20000"/>
                    </a:ext>
                  </a:extLst>
                </a:gridCol>
                <a:gridCol w="2957923">
                  <a:extLst>
                    <a:ext uri="{9D8B030D-6E8A-4147-A177-3AD203B41FA5}">
                      <a16:colId xmlns:a16="http://schemas.microsoft.com/office/drawing/2014/main" val="20001"/>
                    </a:ext>
                  </a:extLst>
                </a:gridCol>
              </a:tblGrid>
              <a:tr h="385503">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r>
                        <a:rPr lang="es-ES" sz="1050" dirty="0">
                          <a:latin typeface="Verdana" panose="020B0604030504040204" pitchFamily="34" charset="0"/>
                          <a:ea typeface="Verdana" panose="020B0604030504040204" pitchFamily="34" charset="0"/>
                          <a:cs typeface="Verdana" panose="020B0604030504040204" pitchFamily="34" charset="0"/>
                        </a:rPr>
                        <a:t>Autor</a:t>
                      </a:r>
                      <a:r>
                        <a:rPr lang="es-ES" sz="1050" baseline="0" dirty="0">
                          <a:latin typeface="Verdana" panose="020B0604030504040204" pitchFamily="34" charset="0"/>
                          <a:ea typeface="Verdana" panose="020B0604030504040204" pitchFamily="34" charset="0"/>
                          <a:cs typeface="Verdana" panose="020B0604030504040204" pitchFamily="34" charset="0"/>
                        </a:rPr>
                        <a:t> más leído</a:t>
                      </a:r>
                      <a:endParaRPr lang="es-ES" sz="105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ES" sz="1100" b="1" dirty="0">
                        <a:latin typeface="Century Gothic" pitchFamily="34" charset="0"/>
                      </a:endParaRPr>
                    </a:p>
                  </a:txBody>
                  <a:tcPr anchor="ctr">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1.</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0" i="0" u="none" strike="noStrike" dirty="0">
                          <a:solidFill>
                            <a:srgbClr val="000000"/>
                          </a:solidFill>
                          <a:effectLst/>
                          <a:latin typeface="Calibri" panose="020F0502020204030204" pitchFamily="34" charset="0"/>
                        </a:rPr>
                        <a:t> DOLORES REDONDO</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2.</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b"/>
                      <a:r>
                        <a:rPr lang="es-ES" sz="1100" b="0" i="0" u="none" strike="noStrike" dirty="0">
                          <a:solidFill>
                            <a:srgbClr val="000000"/>
                          </a:solidFill>
                          <a:effectLst/>
                          <a:latin typeface="Calibri" panose="020F0502020204030204" pitchFamily="34" charset="0"/>
                        </a:rPr>
                        <a:t> ARTURO PÉREZ-REVERTE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2"/>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3.</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0" i="0" u="none" strike="noStrike" dirty="0">
                          <a:solidFill>
                            <a:srgbClr val="000000"/>
                          </a:solidFill>
                          <a:effectLst/>
                          <a:latin typeface="Calibri" panose="020F0502020204030204" pitchFamily="34" charset="0"/>
                        </a:rPr>
                        <a:t> JULIA NAVARRO</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4.</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b"/>
                      <a:r>
                        <a:rPr lang="es-ES" sz="1100" b="0" i="0" u="none" strike="noStrike" dirty="0">
                          <a:solidFill>
                            <a:srgbClr val="000000"/>
                          </a:solidFill>
                          <a:effectLst/>
                          <a:latin typeface="Calibri" panose="020F0502020204030204" pitchFamily="34" charset="0"/>
                        </a:rPr>
                        <a:t> SANTIAGO POSTEGUILLO</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4"/>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5.</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0" i="0" u="none" strike="noStrike" dirty="0">
                          <a:solidFill>
                            <a:srgbClr val="000000"/>
                          </a:solidFill>
                          <a:effectLst/>
                          <a:latin typeface="Calibri" panose="020F0502020204030204" pitchFamily="34" charset="0"/>
                        </a:rPr>
                        <a:t> CARLOS RUIZ ZAFÓN</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6.</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b"/>
                      <a:r>
                        <a:rPr lang="es-ES" sz="1100" b="0" i="0" u="none" strike="noStrike" dirty="0">
                          <a:solidFill>
                            <a:srgbClr val="000000"/>
                          </a:solidFill>
                          <a:effectLst/>
                          <a:latin typeface="Calibri" panose="020F0502020204030204" pitchFamily="34" charset="0"/>
                        </a:rPr>
                        <a:t> FERNANDO ARAMBURU</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6"/>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7.</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0" i="0" u="none" strike="noStrike" dirty="0">
                          <a:solidFill>
                            <a:srgbClr val="000000"/>
                          </a:solidFill>
                          <a:effectLst/>
                          <a:latin typeface="Calibri" panose="020F0502020204030204" pitchFamily="34" charset="0"/>
                        </a:rPr>
                        <a:t> KEN FOLLETT</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8.</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b"/>
                      <a:r>
                        <a:rPr lang="es-ES" sz="1100" b="0" i="0" u="none" strike="noStrike" dirty="0">
                          <a:solidFill>
                            <a:srgbClr val="000000"/>
                          </a:solidFill>
                          <a:effectLst/>
                          <a:latin typeface="Calibri" panose="020F0502020204030204" pitchFamily="34" charset="0"/>
                        </a:rPr>
                        <a:t> ALMUDENA GRANDES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08"/>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9.</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0" i="0" u="none" strike="noStrike" dirty="0">
                          <a:solidFill>
                            <a:srgbClr val="000000"/>
                          </a:solidFill>
                          <a:effectLst/>
                          <a:latin typeface="Calibri" panose="020F0502020204030204" pitchFamily="34" charset="0"/>
                        </a:rPr>
                        <a:t> ISABEL ALLENDE</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487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s-ES" sz="700" u="none" strike="noStrike" dirty="0">
                          <a:latin typeface="Verdana" panose="020B0604030504040204" pitchFamily="34" charset="0"/>
                          <a:ea typeface="Verdana" panose="020B0604030504040204" pitchFamily="34" charset="0"/>
                          <a:cs typeface="Verdana" panose="020B0604030504040204" pitchFamily="34" charset="0"/>
                        </a:rPr>
                        <a:t>10.</a:t>
                      </a:r>
                      <a:endParaRPr lang="es-ES" sz="700" b="1" i="0" u="none" strike="noStrike" dirty="0">
                        <a:solidFill>
                          <a:srgbClr val="404040"/>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l" fontAlgn="b"/>
                      <a:r>
                        <a:rPr lang="es-ES" sz="1100" b="0" i="0" u="none" strike="noStrike">
                          <a:solidFill>
                            <a:srgbClr val="000000"/>
                          </a:solidFill>
                          <a:effectLst/>
                          <a:latin typeface="Calibri" panose="020F0502020204030204" pitchFamily="34" charset="0"/>
                        </a:rPr>
                        <a:t> MARÍA </a:t>
                      </a:r>
                      <a:r>
                        <a:rPr lang="es-ES" sz="1100" b="0" i="0" u="none" strike="noStrike" dirty="0">
                          <a:solidFill>
                            <a:srgbClr val="000000"/>
                          </a:solidFill>
                          <a:effectLst/>
                          <a:latin typeface="Calibri" panose="020F0502020204030204" pitchFamily="34" charset="0"/>
                        </a:rPr>
                        <a:t>DUEÑAS</a:t>
                      </a:r>
                    </a:p>
                  </a:txBody>
                  <a:tcPr marL="9525" marR="9525" marT="9525"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010"/>
                  </a:ext>
                </a:extLst>
              </a:tr>
            </a:tbl>
          </a:graphicData>
        </a:graphic>
      </p:graphicFrame>
      <p:pic>
        <p:nvPicPr>
          <p:cNvPr id="21" name="Picture 2" descr="https://d30y9cdsu7xlg0.cloudfront.net/png/637213-200.png">
            <a:extLst>
              <a:ext uri="{FF2B5EF4-FFF2-40B4-BE49-F238E27FC236}">
                <a16:creationId xmlns:a16="http://schemas.microsoft.com/office/drawing/2014/main" id="{A8D73B3E-E022-48DE-9DD2-77C95AF03508}"/>
              </a:ext>
            </a:extLst>
          </p:cNvPr>
          <p:cNvPicPr>
            <a:picLocks noChangeAspect="1" noChangeArrowheads="1"/>
          </p:cNvPicPr>
          <p:nvPr/>
        </p:nvPicPr>
        <p:blipFill>
          <a:blip r:embed="rId3"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38254" y="798896"/>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14" name="9 CuadroTexto">
            <a:extLst>
              <a:ext uri="{FF2B5EF4-FFF2-40B4-BE49-F238E27FC236}">
                <a16:creationId xmlns:a16="http://schemas.microsoft.com/office/drawing/2014/main" id="{0D1A9E4A-C7B4-4E3D-9B81-8A9FA7516D10}"/>
              </a:ext>
            </a:extLst>
          </p:cNvPr>
          <p:cNvSpPr txBox="1"/>
          <p:nvPr/>
        </p:nvSpPr>
        <p:spPr>
          <a:xfrm>
            <a:off x="3937473" y="6373626"/>
            <a:ext cx="3627916" cy="230832"/>
          </a:xfrm>
          <a:prstGeom prst="rect">
            <a:avLst/>
          </a:prstGeom>
          <a:noFill/>
        </p:spPr>
        <p:txBody>
          <a:bodyPr wrap="none" rtlCol="0">
            <a:spAutoFit/>
          </a:bodyPr>
          <a:lstStyle>
            <a:defPPr>
              <a:defRPr lang="es-ES"/>
            </a:defPPr>
            <a:lvl1pPr>
              <a:defRPr sz="900" i="1">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900" b="0" i="1"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*Agrupados todos los libros de las distintas sagas o series</a:t>
            </a:r>
          </a:p>
        </p:txBody>
      </p:sp>
      <p:sp>
        <p:nvSpPr>
          <p:cNvPr id="18" name="28 Rectángulo">
            <a:extLst>
              <a:ext uri="{FF2B5EF4-FFF2-40B4-BE49-F238E27FC236}">
                <a16:creationId xmlns:a16="http://schemas.microsoft.com/office/drawing/2014/main" id="{A293CC8D-61F3-4859-B49D-6FF309DC063B}"/>
              </a:ext>
            </a:extLst>
          </p:cNvPr>
          <p:cNvSpPr/>
          <p:nvPr/>
        </p:nvSpPr>
        <p:spPr>
          <a:xfrm>
            <a:off x="8438254" y="4270477"/>
            <a:ext cx="2771271" cy="461665"/>
          </a:xfrm>
          <a:prstGeom prst="rect">
            <a:avLst/>
          </a:prstGeom>
        </p:spPr>
        <p:txBody>
          <a:bodyPr wrap="square">
            <a:spAutoFit/>
          </a:bodyPr>
          <a:lstStyle/>
          <a:p>
            <a:pPr algn="ctr"/>
            <a:r>
              <a:rPr lang="es-ES" sz="1200" b="1" dirty="0">
                <a:solidFill>
                  <a:prstClr val="black"/>
                </a:solidFill>
                <a:ea typeface="Verdana" panose="020B0604030504040204" pitchFamily="34" charset="0"/>
                <a:cs typeface="Verdana" panose="020B0604030504040204" pitchFamily="34" charset="0"/>
              </a:rPr>
              <a:t>Libros </a:t>
            </a:r>
            <a:r>
              <a:rPr lang="es-ES" sz="1200" b="1" u="sng" dirty="0">
                <a:solidFill>
                  <a:schemeClr val="accent4">
                    <a:lumMod val="90000"/>
                    <a:lumOff val="10000"/>
                  </a:schemeClr>
                </a:solidFill>
                <a:ea typeface="Verdana" panose="020B0604030504040204" pitchFamily="34" charset="0"/>
                <a:cs typeface="Verdana" panose="020B0604030504040204" pitchFamily="34" charset="0"/>
              </a:rPr>
              <a:t>más leídos</a:t>
            </a:r>
            <a:r>
              <a:rPr lang="es-ES" sz="1200" b="1" dirty="0">
                <a:solidFill>
                  <a:schemeClr val="accent4">
                    <a:lumMod val="90000"/>
                    <a:lumOff val="10000"/>
                  </a:schemeClr>
                </a:solidFill>
                <a:ea typeface="Verdana" panose="020B0604030504040204" pitchFamily="34" charset="0"/>
                <a:cs typeface="Verdana" panose="020B0604030504040204" pitchFamily="34" charset="0"/>
              </a:rPr>
              <a:t> </a:t>
            </a:r>
            <a:r>
              <a:rPr lang="es-ES" sz="1200" b="1" dirty="0">
                <a:solidFill>
                  <a:prstClr val="black"/>
                </a:solidFill>
                <a:ea typeface="Verdana" panose="020B0604030504040204" pitchFamily="34" charset="0"/>
                <a:cs typeface="Verdana" panose="020B0604030504040204" pitchFamily="34" charset="0"/>
              </a:rPr>
              <a:t>por niños de 10 a 13 años</a:t>
            </a:r>
          </a:p>
        </p:txBody>
      </p:sp>
      <p:pic>
        <p:nvPicPr>
          <p:cNvPr id="23" name="Picture 4" descr="https://d30y9cdsu7xlg0.cloudfront.net/png/91487-200.png">
            <a:extLst>
              <a:ext uri="{FF2B5EF4-FFF2-40B4-BE49-F238E27FC236}">
                <a16:creationId xmlns:a16="http://schemas.microsoft.com/office/drawing/2014/main" id="{2C841794-B7EE-4C6A-BA5E-4DEFE619D7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risscrossEtching/>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146608" y="4270476"/>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45B2A87C-546B-40EC-ABA5-6140698BE6B9}"/>
              </a:ext>
            </a:extLst>
          </p:cNvPr>
          <p:cNvSpPr>
            <a:spLocks noChangeArrowheads="1"/>
          </p:cNvSpPr>
          <p:nvPr/>
        </p:nvSpPr>
        <p:spPr bwMode="auto">
          <a:xfrm>
            <a:off x="270008" y="11536"/>
            <a:ext cx="3462237" cy="332764"/>
          </a:xfrm>
          <a:prstGeom prst="rect">
            <a:avLst/>
          </a:prstGeom>
        </p:spPr>
        <p:txBody>
          <a:bodyPr vert="horz" lIns="91440" tIns="45720" rIns="91440" bIns="45720" rtlCol="0" anchor="ctr">
            <a:normAutofit fontScale="97500"/>
          </a:bodyPr>
          <a:lstStyle/>
          <a:p>
            <a:pPr lvl="0">
              <a:lnSpc>
                <a:spcPct val="90000"/>
              </a:lnSpc>
              <a:spcBef>
                <a:spcPts val="600"/>
              </a:spcBef>
            </a:pPr>
            <a:r>
              <a:rPr lang="es-ES" sz="1400" cap="small" dirty="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Ranking de títulos y autores</a:t>
            </a:r>
          </a:p>
        </p:txBody>
      </p:sp>
      <p:sp>
        <p:nvSpPr>
          <p:cNvPr id="24" name="Rectangle 3">
            <a:extLst>
              <a:ext uri="{FF2B5EF4-FFF2-40B4-BE49-F238E27FC236}">
                <a16:creationId xmlns:a16="http://schemas.microsoft.com/office/drawing/2014/main" id="{13D63C75-0677-4D08-9FEA-4352C41A63BA}"/>
              </a:ext>
            </a:extLst>
          </p:cNvPr>
          <p:cNvSpPr>
            <a:spLocks noChangeArrowheads="1"/>
          </p:cNvSpPr>
          <p:nvPr/>
        </p:nvSpPr>
        <p:spPr bwMode="auto">
          <a:xfrm>
            <a:off x="270008" y="270983"/>
            <a:ext cx="5617608" cy="353055"/>
          </a:xfrm>
          <a:prstGeom prst="rect">
            <a:avLst/>
          </a:prstGeom>
        </p:spPr>
        <p:txBody>
          <a:bodyPr vert="horz" lIns="91440" tIns="45720" rIns="91440" bIns="45720" rtlCol="0" anchor="ctr">
            <a:noAutofit/>
          </a:bodyPr>
          <a:lstStyle/>
          <a:p>
            <a:pPr lvl="0">
              <a:lnSpc>
                <a:spcPct val="90000"/>
              </a:lnSpc>
              <a:spcBef>
                <a:spcPts val="600"/>
              </a:spcBef>
              <a:defRPr/>
            </a:pPr>
            <a:r>
              <a:rPr lang="es-ES" sz="2000" cap="small"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LIBROS MÁS LEÍDOS</a:t>
            </a:r>
            <a:endParaRPr kumimoji="0" lang="es-ES" sz="2000" b="0" i="0" u="none" strike="noStrike" kern="1200" cap="small" spc="0" normalizeH="0" baseline="0" noProof="0" dirty="0">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5" name="5 Tabla">
            <a:extLst>
              <a:ext uri="{FF2B5EF4-FFF2-40B4-BE49-F238E27FC236}">
                <a16:creationId xmlns:a16="http://schemas.microsoft.com/office/drawing/2014/main" id="{70B49229-B080-46A9-B8AB-1FB4D372043D}"/>
              </a:ext>
            </a:extLst>
          </p:cNvPr>
          <p:cNvGraphicFramePr>
            <a:graphicFrameLocks noGrp="1"/>
          </p:cNvGraphicFramePr>
          <p:nvPr>
            <p:extLst>
              <p:ext uri="{D42A27DB-BD31-4B8C-83A1-F6EECF244321}">
                <p14:modId xmlns:p14="http://schemas.microsoft.com/office/powerpoint/2010/main" val="2196892047"/>
              </p:ext>
            </p:extLst>
          </p:nvPr>
        </p:nvGraphicFramePr>
        <p:xfrm>
          <a:off x="769257" y="1527491"/>
          <a:ext cx="6606674" cy="4770664"/>
        </p:xfrm>
        <a:graphic>
          <a:graphicData uri="http://schemas.openxmlformats.org/drawingml/2006/table">
            <a:tbl>
              <a:tblPr firstRow="1" bandRow="1"/>
              <a:tblGrid>
                <a:gridCol w="420676">
                  <a:extLst>
                    <a:ext uri="{9D8B030D-6E8A-4147-A177-3AD203B41FA5}">
                      <a16:colId xmlns:a16="http://schemas.microsoft.com/office/drawing/2014/main" val="20000"/>
                    </a:ext>
                  </a:extLst>
                </a:gridCol>
                <a:gridCol w="4151998">
                  <a:extLst>
                    <a:ext uri="{9D8B030D-6E8A-4147-A177-3AD203B41FA5}">
                      <a16:colId xmlns:a16="http://schemas.microsoft.com/office/drawing/2014/main" val="20001"/>
                    </a:ext>
                  </a:extLst>
                </a:gridCol>
                <a:gridCol w="2034000">
                  <a:extLst>
                    <a:ext uri="{9D8B030D-6E8A-4147-A177-3AD203B41FA5}">
                      <a16:colId xmlns:a16="http://schemas.microsoft.com/office/drawing/2014/main" val="20002"/>
                    </a:ext>
                  </a:extLst>
                </a:gridCol>
              </a:tblGrid>
              <a:tr h="263424">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l"/>
                      <a:endParaRPr lang="es-ES"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r>
                        <a:rPr lang="es-ES" sz="1050" dirty="0">
                          <a:latin typeface="Verdana" panose="020B0604030504040204" pitchFamily="34" charset="0"/>
                          <a:ea typeface="Verdana" panose="020B0604030504040204" pitchFamily="34" charset="0"/>
                          <a:cs typeface="Verdana" panose="020B0604030504040204" pitchFamily="34" charset="0"/>
                        </a:rPr>
                        <a:t>Título</a:t>
                      </a:r>
                      <a:endParaRPr lang="es-ES" sz="105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r>
                        <a:rPr lang="es-ES" sz="1050" dirty="0">
                          <a:latin typeface="Verdana" panose="020B0604030504040204" pitchFamily="34" charset="0"/>
                          <a:ea typeface="Verdana" panose="020B0604030504040204" pitchFamily="34" charset="0"/>
                          <a:cs typeface="Verdana" panose="020B0604030504040204" pitchFamily="34" charset="0"/>
                        </a:rPr>
                        <a:t>Autor</a:t>
                      </a:r>
                      <a:endParaRPr lang="es-ES" sz="105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362">
                <a:tc>
                  <a:txBody>
                    <a:bodyPr/>
                    <a:lstStyle/>
                    <a:p>
                      <a:pPr marL="0" algn="ctr" rtl="0" eaLnBrk="1" fontAlgn="ctr" latinLnBrk="0" hangingPunct="1">
                        <a:spcBef>
                          <a:spcPts val="0"/>
                        </a:spcBef>
                        <a:spcAft>
                          <a:spcPts val="0"/>
                        </a:spcAft>
                      </a:pPr>
                      <a:r>
                        <a:rPr lang="es-ES" sz="700" u="none" strike="noStrike" kern="1200" dirty="0"/>
                        <a:t>1.</a:t>
                      </a:r>
                      <a:endParaRPr lang="es-ES" sz="700" b="1" i="0" u="none" strike="noStrike" kern="1200" dirty="0">
                        <a:solidFill>
                          <a:schemeClr val="tx1">
                            <a:lumMod val="75000"/>
                            <a:lumOff val="25000"/>
                          </a:schemeClr>
                        </a:solidFill>
                        <a:latin typeface="Century Gothic"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900" b="0" i="0" u="none" strike="noStrike" kern="1200" dirty="0">
                          <a:solidFill>
                            <a:srgbClr val="000000"/>
                          </a:solidFill>
                          <a:effectLst/>
                          <a:latin typeface="+mj-lt"/>
                          <a:ea typeface="+mn-ea"/>
                          <a:cs typeface="+mn-cs"/>
                        </a:rPr>
                        <a:t> PATRIA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b" latinLnBrk="0" hangingPunct="1">
                        <a:lnSpc>
                          <a:spcPct val="100000"/>
                        </a:lnSpc>
                        <a:spcBef>
                          <a:spcPts val="0"/>
                        </a:spcBef>
                        <a:spcAft>
                          <a:spcPts val="0"/>
                        </a:spcAft>
                        <a:buClrTx/>
                        <a:buSzTx/>
                        <a:buFontTx/>
                        <a:buNone/>
                        <a:tabLst/>
                        <a:defRPr/>
                      </a:pPr>
                      <a:r>
                        <a:rPr lang="es-ES" sz="900" b="0" i="0" u="none" strike="noStrike" kern="1200" dirty="0">
                          <a:solidFill>
                            <a:srgbClr val="000000"/>
                          </a:solidFill>
                          <a:effectLst/>
                          <a:latin typeface="+mn-lt"/>
                          <a:ea typeface="+mn-ea"/>
                          <a:cs typeface="+mn-cs"/>
                        </a:rPr>
                        <a:t>FERNANDO ARAMBURU</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2.</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REINA ROJA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JUAN GÓMEZ-JURADO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458649691"/>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TRILOGÍA DEL BAZTÁN*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DOLORES REDONDO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3517730"/>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SERIE EL CEMENTERIO DE LOS LIBROS OLVIDADOS*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CARLOS RUIZ ZAFÓN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697723651"/>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SAGA LOS PILARES DE LA TIERRA*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KEN FOLLETT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595791"/>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6.</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YO, JULIA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SANTIAGO POSTEGUILLO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837439215"/>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SERIE HARRY POTTER*</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J. K. ROWLING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5902464"/>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8.</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TRILOGIA DE LA CIUDAD BLANCA*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EVA GARCÍA SÁENZ DE URTURI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501782279"/>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LOBA NEGRA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j-lt"/>
                        </a:rPr>
                        <a:t>JUAN GÓMEZ-JURADO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103620"/>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DIME QUIÉN SOY</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JULIA NAVARRO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000552367"/>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11.</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LA CHICA DEL TREN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PAULA HAWKINS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40367"/>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12.</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SIDI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ARTURO PÉREZ-REVERTE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435282909"/>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LA CATEDRAL DEL MAR</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ILDEFONSO FALCONES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15302554"/>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SERIE ROBERT LANGDON*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DAN BROWN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508181177"/>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LAS HIJAS DEL CAPITÁN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MARÍA DUEÑAS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168449373"/>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16.</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TRILOGIA HARARI*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kern="1200" dirty="0">
                          <a:solidFill>
                            <a:srgbClr val="000000"/>
                          </a:solidFill>
                          <a:effectLst/>
                          <a:latin typeface="+mj-lt"/>
                          <a:ea typeface="+mn-ea"/>
                          <a:cs typeface="+mn-cs"/>
                        </a:rPr>
                        <a:t>YUVAL NOAH HARARI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586999845"/>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17.</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TRILOGÍA LA NOVIA GITANA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j-lt"/>
                        </a:rPr>
                        <a:t>CARMEN MOLA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740353295"/>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18.</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defTabSz="914400" rtl="0" eaLnBrk="1" fontAlgn="b" latinLnBrk="0" hangingPunct="1"/>
                      <a:r>
                        <a:rPr lang="es-ES" sz="900" b="0" i="0" u="none" strike="noStrike" kern="1200" dirty="0">
                          <a:solidFill>
                            <a:srgbClr val="000000"/>
                          </a:solidFill>
                          <a:effectLst/>
                          <a:latin typeface="+mj-lt"/>
                          <a:ea typeface="+mn-ea"/>
                          <a:cs typeface="+mn-cs"/>
                        </a:rPr>
                        <a:t>TODO ESTO TE DARÉ</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DOLORES REDONDO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340234171"/>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19.</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 TRILOGÍA THE CENTURY*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marR="0" lvl="0" indent="0" algn="l" defTabSz="914400" rtl="0" eaLnBrk="1" fontAlgn="b" latinLnBrk="0" hangingPunct="1">
                        <a:lnSpc>
                          <a:spcPct val="100000"/>
                        </a:lnSpc>
                        <a:spcBef>
                          <a:spcPts val="0"/>
                        </a:spcBef>
                        <a:spcAft>
                          <a:spcPts val="0"/>
                        </a:spcAft>
                        <a:buClrTx/>
                        <a:buSzTx/>
                        <a:buFontTx/>
                        <a:buNone/>
                        <a:tabLst/>
                        <a:defRPr/>
                      </a:pPr>
                      <a:r>
                        <a:rPr lang="es-ES" sz="900" b="0" i="0" u="none" strike="noStrike" kern="1200" dirty="0">
                          <a:solidFill>
                            <a:srgbClr val="000000"/>
                          </a:solidFill>
                          <a:effectLst/>
                          <a:latin typeface="+mn-lt"/>
                          <a:ea typeface="+mn-ea"/>
                          <a:cs typeface="+mn-cs"/>
                        </a:rPr>
                        <a:t>KEN FOLLETT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230949988"/>
                  </a:ext>
                </a:extLst>
              </a:tr>
              <a:tr h="225362">
                <a:tc>
                  <a:txBody>
                    <a:bodyPr/>
                    <a:lstStyle/>
                    <a:p>
                      <a:pPr marL="0" algn="ctr" rtl="0" eaLnBrk="1" fontAlgn="ctr" latinLnBrk="0" hangingPunct="1">
                        <a:spcBef>
                          <a:spcPts val="0"/>
                        </a:spcBef>
                        <a:spcAft>
                          <a:spcPts val="0"/>
                        </a:spcAft>
                      </a:pPr>
                      <a:r>
                        <a:rPr lang="es-ES" sz="700" u="none" strike="noStrike" kern="1200" dirty="0">
                          <a:solidFill>
                            <a:schemeClr val="tx1"/>
                          </a:solidFill>
                          <a:latin typeface="+mn-lt"/>
                          <a:ea typeface="+mn-ea"/>
                          <a:cs typeface="+mn-cs"/>
                        </a:rPr>
                        <a:t>20.</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algn="l" fontAlgn="b"/>
                      <a:r>
                        <a:rPr lang="es-ES" sz="1100" b="0" i="0" u="none" strike="noStrike" dirty="0">
                          <a:solidFill>
                            <a:srgbClr val="000000"/>
                          </a:solidFill>
                          <a:effectLst/>
                          <a:latin typeface="Calibri" panose="020F0502020204030204" pitchFamily="34" charset="0"/>
                        </a:rPr>
                        <a:t> LA CARA NORTE DEL CORAZÓN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j-lt"/>
                        </a:rPr>
                        <a:t>DOLORES REDONDO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611411044"/>
                  </a:ext>
                </a:extLst>
              </a:tr>
            </a:tbl>
          </a:graphicData>
        </a:graphic>
      </p:graphicFrame>
      <p:sp>
        <p:nvSpPr>
          <p:cNvPr id="26" name="28 Rectángulo">
            <a:extLst>
              <a:ext uri="{FF2B5EF4-FFF2-40B4-BE49-F238E27FC236}">
                <a16:creationId xmlns:a16="http://schemas.microsoft.com/office/drawing/2014/main" id="{6A6FE410-76A9-4C6D-8A43-22120763C941}"/>
              </a:ext>
            </a:extLst>
          </p:cNvPr>
          <p:cNvSpPr/>
          <p:nvPr/>
        </p:nvSpPr>
        <p:spPr>
          <a:xfrm>
            <a:off x="2833756" y="875476"/>
            <a:ext cx="3608680" cy="369332"/>
          </a:xfrm>
          <a:prstGeom prst="rect">
            <a:avLst/>
          </a:prstGeom>
        </p:spPr>
        <p:txBody>
          <a:bodyPr wrap="none">
            <a:spAutoFit/>
          </a:bodyPr>
          <a:lstStyle/>
          <a:p>
            <a:r>
              <a:rPr lang="es-ES" b="1" dirty="0">
                <a:solidFill>
                  <a:prstClr val="black"/>
                </a:solidFill>
                <a:ea typeface="Verdana" panose="020B0604030504040204" pitchFamily="34" charset="0"/>
                <a:cs typeface="Verdana" panose="020B0604030504040204" pitchFamily="34" charset="0"/>
              </a:rPr>
              <a:t>LIBROS </a:t>
            </a:r>
            <a:r>
              <a:rPr lang="es-ES" b="1" u="sng" dirty="0">
                <a:solidFill>
                  <a:schemeClr val="accent4">
                    <a:lumMod val="90000"/>
                    <a:lumOff val="10000"/>
                  </a:schemeClr>
                </a:solidFill>
                <a:ea typeface="Verdana" panose="020B0604030504040204" pitchFamily="34" charset="0"/>
                <a:cs typeface="Verdana" panose="020B0604030504040204" pitchFamily="34" charset="0"/>
              </a:rPr>
              <a:t>MÁS LEÍDOS</a:t>
            </a:r>
            <a:r>
              <a:rPr lang="es-ES" b="1" dirty="0">
                <a:solidFill>
                  <a:prstClr val="black"/>
                </a:solidFill>
                <a:ea typeface="Verdana" panose="020B0604030504040204" pitchFamily="34" charset="0"/>
                <a:cs typeface="Verdana" panose="020B0604030504040204" pitchFamily="34" charset="0"/>
              </a:rPr>
              <a:t> 2020</a:t>
            </a:r>
          </a:p>
        </p:txBody>
      </p:sp>
      <p:pic>
        <p:nvPicPr>
          <p:cNvPr id="27" name="Picture 4" descr="https://d30y9cdsu7xlg0.cloudfront.net/png/851265-200.png">
            <a:extLst>
              <a:ext uri="{FF2B5EF4-FFF2-40B4-BE49-F238E27FC236}">
                <a16:creationId xmlns:a16="http://schemas.microsoft.com/office/drawing/2014/main" id="{7CED6271-27B9-463F-9C29-C8BA000FB416}"/>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64424" y="906721"/>
            <a:ext cx="369332" cy="369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5 Tabla">
            <a:extLst>
              <a:ext uri="{FF2B5EF4-FFF2-40B4-BE49-F238E27FC236}">
                <a16:creationId xmlns:a16="http://schemas.microsoft.com/office/drawing/2014/main" id="{031EAF3D-FC6A-4407-91F6-175B88FAC326}"/>
              </a:ext>
            </a:extLst>
          </p:cNvPr>
          <p:cNvGraphicFramePr>
            <a:graphicFrameLocks noGrp="1"/>
          </p:cNvGraphicFramePr>
          <p:nvPr>
            <p:extLst>
              <p:ext uri="{D42A27DB-BD31-4B8C-83A1-F6EECF244321}">
                <p14:modId xmlns:p14="http://schemas.microsoft.com/office/powerpoint/2010/main" val="2583814487"/>
              </p:ext>
            </p:extLst>
          </p:nvPr>
        </p:nvGraphicFramePr>
        <p:xfrm>
          <a:off x="8066363" y="4843823"/>
          <a:ext cx="3356380" cy="1454332"/>
        </p:xfrm>
        <a:graphic>
          <a:graphicData uri="http://schemas.openxmlformats.org/drawingml/2006/table">
            <a:tbl>
              <a:tblPr firstRow="1" bandRow="1"/>
              <a:tblGrid>
                <a:gridCol w="208280">
                  <a:extLst>
                    <a:ext uri="{9D8B030D-6E8A-4147-A177-3AD203B41FA5}">
                      <a16:colId xmlns:a16="http://schemas.microsoft.com/office/drawing/2014/main" val="20000"/>
                    </a:ext>
                  </a:extLst>
                </a:gridCol>
                <a:gridCol w="1993482">
                  <a:extLst>
                    <a:ext uri="{9D8B030D-6E8A-4147-A177-3AD203B41FA5}">
                      <a16:colId xmlns:a16="http://schemas.microsoft.com/office/drawing/2014/main" val="20001"/>
                    </a:ext>
                  </a:extLst>
                </a:gridCol>
                <a:gridCol w="1154618">
                  <a:extLst>
                    <a:ext uri="{9D8B030D-6E8A-4147-A177-3AD203B41FA5}">
                      <a16:colId xmlns:a16="http://schemas.microsoft.com/office/drawing/2014/main" val="20002"/>
                    </a:ext>
                  </a:extLst>
                </a:gridCol>
              </a:tblGrid>
              <a:tr h="31902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l"/>
                      <a:endParaRPr lang="es-ES" sz="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r>
                        <a:rPr lang="es-ES" sz="1050" dirty="0">
                          <a:latin typeface="Verdana" panose="020B0604030504040204" pitchFamily="34" charset="0"/>
                          <a:ea typeface="Verdana" panose="020B0604030504040204" pitchFamily="34" charset="0"/>
                          <a:cs typeface="Verdana" panose="020B0604030504040204" pitchFamily="34" charset="0"/>
                        </a:rPr>
                        <a:t>Título</a:t>
                      </a:r>
                      <a:endParaRPr lang="es-ES" sz="105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r>
                        <a:rPr lang="es-ES" sz="1050" dirty="0">
                          <a:latin typeface="Verdana" panose="020B0604030504040204" pitchFamily="34" charset="0"/>
                          <a:ea typeface="Verdana" panose="020B0604030504040204" pitchFamily="34" charset="0"/>
                          <a:cs typeface="Verdana" panose="020B0604030504040204" pitchFamily="34" charset="0"/>
                        </a:rPr>
                        <a:t>Autor</a:t>
                      </a:r>
                      <a:endParaRPr lang="es-ES" sz="105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6095">
                <a:tc>
                  <a:txBody>
                    <a:bodyPr/>
                    <a:lstStyle/>
                    <a:p>
                      <a:pPr marL="0" algn="ctr" rtl="0" eaLnBrk="1" fontAlgn="ctr" latinLnBrk="0" hangingPunct="1">
                        <a:spcBef>
                          <a:spcPts val="0"/>
                        </a:spcBef>
                        <a:spcAft>
                          <a:spcPts val="0"/>
                        </a:spcAft>
                      </a:pPr>
                      <a:r>
                        <a:rPr lang="es-ES" sz="700" u="none" strike="noStrike" kern="1200" dirty="0"/>
                        <a:t>1.</a:t>
                      </a:r>
                      <a:endParaRPr lang="es-ES" sz="700" b="1" i="0" u="none" strike="noStrike" kern="1200" dirty="0">
                        <a:solidFill>
                          <a:schemeClr val="tx1">
                            <a:lumMod val="75000"/>
                            <a:lumOff val="25000"/>
                          </a:schemeClr>
                        </a:solidFill>
                        <a:latin typeface="Century Gothic"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n-lt"/>
                        </a:rPr>
                        <a:t> SERIE GERONIMO STILTON*</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fontAlgn="b"/>
                      <a:r>
                        <a:rPr lang="es-ES" sz="900" b="0" i="0" u="none" strike="noStrike" dirty="0">
                          <a:solidFill>
                            <a:srgbClr val="000000"/>
                          </a:solidFill>
                          <a:effectLst/>
                          <a:latin typeface="+mn-lt"/>
                        </a:rPr>
                        <a:t>Elisabetta Dami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106">
                <a:tc>
                  <a:txBody>
                    <a:bodyPr/>
                    <a:lstStyle/>
                    <a:p>
                      <a:pPr marL="0" algn="ctr" rtl="0" eaLnBrk="1" fontAlgn="ctr" latinLnBrk="0" hangingPunct="1">
                        <a:spcBef>
                          <a:spcPts val="0"/>
                        </a:spcBef>
                        <a:spcAft>
                          <a:spcPts val="0"/>
                        </a:spcAft>
                      </a:pPr>
                      <a:r>
                        <a:rPr lang="es-ES" sz="700" u="none" strike="noStrike" kern="1200" dirty="0"/>
                        <a:t>2.</a:t>
                      </a:r>
                      <a:endParaRPr lang="es-ES" sz="700" b="1" i="0" u="none" strike="noStrike" kern="1200" dirty="0">
                        <a:solidFill>
                          <a:schemeClr val="tx1">
                            <a:lumMod val="75000"/>
                            <a:lumOff val="25000"/>
                          </a:schemeClr>
                        </a:solidFill>
                        <a:latin typeface="Century Gothic" pitchFamily="34" charset="0"/>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n-lt"/>
                        </a:rPr>
                        <a:t> COLECCIÓN   LOS FUTBOLÍSIMOS*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36000" algn="l" fontAlgn="b"/>
                      <a:r>
                        <a:rPr lang="es-ES" sz="900" b="0" i="0" u="none" strike="noStrike" dirty="0">
                          <a:solidFill>
                            <a:srgbClr val="000000"/>
                          </a:solidFill>
                          <a:effectLst/>
                          <a:latin typeface="+mn-lt"/>
                        </a:rPr>
                        <a:t>Roberto Santiago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458649691"/>
                  </a:ext>
                </a:extLst>
              </a:tr>
              <a:tr h="186095">
                <a:tc>
                  <a:txBody>
                    <a:bodyPr/>
                    <a:lstStyle/>
                    <a:p>
                      <a:pPr marL="0" algn="ctr" defTabSz="914400" rtl="0" eaLnBrk="1" fontAlgn="ctr" latinLnBrk="0" hangingPunct="1">
                        <a:spcBef>
                          <a:spcPts val="0"/>
                        </a:spcBef>
                        <a:spcAft>
                          <a:spcPts val="0"/>
                        </a:spcAft>
                      </a:pPr>
                      <a:r>
                        <a:rPr lang="es-ES" sz="700" u="none" strike="noStrike" kern="1200" dirty="0">
                          <a:solidFill>
                            <a:schemeClr val="tx1"/>
                          </a:solidFill>
                          <a:latin typeface="+mn-lt"/>
                          <a:ea typeface="+mn-ea"/>
                          <a:cs typeface="+mn-cs"/>
                        </a:rPr>
                        <a:t>3.</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n-lt"/>
                        </a:rPr>
                        <a:t> SERIE HARRY POTTER*</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n-lt"/>
                        </a:rPr>
                        <a:t>J. K. Rowling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552493135"/>
                  </a:ext>
                </a:extLst>
              </a:tr>
              <a:tr h="174011">
                <a:tc>
                  <a:txBody>
                    <a:bodyPr/>
                    <a:lstStyle/>
                    <a:p>
                      <a:pPr marL="0" algn="ctr" defTabSz="914400" rtl="0" eaLnBrk="1" fontAlgn="ctr" latinLnBrk="0" hangingPunct="1">
                        <a:spcBef>
                          <a:spcPts val="0"/>
                        </a:spcBef>
                        <a:spcAft>
                          <a:spcPts val="0"/>
                        </a:spcAft>
                      </a:pPr>
                      <a:r>
                        <a:rPr lang="es-ES" sz="700" u="none" strike="noStrike" kern="1200" dirty="0">
                          <a:solidFill>
                            <a:schemeClr val="tx1"/>
                          </a:solidFill>
                          <a:latin typeface="+mn-lt"/>
                          <a:ea typeface="+mn-ea"/>
                          <a:cs typeface="+mn-cs"/>
                        </a:rPr>
                        <a:t>4.</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0" indent="84138" algn="l" defTabSz="914400" rtl="0" eaLnBrk="1" fontAlgn="b" latinLnBrk="0" hangingPunct="1"/>
                      <a:r>
                        <a:rPr lang="es-ES" sz="900" b="0" i="0" u="none" strike="noStrike" kern="1200" dirty="0">
                          <a:solidFill>
                            <a:srgbClr val="000000"/>
                          </a:solidFill>
                          <a:effectLst/>
                          <a:latin typeface="+mn-lt"/>
                          <a:ea typeface="+mn-ea"/>
                          <a:cs typeface="+mn-cs"/>
                        </a:rPr>
                        <a:t>DIARIO DE GREG*</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tc>
                  <a:txBody>
                    <a:bodyPr/>
                    <a:lstStyle/>
                    <a:p>
                      <a:pPr marL="0" algn="l" defTabSz="914400" rtl="0" eaLnBrk="1" fontAlgn="b" latinLnBrk="0" hangingPunct="1"/>
                      <a:r>
                        <a:rPr lang="es-ES" sz="900" b="0" i="0" u="none" strike="noStrike" kern="1200" dirty="0">
                          <a:solidFill>
                            <a:srgbClr val="000000"/>
                          </a:solidFill>
                          <a:effectLst/>
                          <a:latin typeface="+mn-lt"/>
                          <a:ea typeface="+mn-ea"/>
                          <a:cs typeface="+mn-cs"/>
                        </a:rPr>
                        <a:t> </a:t>
                      </a:r>
                      <a:r>
                        <a:rPr lang="es-ES" sz="900" u="none" strike="noStrike" kern="1200" dirty="0">
                          <a:solidFill>
                            <a:schemeClr val="tx1"/>
                          </a:solidFill>
                          <a:latin typeface="+mn-lt"/>
                          <a:ea typeface="+mn-ea"/>
                          <a:cs typeface="+mn-cs"/>
                        </a:rPr>
                        <a:t>Jeff </a:t>
                      </a:r>
                      <a:r>
                        <a:rPr lang="es-ES" sz="900" u="none" strike="noStrike" kern="1200" dirty="0" err="1">
                          <a:solidFill>
                            <a:schemeClr val="tx1"/>
                          </a:solidFill>
                          <a:latin typeface="+mn-lt"/>
                          <a:ea typeface="+mn-ea"/>
                          <a:cs typeface="+mn-cs"/>
                        </a:rPr>
                        <a:t>Kinney</a:t>
                      </a:r>
                      <a:endParaRPr lang="es-ES" sz="900" u="none" strike="noStrike" kern="1200" dirty="0">
                        <a:solidFill>
                          <a:schemeClr val="tx1"/>
                        </a:solidFill>
                        <a:latin typeface="+mn-lt"/>
                        <a:ea typeface="+mn-ea"/>
                        <a:cs typeface="+mn-cs"/>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828945835"/>
                  </a:ext>
                </a:extLst>
              </a:tr>
              <a:tr h="229005">
                <a:tc>
                  <a:txBody>
                    <a:bodyPr/>
                    <a:lstStyle/>
                    <a:p>
                      <a:pPr marL="0" algn="ctr" defTabSz="914400" rtl="0" eaLnBrk="1" fontAlgn="ctr" latinLnBrk="0" hangingPunct="1">
                        <a:spcBef>
                          <a:spcPts val="0"/>
                        </a:spcBef>
                        <a:spcAft>
                          <a:spcPts val="0"/>
                        </a:spcAft>
                      </a:pPr>
                      <a:r>
                        <a:rPr lang="es-ES" sz="700" u="none" strike="noStrike" kern="1200" dirty="0">
                          <a:solidFill>
                            <a:schemeClr val="tx1"/>
                          </a:solidFill>
                          <a:latin typeface="+mn-lt"/>
                          <a:ea typeface="+mn-ea"/>
                          <a:cs typeface="+mn-cs"/>
                        </a:rPr>
                        <a:t>5.</a:t>
                      </a: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n-lt"/>
                        </a:rPr>
                        <a:t> INVISIBLE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36000" algn="l" fontAlgn="b"/>
                      <a:r>
                        <a:rPr lang="es-ES" sz="900" b="0" i="0" u="none" strike="noStrike" dirty="0">
                          <a:solidFill>
                            <a:srgbClr val="000000"/>
                          </a:solidFill>
                          <a:effectLst/>
                          <a:latin typeface="+mn-lt"/>
                        </a:rPr>
                        <a:t>Eloy Moreno</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57571762"/>
                  </a:ext>
                </a:extLst>
              </a:tr>
            </a:tbl>
          </a:graphicData>
        </a:graphic>
      </p:graphicFrame>
      <p:sp>
        <p:nvSpPr>
          <p:cNvPr id="29" name="28 Rectángulo">
            <a:extLst>
              <a:ext uri="{FF2B5EF4-FFF2-40B4-BE49-F238E27FC236}">
                <a16:creationId xmlns:a16="http://schemas.microsoft.com/office/drawing/2014/main" id="{73713C1E-28BC-4FF3-9A73-A01C7F36EDE7}"/>
              </a:ext>
            </a:extLst>
          </p:cNvPr>
          <p:cNvSpPr/>
          <p:nvPr/>
        </p:nvSpPr>
        <p:spPr>
          <a:xfrm>
            <a:off x="3521444" y="1186563"/>
            <a:ext cx="2233304" cy="246221"/>
          </a:xfrm>
          <a:prstGeom prst="rect">
            <a:avLst/>
          </a:prstGeom>
        </p:spPr>
        <p:txBody>
          <a:bodyPr wrap="none">
            <a:spAutoFit/>
          </a:bodyPr>
          <a:lstStyle/>
          <a:p>
            <a:r>
              <a:rPr lang="es-ES" sz="1000" dirty="0">
                <a:solidFill>
                  <a:prstClr val="black"/>
                </a:solidFill>
                <a:ea typeface="Verdana" panose="020B0604030504040204" pitchFamily="34" charset="0"/>
                <a:cs typeface="Verdana" panose="020B0604030504040204" pitchFamily="34" charset="0"/>
              </a:rPr>
              <a:t>Declarado por los entrevistados</a:t>
            </a:r>
          </a:p>
        </p:txBody>
      </p:sp>
    </p:spTree>
    <p:extLst>
      <p:ext uri="{BB962C8B-B14F-4D97-AF65-F5344CB8AC3E}">
        <p14:creationId xmlns:p14="http://schemas.microsoft.com/office/powerpoint/2010/main" val="16914802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3E400AE-86AF-40F8-9566-90AAD498AE94}"/>
              </a:ext>
            </a:extLst>
          </p:cNvPr>
          <p:cNvSpPr>
            <a:spLocks noChangeArrowheads="1"/>
          </p:cNvSpPr>
          <p:nvPr/>
        </p:nvSpPr>
        <p:spPr bwMode="auto">
          <a:xfrm>
            <a:off x="3429000" y="3255145"/>
            <a:ext cx="8763000" cy="1272849"/>
          </a:xfrm>
          <a:prstGeom prst="rect">
            <a:avLst/>
          </a:prstGeom>
          <a:solidFill>
            <a:srgbClr val="C00000">
              <a:alpha val="80000"/>
            </a:srgbClr>
          </a:solidFill>
        </p:spPr>
        <p:txBody>
          <a:bodyPr wrap="square" anchor="ctr">
            <a:spAutoFit/>
          </a:bodyPr>
          <a:lstStyle/>
          <a:p>
            <a:pPr marL="0" marR="0" lvl="0" indent="-342900" algn="r" defTabSz="914400" rtl="0" eaLnBrk="1" fontAlgn="base" latinLnBrk="0" hangingPunct="1">
              <a:lnSpc>
                <a:spcPct val="120000"/>
              </a:lnSpc>
              <a:spcBef>
                <a:spcPts val="600"/>
              </a:spcBef>
              <a:spcAft>
                <a:spcPct val="0"/>
              </a:spcAft>
              <a:buClr>
                <a:srgbClr val="FF6600"/>
              </a:buClr>
              <a:buSzTx/>
              <a:buFontTx/>
              <a:buNone/>
              <a:tabLst/>
              <a:defRPr/>
            </a:pPr>
            <a:r>
              <a:rPr kumimoji="0" lang="es-ES" sz="24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Resultados 2020</a:t>
            </a:r>
            <a:endParaRPr kumimoji="0" lang="es-ES" sz="2400" b="0" i="0" u="none" strike="noStrike" kern="0" cap="none" spc="0" normalizeH="0" baseline="0" noProof="0" dirty="0">
              <a:ln>
                <a:noFill/>
              </a:ln>
              <a:solidFill>
                <a:prstClr val="white"/>
              </a:solidFill>
              <a:effectLst/>
              <a:uLnTx/>
              <a:uFillTx/>
              <a:latin typeface="Verdana"/>
              <a:ea typeface="+mn-ea"/>
              <a:cs typeface="+mn-cs"/>
            </a:endParaRPr>
          </a:p>
          <a:p>
            <a:pPr marL="0" marR="0" lvl="0" indent="-342900" algn="r" defTabSz="914400" rtl="0" eaLnBrk="1" fontAlgn="base" latinLnBrk="0" hangingPunct="1">
              <a:lnSpc>
                <a:spcPct val="120000"/>
              </a:lnSpc>
              <a:spcBef>
                <a:spcPts val="600"/>
              </a:spcBef>
              <a:spcAft>
                <a:spcPct val="0"/>
              </a:spcAft>
              <a:buClr>
                <a:srgbClr val="FF6600"/>
              </a:buClr>
              <a:buSzTx/>
              <a:buFontTx/>
              <a:buNone/>
              <a:tabLst/>
              <a:defRPr/>
            </a:pPr>
            <a:r>
              <a:rPr kumimoji="0" lang="es-ES" sz="4000" b="1" i="0" u="none" strike="noStrike" kern="0" cap="none" spc="0" normalizeH="0" baseline="0" noProof="0" dirty="0">
                <a:ln>
                  <a:noFill/>
                </a:ln>
                <a:solidFill>
                  <a:prstClr val="white"/>
                </a:solidFill>
                <a:effectLst/>
                <a:uLnTx/>
                <a:uFillTx/>
                <a:latin typeface="Verdana"/>
                <a:ea typeface="+mn-ea"/>
                <a:cs typeface="+mn-cs"/>
              </a:rPr>
              <a:t>Principales conclusiones</a:t>
            </a:r>
          </a:p>
        </p:txBody>
      </p:sp>
    </p:spTree>
    <p:extLst>
      <p:ext uri="{BB962C8B-B14F-4D97-AF65-F5344CB8AC3E}">
        <p14:creationId xmlns:p14="http://schemas.microsoft.com/office/powerpoint/2010/main" val="31376771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6F69DA3E-23B8-45DA-9112-C5FC334DCE20}"/>
              </a:ext>
            </a:extLst>
          </p:cNvPr>
          <p:cNvSpPr/>
          <p:nvPr/>
        </p:nvSpPr>
        <p:spPr>
          <a:xfrm>
            <a:off x="4619954" y="1628626"/>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3" name="Rectangle 3">
            <a:extLst>
              <a:ext uri="{FF2B5EF4-FFF2-40B4-BE49-F238E27FC236}">
                <a16:creationId xmlns:a16="http://schemas.microsoft.com/office/drawing/2014/main" id="{0649AA24-8FAA-492B-827A-85AEDFCEFDEC}"/>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5" name="Rectángulo 4">
            <a:extLst>
              <a:ext uri="{FF2B5EF4-FFF2-40B4-BE49-F238E27FC236}">
                <a16:creationId xmlns:a16="http://schemas.microsoft.com/office/drawing/2014/main" id="{F546CEC2-794A-4524-A25A-341A5ECF6968}"/>
              </a:ext>
            </a:extLst>
          </p:cNvPr>
          <p:cNvSpPr/>
          <p:nvPr/>
        </p:nvSpPr>
        <p:spPr>
          <a:xfrm>
            <a:off x="607779" y="2094516"/>
            <a:ext cx="5336350" cy="4045082"/>
          </a:xfrm>
          <a:prstGeom prst="rect">
            <a:avLst/>
          </a:prstGeom>
        </p:spPr>
        <p:txBody>
          <a:bodyPr wrap="square">
            <a:spAutoFit/>
          </a:bodyPr>
          <a:lstStyle/>
          <a:p>
            <a:pPr lvl="0" algn="ctr">
              <a:spcBef>
                <a:spcPts val="600"/>
              </a:spcBef>
              <a:spcAft>
                <a:spcPts val="0"/>
              </a:spcAft>
            </a:pPr>
            <a:endParaRPr lang="es-ES" sz="1400" dirty="0">
              <a:highlight>
                <a:srgbClr val="FFFF00"/>
              </a:highlight>
              <a:latin typeface="+mj-lt"/>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tabLst>
                <a:tab pos="457200" algn="l"/>
              </a:tabLst>
            </a:pPr>
            <a:r>
              <a:rPr lang="es-ES_tradnl" sz="1200" dirty="0">
                <a:solidFill>
                  <a:schemeClr val="tx1"/>
                </a:solidFill>
                <a:ea typeface="Verdana" panose="020B0604030504040204" pitchFamily="34" charset="0"/>
                <a:cs typeface="Arial" panose="020B0604020202020204" pitchFamily="34" charset="0"/>
              </a:rPr>
              <a:t>El porcentaje total de </a:t>
            </a:r>
            <a:r>
              <a:rPr lang="es-ES_tradnl" sz="1200" b="1" dirty="0">
                <a:solidFill>
                  <a:schemeClr val="tx1"/>
                </a:solidFill>
                <a:ea typeface="Verdana" panose="020B0604030504040204" pitchFamily="34" charset="0"/>
                <a:cs typeface="Arial" panose="020B0604020202020204" pitchFamily="34" charset="0"/>
              </a:rPr>
              <a:t>lectores de 14 años o más se sitúa en el 95,7% </a:t>
            </a:r>
            <a:r>
              <a:rPr lang="es-ES_tradnl" sz="1100" dirty="0">
                <a:solidFill>
                  <a:schemeClr val="tx1"/>
                </a:solidFill>
                <a:ea typeface="Verdana" panose="020B0604030504040204" pitchFamily="34" charset="0"/>
                <a:cs typeface="Arial" panose="020B0604020202020204" pitchFamily="34" charset="0"/>
              </a:rPr>
              <a:t>(Lee algún tipo de material, en cualquier formato o soporte, ya sea impreso o digital, al menos una vez al trimestre)</a:t>
            </a:r>
            <a:r>
              <a:rPr lang="es-ES_tradnl" sz="1200" dirty="0">
                <a:solidFill>
                  <a:schemeClr val="tx1"/>
                </a:solidFill>
                <a:ea typeface="Verdana" panose="020B0604030504040204" pitchFamily="34" charset="0"/>
                <a:cs typeface="Arial" panose="020B0604020202020204" pitchFamily="34" charset="0"/>
              </a:rPr>
              <a:t>. </a:t>
            </a:r>
            <a:r>
              <a:rPr lang="es-ES_tradnl" sz="1200" b="1" dirty="0">
                <a:solidFill>
                  <a:schemeClr val="tx1"/>
                </a:solidFill>
                <a:ea typeface="Verdana" panose="020B0604030504040204" pitchFamily="34" charset="0"/>
                <a:cs typeface="Arial" panose="020B0604020202020204" pitchFamily="34" charset="0"/>
              </a:rPr>
              <a:t>Prensa</a:t>
            </a:r>
            <a:r>
              <a:rPr lang="es-ES_tradnl" sz="1200" dirty="0">
                <a:solidFill>
                  <a:schemeClr val="tx1"/>
                </a:solidFill>
                <a:ea typeface="Verdana" panose="020B0604030504040204" pitchFamily="34" charset="0"/>
                <a:cs typeface="Arial" panose="020B0604020202020204" pitchFamily="34" charset="0"/>
              </a:rPr>
              <a:t> (73,0%) y </a:t>
            </a:r>
            <a:r>
              <a:rPr lang="es-ES_tradnl" sz="1200" b="1" dirty="0">
                <a:solidFill>
                  <a:schemeClr val="tx1"/>
                </a:solidFill>
                <a:ea typeface="Verdana" panose="020B0604030504040204" pitchFamily="34" charset="0"/>
                <a:cs typeface="Arial" panose="020B0604020202020204" pitchFamily="34" charset="0"/>
              </a:rPr>
              <a:t>Libros </a:t>
            </a:r>
            <a:r>
              <a:rPr lang="es-ES_tradnl" sz="1200" dirty="0">
                <a:solidFill>
                  <a:schemeClr val="tx1"/>
                </a:solidFill>
                <a:ea typeface="Verdana" panose="020B0604030504040204" pitchFamily="34" charset="0"/>
                <a:cs typeface="Arial" panose="020B0604020202020204" pitchFamily="34" charset="0"/>
              </a:rPr>
              <a:t>(68,8%) son </a:t>
            </a:r>
            <a:r>
              <a:rPr lang="es-ES_tradnl" sz="1200" b="1" dirty="0">
                <a:solidFill>
                  <a:schemeClr val="tx1"/>
                </a:solidFill>
                <a:ea typeface="Verdana" panose="020B0604030504040204" pitchFamily="34" charset="0"/>
                <a:cs typeface="Arial" panose="020B0604020202020204" pitchFamily="34" charset="0"/>
              </a:rPr>
              <a:t>los dos materiales </a:t>
            </a:r>
            <a:r>
              <a:rPr lang="es-ES_tradnl" sz="1200" dirty="0">
                <a:solidFill>
                  <a:schemeClr val="tx1"/>
                </a:solidFill>
                <a:ea typeface="Verdana" panose="020B0604030504040204" pitchFamily="34" charset="0"/>
                <a:cs typeface="Arial" panose="020B0604020202020204" pitchFamily="34" charset="0"/>
              </a:rPr>
              <a:t>con un </a:t>
            </a:r>
            <a:r>
              <a:rPr lang="es-ES_tradnl" sz="1200" b="1" dirty="0">
                <a:solidFill>
                  <a:schemeClr val="tx1"/>
                </a:solidFill>
                <a:ea typeface="Verdana" panose="020B0604030504040204" pitchFamily="34" charset="0"/>
                <a:cs typeface="Arial" panose="020B0604020202020204" pitchFamily="34" charset="0"/>
              </a:rPr>
              <a:t>mayor número de lectores.</a:t>
            </a:r>
            <a:r>
              <a:rPr lang="es-ES" sz="1200" dirty="0">
                <a:highlight>
                  <a:srgbClr val="FFFF00"/>
                </a:highlight>
                <a:latin typeface="+mj-lt"/>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tabLst>
                <a:tab pos="457200" algn="l"/>
              </a:tabLst>
            </a:pPr>
            <a:r>
              <a:rPr lang="es-ES" sz="1200" dirty="0">
                <a:ea typeface="Verdana" panose="020B0604030504040204" pitchFamily="34" charset="0"/>
                <a:cs typeface="Arial" panose="020B0604020202020204" pitchFamily="34" charset="0"/>
              </a:rPr>
              <a:t>El porcentaje de</a:t>
            </a:r>
            <a:r>
              <a:rPr lang="es-ES" sz="1200" b="1" dirty="0">
                <a:ea typeface="Verdana" panose="020B0604030504040204" pitchFamily="34" charset="0"/>
                <a:cs typeface="Arial" panose="020B0604020202020204" pitchFamily="34" charset="0"/>
              </a:rPr>
              <a:t> lectores de libros continúa con tendencia al alza</a:t>
            </a:r>
            <a:r>
              <a:rPr lang="es-ES" sz="1200" dirty="0">
                <a:ea typeface="Verdana" panose="020B0604030504040204" pitchFamily="34" charset="0"/>
                <a:cs typeface="Arial" panose="020B0604020202020204" pitchFamily="34" charset="0"/>
              </a:rPr>
              <a:t>. Descienden los lectores de revistas, en cambio aumenta los lectores de periódicos y el uso de redes sociales, webs, blogs y foros.</a:t>
            </a:r>
          </a:p>
          <a:p>
            <a:pPr marL="342900" indent="-342900" algn="just">
              <a:lnSpc>
                <a:spcPct val="107000"/>
              </a:lnSpc>
              <a:buFont typeface="Symbol" panose="05050102010706020507" pitchFamily="18" charset="2"/>
              <a:buChar char=""/>
              <a:tabLst>
                <a:tab pos="457200" algn="l"/>
              </a:tabLst>
            </a:pPr>
            <a:r>
              <a:rPr lang="es-ES" sz="1200" dirty="0">
                <a:ea typeface="Verdana" panose="020B0604030504040204" pitchFamily="34" charset="0"/>
                <a:cs typeface="Arial" panose="020B0604020202020204" pitchFamily="34" charset="0"/>
              </a:rPr>
              <a:t>Hay mayor porcentaje de lectores en hombres que mujeres. Pero si nos centramos en el material de lectura, hay </a:t>
            </a:r>
            <a:r>
              <a:rPr lang="es-ES_tradnl" sz="1200" dirty="0">
                <a:ea typeface="Verdana" panose="020B0604030504040204" pitchFamily="34" charset="0"/>
                <a:cs typeface="Arial" panose="020B0604020202020204" pitchFamily="34" charset="0"/>
              </a:rPr>
              <a:t>una mayor proporción de lectores de periódicos, de web, blogs y foros y de cómics entre los hombres mientras que las mujeres son más lectoras de revistas y más asiduas a la lectura en redes sociales.</a:t>
            </a:r>
            <a:r>
              <a:rPr lang="es-ES" sz="1200" dirty="0">
                <a:ea typeface="Verdana" panose="020B0604030504040204" pitchFamily="34" charset="0"/>
                <a:cs typeface="Arial" panose="020B0604020202020204" pitchFamily="34" charset="0"/>
              </a:rPr>
              <a:t> </a:t>
            </a:r>
            <a:endParaRPr lang="es-ES" sz="1200"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El porcentaje de lectores desciende entre los grupos de mayor edad. </a:t>
            </a:r>
            <a:r>
              <a:rPr lang="es-ES" sz="1200" dirty="0">
                <a:latin typeface="+mj-lt"/>
                <a:cs typeface="Times New Roman" panose="02020603050405020304" pitchFamily="18" charset="0"/>
              </a:rPr>
              <a:t>A excepción de las revistas, el porcentaje total de lectores en cualquier medio, desciende a partir de los 55 años.</a:t>
            </a:r>
          </a:p>
        </p:txBody>
      </p:sp>
      <p:sp>
        <p:nvSpPr>
          <p:cNvPr id="7" name="Rectángulo 6">
            <a:extLst>
              <a:ext uri="{FF2B5EF4-FFF2-40B4-BE49-F238E27FC236}">
                <a16:creationId xmlns:a16="http://schemas.microsoft.com/office/drawing/2014/main" id="{A4D69813-0EB8-4A04-BC15-CACCCDB377C2}"/>
              </a:ext>
            </a:extLst>
          </p:cNvPr>
          <p:cNvSpPr/>
          <p:nvPr/>
        </p:nvSpPr>
        <p:spPr>
          <a:xfrm>
            <a:off x="1596162" y="873137"/>
            <a:ext cx="9833838" cy="451790"/>
          </a:xfrm>
          <a:prstGeom prst="rect">
            <a:avLst/>
          </a:prstGeom>
        </p:spPr>
        <p:txBody>
          <a:bodyPr wrap="square">
            <a:spAutoFit/>
          </a:bodyPr>
          <a:lstStyle/>
          <a:p>
            <a:pPr lvl="0">
              <a:lnSpc>
                <a:spcPct val="150000"/>
              </a:lnSpc>
              <a:spcBef>
                <a:spcPts val="200"/>
              </a:spcBef>
              <a:spcAft>
                <a:spcPts val="200"/>
              </a:spcAft>
              <a:buClr>
                <a:srgbClr val="233616"/>
              </a:buClr>
            </a:pPr>
            <a:r>
              <a:rPr lang="es-ES" b="1" dirty="0">
                <a:solidFill>
                  <a:schemeClr val="accent5">
                    <a:lumMod val="50000"/>
                  </a:schemeClr>
                </a:solidFill>
                <a:latin typeface="+mj-lt"/>
                <a:cs typeface="Times New Roman" panose="02020603050405020304" pitchFamily="18" charset="0"/>
              </a:rPr>
              <a:t>El porcentaje de lectores de libros continúa con una tendencia al alza</a:t>
            </a:r>
          </a:p>
        </p:txBody>
      </p:sp>
      <p:pic>
        <p:nvPicPr>
          <p:cNvPr id="10" name="Imagen 9">
            <a:extLst>
              <a:ext uri="{FF2B5EF4-FFF2-40B4-BE49-F238E27FC236}">
                <a16:creationId xmlns:a16="http://schemas.microsoft.com/office/drawing/2014/main" id="{1E74E5D7-6B9A-4D11-958D-FC9E5E6E2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945" y="1672235"/>
            <a:ext cx="369332" cy="369332"/>
          </a:xfrm>
          <a:prstGeom prst="rect">
            <a:avLst/>
          </a:prstGeom>
        </p:spPr>
      </p:pic>
      <p:sp>
        <p:nvSpPr>
          <p:cNvPr id="17" name="Rectángulo 16">
            <a:extLst>
              <a:ext uri="{FF2B5EF4-FFF2-40B4-BE49-F238E27FC236}">
                <a16:creationId xmlns:a16="http://schemas.microsoft.com/office/drawing/2014/main" id="{64484BA3-7456-4A47-9E21-09C698BA4AE6}"/>
              </a:ext>
            </a:extLst>
          </p:cNvPr>
          <p:cNvSpPr/>
          <p:nvPr/>
        </p:nvSpPr>
        <p:spPr>
          <a:xfrm>
            <a:off x="5093163" y="1702734"/>
            <a:ext cx="2005677" cy="332527"/>
          </a:xfrm>
          <a:prstGeom prst="rect">
            <a:avLst/>
          </a:prstGeom>
        </p:spPr>
        <p:txBody>
          <a:bodyPr wrap="none">
            <a:spAutoFit/>
          </a:bodyPr>
          <a:lstStyle/>
          <a:p>
            <a:pPr algn="ctr">
              <a:lnSpc>
                <a:spcPct val="107000"/>
              </a:lnSpc>
            </a:pPr>
            <a:r>
              <a:rPr lang="es-ES" sz="1600" b="1" dirty="0">
                <a:solidFill>
                  <a:schemeClr val="accent5">
                    <a:lumMod val="50000"/>
                  </a:schemeClr>
                </a:solidFill>
              </a:rPr>
              <a:t>ÍNDICE LECTOR</a:t>
            </a:r>
          </a:p>
        </p:txBody>
      </p:sp>
      <p:sp>
        <p:nvSpPr>
          <p:cNvPr id="18" name="Rectángulo 17">
            <a:extLst>
              <a:ext uri="{FF2B5EF4-FFF2-40B4-BE49-F238E27FC236}">
                <a16:creationId xmlns:a16="http://schemas.microsoft.com/office/drawing/2014/main" id="{F77B3750-9BF9-4D14-92C3-76525820769F}"/>
              </a:ext>
            </a:extLst>
          </p:cNvPr>
          <p:cNvSpPr/>
          <p:nvPr/>
        </p:nvSpPr>
        <p:spPr>
          <a:xfrm>
            <a:off x="6415021" y="2094516"/>
            <a:ext cx="5336350" cy="4533805"/>
          </a:xfrm>
          <a:prstGeom prst="rect">
            <a:avLst/>
          </a:prstGeom>
        </p:spPr>
        <p:txBody>
          <a:bodyPr wrap="square">
            <a:spAutoFit/>
          </a:bodyPr>
          <a:lstStyle/>
          <a:p>
            <a:pPr lvl="0" algn="ctr">
              <a:spcBef>
                <a:spcPts val="600"/>
              </a:spcBef>
              <a:spcAft>
                <a:spcPts val="0"/>
              </a:spcAft>
            </a:pPr>
            <a:endParaRPr lang="es-ES" sz="1400" dirty="0">
              <a:highlight>
                <a:srgbClr val="FFFF00"/>
              </a:highlight>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dirty="0">
                <a:latin typeface="+mj-lt"/>
                <a:cs typeface="Times New Roman" panose="02020603050405020304" pitchFamily="18" charset="0"/>
              </a:rPr>
              <a:t>Independientemente del tipo de lectura, el nivel educativo es un factor determinante en la lectura, se observa una relación directa entre el nivel de estudios finalizados y la ratio de lectores</a:t>
            </a:r>
            <a:endParaRPr lang="es-ES" sz="1200" b="1"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96,8% de los lectores, son lectores </a:t>
            </a:r>
            <a:r>
              <a:rPr lang="es-ES" sz="1200" dirty="0">
                <a:latin typeface="+mj-lt"/>
                <a:cs typeface="Times New Roman" panose="02020603050405020304" pitchFamily="18" charset="0"/>
              </a:rPr>
              <a:t>frecuentes (leen todas las semanas).</a:t>
            </a: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Un 57,2% de la población es lector frecuente </a:t>
            </a:r>
            <a:r>
              <a:rPr lang="es-ES" sz="1200" dirty="0">
                <a:latin typeface="+mj-lt"/>
                <a:cs typeface="Times New Roman" panose="02020603050405020304" pitchFamily="18" charset="0"/>
              </a:rPr>
              <a:t>(al menos 1 vez a la semana)</a:t>
            </a:r>
            <a:r>
              <a:rPr lang="es-ES" sz="1200" b="1" dirty="0">
                <a:latin typeface="+mj-lt"/>
                <a:cs typeface="Times New Roman" panose="02020603050405020304" pitchFamily="18" charset="0"/>
              </a:rPr>
              <a:t> de libros.</a:t>
            </a: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El 99,7% de la población de 14 o más años lee habitualmente en castellano, </a:t>
            </a:r>
            <a:r>
              <a:rPr lang="es-ES" sz="1200" dirty="0">
                <a:latin typeface="+mj-lt"/>
                <a:cs typeface="Times New Roman" panose="02020603050405020304" pitchFamily="18" charset="0"/>
              </a:rPr>
              <a:t>el 21,0% suele leer en inglés y el 20,6% en catalán o valenciano. </a:t>
            </a:r>
            <a:endParaRPr lang="es-ES" sz="1200" b="1"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Un </a:t>
            </a:r>
            <a:r>
              <a:rPr lang="es-ES" sz="1200" b="1" dirty="0">
                <a:solidFill>
                  <a:schemeClr val="tx1"/>
                </a:solidFill>
                <a:ea typeface="Verdana" panose="020B0604030504040204" pitchFamily="34" charset="0"/>
                <a:cs typeface="Verdana" panose="020B0604030504040204" pitchFamily="34" charset="0"/>
              </a:rPr>
              <a:t>46,1% de los lectores lee </a:t>
            </a:r>
            <a:r>
              <a:rPr lang="es-ES" sz="1200" dirty="0">
                <a:solidFill>
                  <a:schemeClr val="tx1"/>
                </a:solidFill>
                <a:ea typeface="Verdana" panose="020B0604030504040204" pitchFamily="34" charset="0"/>
                <a:cs typeface="Verdana" panose="020B0604030504040204" pitchFamily="34" charset="0"/>
              </a:rPr>
              <a:t>habitual u ocasionalmente </a:t>
            </a:r>
            <a:r>
              <a:rPr lang="es-ES" sz="1200" b="1" dirty="0">
                <a:solidFill>
                  <a:schemeClr val="tx1"/>
                </a:solidFill>
                <a:ea typeface="Verdana" panose="020B0604030504040204" pitchFamily="34" charset="0"/>
                <a:cs typeface="Verdana" panose="020B0604030504040204" pitchFamily="34" charset="0"/>
              </a:rPr>
              <a:t>en dos o más lenguas.</a:t>
            </a:r>
            <a:endParaRPr lang="es-ES" sz="1200" b="1"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b="1" dirty="0">
                <a:latin typeface="+mj-lt"/>
                <a:cs typeface="Times New Roman" panose="02020603050405020304" pitchFamily="18" charset="0"/>
              </a:rPr>
              <a:t>El 64,0% leen libros por ocio, en su tiempo libre </a:t>
            </a:r>
            <a:r>
              <a:rPr lang="es-ES" sz="1200" dirty="0">
                <a:latin typeface="+mj-lt"/>
                <a:cs typeface="Times New Roman" panose="02020603050405020304" pitchFamily="18" charset="0"/>
              </a:rPr>
              <a:t>(cifra que presenta una tendencia ascendente en los últimos años),</a:t>
            </a:r>
            <a:r>
              <a:rPr lang="es-ES" sz="1200" b="1" dirty="0">
                <a:latin typeface="+mj-lt"/>
                <a:cs typeface="Times New Roman" panose="02020603050405020304" pitchFamily="18" charset="0"/>
              </a:rPr>
              <a:t> en cambio descienden</a:t>
            </a:r>
            <a:r>
              <a:rPr lang="es-ES" sz="1200" dirty="0">
                <a:latin typeface="+mj-lt"/>
                <a:cs typeface="Times New Roman" panose="02020603050405020304" pitchFamily="18" charset="0"/>
              </a:rPr>
              <a:t> por tercer año consecutivo </a:t>
            </a:r>
            <a:r>
              <a:rPr lang="es-ES" sz="1200" b="1" dirty="0">
                <a:latin typeface="+mj-lt"/>
                <a:cs typeface="Times New Roman" panose="02020603050405020304" pitchFamily="18" charset="0"/>
              </a:rPr>
              <a:t>los que leen por motivos de trabajo o estudios (23,1%).</a:t>
            </a:r>
          </a:p>
          <a:p>
            <a:pPr marL="635000" lvl="1" indent="-177800" algn="just">
              <a:lnSpc>
                <a:spcPct val="110000"/>
              </a:lnSpc>
              <a:spcBef>
                <a:spcPts val="600"/>
              </a:spcBef>
              <a:buFont typeface="Arial" panose="020B0604020202020204" pitchFamily="34" charset="0"/>
              <a:buChar char="•"/>
            </a:pPr>
            <a:r>
              <a:rPr lang="es-ES" sz="1200" dirty="0">
                <a:latin typeface="+mj-lt"/>
                <a:cs typeface="Times New Roman" panose="02020603050405020304" pitchFamily="18" charset="0"/>
              </a:rPr>
              <a:t>Se observa una mayor proporción de mujeres lectoras de libros en tiempo libre y entre los hombres es mayor la proporción de lectores por estudios o trabajo.</a:t>
            </a:r>
          </a:p>
          <a:p>
            <a:pPr marL="342900" lvl="0" indent="-342900">
              <a:lnSpc>
                <a:spcPct val="107000"/>
              </a:lnSpc>
              <a:spcAft>
                <a:spcPts val="0"/>
              </a:spcAft>
              <a:buFont typeface="Symbol" panose="05050102010706020507" pitchFamily="18" charset="2"/>
              <a:buChar char=""/>
              <a:tabLst>
                <a:tab pos="457200" algn="l"/>
              </a:tabLst>
            </a:pPr>
            <a:endParaRPr lang="es-ES" sz="1200" dirty="0">
              <a:latin typeface="+mj-lt"/>
              <a:cs typeface="Times New Roman" panose="02020603050405020304" pitchFamily="18" charset="0"/>
            </a:endParaRPr>
          </a:p>
        </p:txBody>
      </p:sp>
    </p:spTree>
    <p:extLst>
      <p:ext uri="{BB962C8B-B14F-4D97-AF65-F5344CB8AC3E}">
        <p14:creationId xmlns:p14="http://schemas.microsoft.com/office/powerpoint/2010/main" val="1624362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ángulo 4">
            <a:extLst>
              <a:ext uri="{FF2B5EF4-FFF2-40B4-BE49-F238E27FC236}">
                <a16:creationId xmlns:a16="http://schemas.microsoft.com/office/drawing/2014/main" id="{F546CEC2-794A-4524-A25A-341A5ECF6968}"/>
              </a:ext>
            </a:extLst>
          </p:cNvPr>
          <p:cNvSpPr/>
          <p:nvPr/>
        </p:nvSpPr>
        <p:spPr>
          <a:xfrm>
            <a:off x="2237179" y="759308"/>
            <a:ext cx="7717641" cy="685059"/>
          </a:xfrm>
          <a:prstGeom prst="rect">
            <a:avLst/>
          </a:prstGeom>
        </p:spPr>
        <p:txBody>
          <a:bodyPr wrap="square">
            <a:spAutoFit/>
          </a:bodyPr>
          <a:lstStyle/>
          <a:p>
            <a:pPr algn="ctr">
              <a:lnSpc>
                <a:spcPct val="107000"/>
              </a:lnSpc>
              <a:spcAft>
                <a:spcPts val="800"/>
              </a:spcAft>
            </a:pPr>
            <a:r>
              <a:rPr lang="es-ES" b="1" dirty="0">
                <a:solidFill>
                  <a:schemeClr val="accent5">
                    <a:lumMod val="50000"/>
                  </a:schemeClr>
                </a:solidFill>
                <a:latin typeface="+mj-lt"/>
                <a:ea typeface="Calibri" panose="020F0502020204030204" pitchFamily="34" charset="0"/>
                <a:cs typeface="Times New Roman" panose="02020603050405020304" pitchFamily="18" charset="0"/>
              </a:rPr>
              <a:t>El género, la edad, el nivel educativo y la región son variables clave en la lectura de libros</a:t>
            </a:r>
          </a:p>
        </p:txBody>
      </p:sp>
      <p:sp>
        <p:nvSpPr>
          <p:cNvPr id="6" name="Rectángulo 5">
            <a:extLst>
              <a:ext uri="{FF2B5EF4-FFF2-40B4-BE49-F238E27FC236}">
                <a16:creationId xmlns:a16="http://schemas.microsoft.com/office/drawing/2014/main" id="{6B69710D-1E33-49E0-AD7F-3FEC1F356C96}"/>
              </a:ext>
            </a:extLst>
          </p:cNvPr>
          <p:cNvSpPr/>
          <p:nvPr/>
        </p:nvSpPr>
        <p:spPr>
          <a:xfrm>
            <a:off x="6197695" y="2293628"/>
            <a:ext cx="5765706" cy="2051074"/>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tabLst>
                <a:tab pos="457200" algn="l"/>
              </a:tabLst>
            </a:pPr>
            <a:r>
              <a:rPr lang="es-ES" sz="1200" dirty="0">
                <a:solidFill>
                  <a:schemeClr val="tx1"/>
                </a:solidFill>
                <a:latin typeface="+mj-lt"/>
              </a:rPr>
              <a:t>La </a:t>
            </a:r>
            <a:r>
              <a:rPr lang="es-ES" sz="1200" b="1" dirty="0">
                <a:solidFill>
                  <a:schemeClr val="tx1"/>
                </a:solidFill>
                <a:latin typeface="+mj-lt"/>
              </a:rPr>
              <a:t>falta de tiempo es el principal motivo para </a:t>
            </a:r>
            <a:r>
              <a:rPr lang="es-ES" sz="1200" dirty="0">
                <a:solidFill>
                  <a:schemeClr val="tx1"/>
                </a:solidFill>
                <a:latin typeface="+mj-lt"/>
              </a:rPr>
              <a:t>que la mitad de los lectores ocasionales/ no lectores </a:t>
            </a:r>
            <a:r>
              <a:rPr lang="es-ES" sz="1200" b="1" dirty="0">
                <a:solidFill>
                  <a:schemeClr val="tx1"/>
                </a:solidFill>
                <a:latin typeface="+mj-lt"/>
              </a:rPr>
              <a:t>no lean con mayor frecuencia, </a:t>
            </a:r>
            <a:r>
              <a:rPr lang="es-ES" sz="1200" dirty="0">
                <a:solidFill>
                  <a:schemeClr val="tx1"/>
                </a:solidFill>
                <a:latin typeface="+mj-lt"/>
              </a:rPr>
              <a:t>aunque un 30% de los no lectores declaran que no les gusta leer</a:t>
            </a:r>
            <a:r>
              <a:rPr lang="es-ES" sz="1200" dirty="0">
                <a:solidFill>
                  <a:schemeClr val="tx1"/>
                </a:solidFill>
                <a:latin typeface="+mj-lt"/>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tabLst>
                <a:tab pos="457200" algn="l"/>
              </a:tabLst>
            </a:pPr>
            <a:endParaRPr lang="es-ES" sz="1200" dirty="0">
              <a:solidFill>
                <a:schemeClr val="tx1"/>
              </a:solidFill>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dirty="0">
                <a:solidFill>
                  <a:schemeClr val="tx1"/>
                </a:solidFill>
                <a:latin typeface="+mj-lt"/>
              </a:rPr>
              <a:t>Para el </a:t>
            </a:r>
            <a:r>
              <a:rPr lang="es-ES" sz="1200" b="1" dirty="0">
                <a:solidFill>
                  <a:schemeClr val="tx1"/>
                </a:solidFill>
                <a:latin typeface="+mj-lt"/>
              </a:rPr>
              <a:t>73,6% de los lectores</a:t>
            </a:r>
            <a:r>
              <a:rPr lang="es-ES" sz="1200" dirty="0">
                <a:solidFill>
                  <a:schemeClr val="tx1"/>
                </a:solidFill>
                <a:latin typeface="+mj-lt"/>
              </a:rPr>
              <a:t>, la materia del </a:t>
            </a:r>
            <a:r>
              <a:rPr lang="es-ES" sz="1200" b="1" dirty="0">
                <a:solidFill>
                  <a:schemeClr val="tx1"/>
                </a:solidFill>
                <a:latin typeface="+mj-lt"/>
              </a:rPr>
              <a:t>último libro que leyeron fue Novela y cuento </a:t>
            </a:r>
            <a:r>
              <a:rPr lang="es-ES" sz="1200" dirty="0">
                <a:solidFill>
                  <a:schemeClr val="tx1"/>
                </a:solidFill>
                <a:latin typeface="+mj-lt"/>
              </a:rPr>
              <a:t>(literatura).</a:t>
            </a:r>
          </a:p>
          <a:p>
            <a:pPr marL="342900" lvl="0" indent="-342900" algn="just">
              <a:lnSpc>
                <a:spcPct val="107000"/>
              </a:lnSpc>
              <a:spcAft>
                <a:spcPts val="0"/>
              </a:spcAft>
              <a:buFont typeface="Symbol" panose="05050102010706020507" pitchFamily="18" charset="2"/>
              <a:buChar char=""/>
              <a:tabLst>
                <a:tab pos="457200" algn="l"/>
              </a:tabLst>
            </a:pPr>
            <a:endParaRPr lang="es-ES" sz="1200" dirty="0">
              <a:solidFill>
                <a:schemeClr val="tx1"/>
              </a:solidFill>
              <a:latin typeface="+mj-lt"/>
            </a:endParaRPr>
          </a:p>
          <a:p>
            <a:pPr marL="342900" indent="-342900" algn="just">
              <a:lnSpc>
                <a:spcPct val="107000"/>
              </a:lnSpc>
              <a:buFont typeface="Symbol" panose="05050102010706020507" pitchFamily="18" charset="2"/>
              <a:buChar char=""/>
              <a:tabLst>
                <a:tab pos="457200" algn="l"/>
              </a:tabLst>
            </a:pPr>
            <a:r>
              <a:rPr lang="es-ES" sz="1200" dirty="0">
                <a:solidFill>
                  <a:schemeClr val="tx1"/>
                </a:solidFill>
                <a:latin typeface="+mj-lt"/>
              </a:rPr>
              <a:t>Uno de cada dos lo leyeron en formato papel (rústica), un 32,8% en formato de bolsillo y el 18,0% en formato digital.</a:t>
            </a:r>
          </a:p>
        </p:txBody>
      </p:sp>
      <p:sp>
        <p:nvSpPr>
          <p:cNvPr id="18" name="Rectangle 3">
            <a:extLst>
              <a:ext uri="{FF2B5EF4-FFF2-40B4-BE49-F238E27FC236}">
                <a16:creationId xmlns:a16="http://schemas.microsoft.com/office/drawing/2014/main" id="{2F86E3B3-7B4F-49F1-9C72-EC47AF53F663}"/>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19" name="Elipse 18">
            <a:extLst>
              <a:ext uri="{FF2B5EF4-FFF2-40B4-BE49-F238E27FC236}">
                <a16:creationId xmlns:a16="http://schemas.microsoft.com/office/drawing/2014/main" id="{5FD8FF80-4903-4735-8590-76695CCEF575}"/>
              </a:ext>
            </a:extLst>
          </p:cNvPr>
          <p:cNvSpPr/>
          <p:nvPr/>
        </p:nvSpPr>
        <p:spPr>
          <a:xfrm>
            <a:off x="3068870" y="1579458"/>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6DD3712B-266D-4BBA-B4DC-1493436BE3FD}"/>
              </a:ext>
            </a:extLst>
          </p:cNvPr>
          <p:cNvGrpSpPr/>
          <p:nvPr/>
        </p:nvGrpSpPr>
        <p:grpSpPr>
          <a:xfrm>
            <a:off x="3162435" y="1632398"/>
            <a:ext cx="268672" cy="332118"/>
            <a:chOff x="5377766" y="2476500"/>
            <a:chExt cx="1541077" cy="1905000"/>
          </a:xfrm>
        </p:grpSpPr>
        <p:pic>
          <p:nvPicPr>
            <p:cNvPr id="21" name="Picture 4" descr="https://d30y9cdsu7xlg0.cloudfront.net/png/7677-200.png">
              <a:extLst>
                <a:ext uri="{FF2B5EF4-FFF2-40B4-BE49-F238E27FC236}">
                  <a16:creationId xmlns:a16="http://schemas.microsoft.com/office/drawing/2014/main" id="{E4A29FBE-8B11-4C06-BFC3-9AEDF7E78B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77766" y="2476500"/>
              <a:ext cx="154107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d30y9cdsu7xlg0.cloudfront.net/png/113878-200.png">
              <a:extLst>
                <a:ext uri="{FF2B5EF4-FFF2-40B4-BE49-F238E27FC236}">
                  <a16:creationId xmlns:a16="http://schemas.microsoft.com/office/drawing/2014/main" id="{AF148E13-8838-4356-9D8D-76B17E206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182" y="3548517"/>
              <a:ext cx="728171" cy="728171"/>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ángulo 22">
            <a:extLst>
              <a:ext uri="{FF2B5EF4-FFF2-40B4-BE49-F238E27FC236}">
                <a16:creationId xmlns:a16="http://schemas.microsoft.com/office/drawing/2014/main" id="{23121C48-071D-4C11-89E5-3FCC674A79C7}"/>
              </a:ext>
            </a:extLst>
          </p:cNvPr>
          <p:cNvSpPr/>
          <p:nvPr/>
        </p:nvSpPr>
        <p:spPr>
          <a:xfrm>
            <a:off x="3531836" y="1702734"/>
            <a:ext cx="5128327" cy="332527"/>
          </a:xfrm>
          <a:prstGeom prst="rect">
            <a:avLst/>
          </a:prstGeom>
        </p:spPr>
        <p:txBody>
          <a:bodyPr wrap="none">
            <a:spAutoFit/>
          </a:bodyPr>
          <a:lstStyle/>
          <a:p>
            <a:pPr algn="ctr">
              <a:lnSpc>
                <a:spcPct val="107000"/>
              </a:lnSpc>
            </a:pPr>
            <a:r>
              <a:rPr lang="es-ES" sz="1600" b="1" dirty="0">
                <a:solidFill>
                  <a:schemeClr val="accent5">
                    <a:lumMod val="50000"/>
                  </a:schemeClr>
                </a:solidFill>
              </a:rPr>
              <a:t>LA LECTURA DE LIBROS EN TIEMPO LIBRE </a:t>
            </a:r>
          </a:p>
        </p:txBody>
      </p:sp>
      <p:sp>
        <p:nvSpPr>
          <p:cNvPr id="13" name="Rectángulo 12">
            <a:extLst>
              <a:ext uri="{FF2B5EF4-FFF2-40B4-BE49-F238E27FC236}">
                <a16:creationId xmlns:a16="http://schemas.microsoft.com/office/drawing/2014/main" id="{F971B74F-C039-46BD-8545-752505A00E37}"/>
              </a:ext>
            </a:extLst>
          </p:cNvPr>
          <p:cNvSpPr/>
          <p:nvPr/>
        </p:nvSpPr>
        <p:spPr>
          <a:xfrm>
            <a:off x="594307" y="2293628"/>
            <a:ext cx="5400000" cy="3632020"/>
          </a:xfrm>
          <a:prstGeom prst="rect">
            <a:avLst/>
          </a:prstGeom>
          <a:noFill/>
        </p:spPr>
        <p:txBody>
          <a:bodyPr wrap="square">
            <a:spAutoFit/>
          </a:bodyPr>
          <a:lstStyle/>
          <a:p>
            <a:pPr marL="342900" indent="-342900" algn="just">
              <a:lnSpc>
                <a:spcPct val="107000"/>
              </a:lnSpc>
              <a:buFont typeface="Symbol" panose="05050102010706020507" pitchFamily="18" charset="2"/>
              <a:buChar char=""/>
              <a:tabLst>
                <a:tab pos="457200" algn="l"/>
              </a:tabLst>
            </a:pPr>
            <a:r>
              <a:rPr lang="es-ES" sz="1200" dirty="0">
                <a:solidFill>
                  <a:schemeClr val="tx1"/>
                </a:solidFill>
                <a:latin typeface="+mj-lt"/>
                <a:ea typeface="Verdana" panose="020B0604030504040204" pitchFamily="34" charset="0"/>
                <a:cs typeface="Verdana" panose="020B0604030504040204" pitchFamily="34" charset="0"/>
              </a:rPr>
              <a:t>El porcentaje de </a:t>
            </a:r>
            <a:r>
              <a:rPr lang="es-ES" sz="1200" b="1" dirty="0">
                <a:solidFill>
                  <a:schemeClr val="tx1"/>
                </a:solidFill>
                <a:latin typeface="+mj-lt"/>
                <a:ea typeface="Verdana" panose="020B0604030504040204" pitchFamily="34" charset="0"/>
                <a:cs typeface="Verdana" panose="020B0604030504040204" pitchFamily="34" charset="0"/>
              </a:rPr>
              <a:t>lectores en tiempo libre continúa con una tendencia ascendente, llegando hasta un 64,0%.</a:t>
            </a:r>
            <a:endParaRPr lang="es-ES" sz="1200" b="1" dirty="0">
              <a:latin typeface="+mj-lt"/>
              <a:cs typeface="Times New Roman" panose="02020603050405020304" pitchFamily="18" charset="0"/>
            </a:endParaRPr>
          </a:p>
          <a:p>
            <a:pPr marL="742950" lvl="1" indent="-285750" algn="just">
              <a:lnSpc>
                <a:spcPct val="107000"/>
              </a:lnSpc>
              <a:spcAft>
                <a:spcPts val="0"/>
              </a:spcAft>
              <a:buFont typeface="Arial" panose="020B0604020202020204" pitchFamily="34" charset="0"/>
              <a:buChar char="•"/>
              <a:tabLst>
                <a:tab pos="914400" algn="l"/>
              </a:tabLst>
            </a:pPr>
            <a:r>
              <a:rPr lang="es-ES" sz="1200" dirty="0">
                <a:latin typeface="+mj-lt"/>
                <a:cs typeface="Times New Roman" panose="02020603050405020304" pitchFamily="18" charset="0"/>
              </a:rPr>
              <a:t>La gran mayoría, el 82,3%, son lectores frecuentes, con una tendencia al alza. Este crecimiento viene dado por el aumento de los que leen todos o casi todos los días.</a:t>
            </a:r>
          </a:p>
          <a:p>
            <a:pPr marL="742950" lvl="1" indent="-285750" algn="just">
              <a:lnSpc>
                <a:spcPct val="107000"/>
              </a:lnSpc>
              <a:spcAft>
                <a:spcPts val="0"/>
              </a:spcAft>
              <a:buFont typeface="Symbol" panose="05050102010706020507" pitchFamily="18" charset="2"/>
              <a:buChar char=""/>
              <a:tabLst>
                <a:tab pos="914400" algn="l"/>
              </a:tabLst>
            </a:pPr>
            <a:endParaRPr lang="es-ES" sz="1200"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lang="es-ES" sz="1200" dirty="0">
                <a:latin typeface="+mj-lt"/>
                <a:cs typeface="Times New Roman" panose="02020603050405020304" pitchFamily="18" charset="0"/>
              </a:rPr>
              <a:t>Un 36% de la población continúa sin leer libros, aunque es una tendencia a la baja en los último años.</a:t>
            </a:r>
          </a:p>
          <a:p>
            <a:pPr marL="342900" lvl="0" indent="-342900" algn="just">
              <a:lnSpc>
                <a:spcPct val="107000"/>
              </a:lnSpc>
              <a:spcAft>
                <a:spcPts val="0"/>
              </a:spcAft>
              <a:buFont typeface="Symbol" panose="05050102010706020507" pitchFamily="18" charset="2"/>
              <a:buChar char=""/>
              <a:tabLst>
                <a:tab pos="457200" algn="l"/>
              </a:tabLst>
            </a:pPr>
            <a:endParaRPr lang="es-ES" sz="1200" dirty="0">
              <a:latin typeface="+mj-lt"/>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457200" algn="l"/>
              </a:tabLst>
            </a:pPr>
            <a:r>
              <a:rPr kumimoji="0" lang="es-ES" sz="1200" b="1" i="0" u="none" strike="noStrike" kern="120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Las Comunidades de Madrid, País Vasco, Navarra, Cataluña, La Rioja y Aragón son las CC.AA. con un ratio de lectores de libros en tiempo libre superior a la media.</a:t>
            </a:r>
            <a:r>
              <a:rPr lang="es-ES" sz="1200" b="1" dirty="0">
                <a:highlight>
                  <a:srgbClr val="FFFF00"/>
                </a:highlight>
                <a:latin typeface="+mj-lt"/>
                <a:cs typeface="Times New Roman" panose="02020603050405020304" pitchFamily="18" charset="0"/>
              </a:rPr>
              <a:t> </a:t>
            </a:r>
          </a:p>
          <a:p>
            <a:pPr marL="800100" lvl="1" indent="-342900" algn="just">
              <a:lnSpc>
                <a:spcPct val="107000"/>
              </a:lnSpc>
              <a:buFont typeface="Symbol" panose="05050102010706020507" pitchFamily="18" charset="2"/>
              <a:buChar char=""/>
              <a:tabLst>
                <a:tab pos="457200" algn="l"/>
              </a:tabLst>
            </a:pPr>
            <a:r>
              <a:rPr lang="es-ES" sz="1200" dirty="0">
                <a:latin typeface="+mj-lt"/>
                <a:cs typeface="Times New Roman" panose="02020603050405020304" pitchFamily="18" charset="0"/>
              </a:rPr>
              <a:t>Las Comunidades de Extremadura, Canarias y Andalucía y Extremadura siguen siendo las que obtienen valores más bajos.</a:t>
            </a:r>
          </a:p>
          <a:p>
            <a:pPr marL="800100" lvl="1" indent="-342900" algn="just">
              <a:lnSpc>
                <a:spcPct val="107000"/>
              </a:lnSpc>
              <a:buFont typeface="Symbol" panose="05050102010706020507" pitchFamily="18" charset="2"/>
              <a:buChar char=""/>
              <a:tabLst>
                <a:tab pos="457200" algn="l"/>
              </a:tabLst>
            </a:pPr>
            <a:r>
              <a:rPr lang="es-ES" sz="1200" dirty="0">
                <a:latin typeface="+mj-lt"/>
                <a:cs typeface="Times New Roman" panose="02020603050405020304" pitchFamily="18" charset="0"/>
              </a:rPr>
              <a:t>Todas las Comunidades han incrementado su porcentaje de lectores de libros en tiempo libre.</a:t>
            </a:r>
          </a:p>
          <a:p>
            <a:pPr marL="342900" lvl="0" indent="-342900">
              <a:lnSpc>
                <a:spcPct val="107000"/>
              </a:lnSpc>
              <a:spcAft>
                <a:spcPts val="0"/>
              </a:spcAft>
              <a:buFont typeface="Arial" panose="020B0604020202020204" pitchFamily="34" charset="0"/>
              <a:buChar char="•"/>
              <a:tabLst>
                <a:tab pos="457200" algn="l"/>
              </a:tabLst>
            </a:pPr>
            <a:endParaRPr lang="es-ES" sz="1200" dirty="0">
              <a:latin typeface="+mj-lt"/>
              <a:cs typeface="Times New Roman" panose="02020603050405020304" pitchFamily="18" charset="0"/>
            </a:endParaRPr>
          </a:p>
        </p:txBody>
      </p:sp>
    </p:spTree>
    <p:extLst>
      <p:ext uri="{BB962C8B-B14F-4D97-AF65-F5344CB8AC3E}">
        <p14:creationId xmlns:p14="http://schemas.microsoft.com/office/powerpoint/2010/main" val="11790289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ángulo 4">
            <a:extLst>
              <a:ext uri="{FF2B5EF4-FFF2-40B4-BE49-F238E27FC236}">
                <a16:creationId xmlns:a16="http://schemas.microsoft.com/office/drawing/2014/main" id="{F546CEC2-794A-4524-A25A-341A5ECF6968}"/>
              </a:ext>
            </a:extLst>
          </p:cNvPr>
          <p:cNvSpPr/>
          <p:nvPr/>
        </p:nvSpPr>
        <p:spPr>
          <a:xfrm>
            <a:off x="2717891" y="711451"/>
            <a:ext cx="6741050" cy="658835"/>
          </a:xfrm>
          <a:prstGeom prst="rect">
            <a:avLst/>
          </a:prstGeom>
        </p:spPr>
        <p:txBody>
          <a:bodyPr wrap="square">
            <a:spAutoFit/>
          </a:bodyPr>
          <a:lstStyle/>
          <a:p>
            <a:pPr algn="ctr">
              <a:lnSpc>
                <a:spcPct val="107000"/>
              </a:lnSpc>
              <a:spcAft>
                <a:spcPts val="800"/>
              </a:spcAft>
            </a:pPr>
            <a:r>
              <a:rPr lang="es-ES" b="1" dirty="0">
                <a:solidFill>
                  <a:schemeClr val="accent5">
                    <a:lumMod val="50000"/>
                  </a:schemeClr>
                </a:solidFill>
                <a:latin typeface="+mj-lt"/>
                <a:cs typeface="Times New Roman" panose="02020603050405020304" pitchFamily="18" charset="0"/>
              </a:rPr>
              <a:t>El móvil es el dispositivo más utilizado para la lectura en soporte digital</a:t>
            </a:r>
            <a:endParaRPr lang="es-ES" b="1" dirty="0">
              <a:solidFill>
                <a:schemeClr val="accent5">
                  <a:lumMod val="50000"/>
                </a:schemeClr>
              </a:solidFill>
              <a:latin typeface="+mj-lt"/>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8F059423-3F8B-43BB-BD99-880D9269B700}"/>
              </a:ext>
            </a:extLst>
          </p:cNvPr>
          <p:cNvSpPr/>
          <p:nvPr/>
        </p:nvSpPr>
        <p:spPr>
          <a:xfrm>
            <a:off x="522514" y="2024228"/>
            <a:ext cx="5728996" cy="4565865"/>
          </a:xfrm>
          <a:prstGeom prst="rect">
            <a:avLst/>
          </a:prstGeom>
        </p:spPr>
        <p:txBody>
          <a:bodyPr wrap="square">
            <a:spAutoFit/>
          </a:bodyPr>
          <a:lstStyle/>
          <a:p>
            <a:pPr marL="171450" indent="-171450" algn="just">
              <a:lnSpc>
                <a:spcPct val="107000"/>
              </a:lnSpc>
              <a:spcAft>
                <a:spcPts val="600"/>
              </a:spcAft>
              <a:buFont typeface="Symbol" panose="05050102010706020507" pitchFamily="18" charset="2"/>
              <a:buChar char=""/>
              <a:tabLst>
                <a:tab pos="457200" algn="l"/>
              </a:tabLst>
            </a:pPr>
            <a:r>
              <a:rPr lang="es-ES" sz="1200" b="1" dirty="0">
                <a:latin typeface="+mj-lt"/>
                <a:cs typeface="Times New Roman" panose="02020603050405020304" pitchFamily="18" charset="0"/>
              </a:rPr>
              <a:t>La lectura </a:t>
            </a:r>
            <a:r>
              <a:rPr lang="es-ES" sz="1200" dirty="0">
                <a:latin typeface="+mj-lt"/>
                <a:cs typeface="Times New Roman" panose="02020603050405020304" pitchFamily="18" charset="0"/>
              </a:rPr>
              <a:t>de contenido </a:t>
            </a:r>
            <a:r>
              <a:rPr lang="es-ES" sz="1200" b="1" dirty="0">
                <a:latin typeface="+mj-lt"/>
                <a:cs typeface="Times New Roman" panose="02020603050405020304" pitchFamily="18" charset="0"/>
              </a:rPr>
              <a:t>digital</a:t>
            </a:r>
            <a:r>
              <a:rPr lang="es-ES" sz="1200" dirty="0">
                <a:latin typeface="+mj-lt"/>
                <a:cs typeface="Times New Roman" panose="02020603050405020304" pitchFamily="18" charset="0"/>
              </a:rPr>
              <a:t> de cualquier tipo </a:t>
            </a:r>
            <a:r>
              <a:rPr lang="es-ES" sz="1200" b="1" dirty="0">
                <a:latin typeface="+mj-lt"/>
                <a:cs typeface="Times New Roman" panose="02020603050405020304" pitchFamily="18" charset="0"/>
              </a:rPr>
              <a:t>mantiene la tendencia ascendente</a:t>
            </a:r>
            <a:r>
              <a:rPr lang="es-ES" sz="1200" dirty="0">
                <a:latin typeface="+mj-lt"/>
                <a:cs typeface="Times New Roman" panose="02020603050405020304" pitchFamily="18" charset="0"/>
              </a:rPr>
              <a:t>. </a:t>
            </a:r>
            <a:r>
              <a:rPr lang="es-ES" sz="1200" dirty="0">
                <a:solidFill>
                  <a:schemeClr val="tx1"/>
                </a:solidFill>
                <a:latin typeface="+mj-lt"/>
                <a:cs typeface="Arial" panose="020B0604020202020204" pitchFamily="34" charset="0"/>
              </a:rPr>
              <a:t>El </a:t>
            </a:r>
            <a:r>
              <a:rPr lang="es-ES" sz="1200" b="1" dirty="0">
                <a:solidFill>
                  <a:schemeClr val="tx1"/>
                </a:solidFill>
                <a:latin typeface="+mj-lt"/>
                <a:cs typeface="Arial" panose="020B0604020202020204" pitchFamily="34" charset="0"/>
              </a:rPr>
              <a:t>82,1% </a:t>
            </a:r>
            <a:r>
              <a:rPr lang="es-ES" sz="1200" dirty="0">
                <a:solidFill>
                  <a:schemeClr val="tx1"/>
                </a:solidFill>
                <a:latin typeface="+mj-lt"/>
                <a:cs typeface="Arial" panose="020B0604020202020204" pitchFamily="34" charset="0"/>
              </a:rPr>
              <a:t>de los entrevistados de 14 o más años </a:t>
            </a:r>
            <a:r>
              <a:rPr lang="es-ES" sz="1200" b="1" dirty="0">
                <a:solidFill>
                  <a:schemeClr val="tx1"/>
                </a:solidFill>
                <a:latin typeface="+mj-lt"/>
                <a:cs typeface="Arial" panose="020B0604020202020204" pitchFamily="34" charset="0"/>
              </a:rPr>
              <a:t>leen en formato digital. </a:t>
            </a:r>
          </a:p>
          <a:p>
            <a:pPr marL="628650" lvl="1" indent="-171450" algn="just">
              <a:lnSpc>
                <a:spcPct val="107000"/>
              </a:lnSpc>
              <a:spcAft>
                <a:spcPts val="600"/>
              </a:spcAft>
              <a:buFont typeface="Arial" panose="020B0604020202020204" pitchFamily="34" charset="0"/>
              <a:buChar char="•"/>
              <a:tabLst>
                <a:tab pos="457200" algn="l"/>
              </a:tabLst>
            </a:pPr>
            <a:r>
              <a:rPr lang="es-ES" sz="1200" dirty="0">
                <a:latin typeface="+mj-lt"/>
                <a:cs typeface="Arial" panose="020B0604020202020204" pitchFamily="34" charset="0"/>
              </a:rPr>
              <a:t>Este tipo de lectura ha crecido un 34,3% en los últimos 10 años.</a:t>
            </a:r>
            <a:endParaRPr lang="es-ES" sz="1200" dirty="0">
              <a:solidFill>
                <a:schemeClr val="tx1"/>
              </a:solidFill>
              <a:latin typeface="+mj-lt"/>
              <a:cs typeface="Arial" panose="020B0604020202020204" pitchFamily="34" charset="0"/>
            </a:endParaRPr>
          </a:p>
          <a:p>
            <a:pPr marL="628650" lvl="1" indent="-171450" algn="just">
              <a:lnSpc>
                <a:spcPct val="107000"/>
              </a:lnSpc>
              <a:spcAft>
                <a:spcPts val="600"/>
              </a:spcAft>
              <a:buFont typeface="Arial" panose="020B0604020202020204" pitchFamily="34" charset="0"/>
              <a:buChar char="•"/>
              <a:tabLst>
                <a:tab pos="457200" algn="l"/>
              </a:tabLst>
            </a:pPr>
            <a:r>
              <a:rPr lang="es-ES" sz="1200" dirty="0">
                <a:solidFill>
                  <a:schemeClr val="tx1"/>
                </a:solidFill>
                <a:latin typeface="+mj-lt"/>
                <a:cs typeface="Arial" panose="020B0604020202020204" pitchFamily="34" charset="0"/>
              </a:rPr>
              <a:t>Prácticamente todos los lectores digitales (80,1%) son lectores frecuentes (al menos una vez por semana).</a:t>
            </a:r>
            <a:endParaRPr lang="es-ES" sz="1200" b="1" dirty="0">
              <a:solidFill>
                <a:schemeClr val="tx1"/>
              </a:solidFill>
              <a:latin typeface="+mj-lt"/>
              <a:cs typeface="Arial" panose="020B0604020202020204" pitchFamily="34" charset="0"/>
            </a:endParaRPr>
          </a:p>
          <a:p>
            <a:pPr marL="742950" lvl="1" indent="-285750" algn="just">
              <a:lnSpc>
                <a:spcPct val="107000"/>
              </a:lnSpc>
              <a:spcAft>
                <a:spcPts val="600"/>
              </a:spcAft>
              <a:buFont typeface="Arial" panose="020B0604020202020204" pitchFamily="34" charset="0"/>
              <a:buChar char="•"/>
              <a:tabLst>
                <a:tab pos="914400" algn="l"/>
              </a:tabLst>
            </a:pPr>
            <a:r>
              <a:rPr lang="es-ES" sz="1200" b="1" dirty="0">
                <a:latin typeface="+mj-lt"/>
                <a:cs typeface="Times New Roman" panose="02020603050405020304" pitchFamily="18" charset="0"/>
              </a:rPr>
              <a:t>Libros, prensa, redes sociales y webs, blogs y foros aumentan su lectura en formato digital</a:t>
            </a:r>
            <a:r>
              <a:rPr lang="es-ES" sz="1200" dirty="0">
                <a:latin typeface="+mj-lt"/>
                <a:cs typeface="Times New Roman" panose="02020603050405020304" pitchFamily="18" charset="0"/>
              </a:rPr>
              <a:t>. </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ea typeface="Verdana" panose="020B0604030504040204" pitchFamily="34" charset="0"/>
              </a:rPr>
              <a:t>El incremento en la lectura de contenido digital no se traduce en un incremento paralelo de la lectura total, lo que apunta a un aumento en la lectura digital, sin dejar de lado al papel</a:t>
            </a:r>
            <a:endParaRPr lang="es-ES" sz="1200" dirty="0">
              <a:latin typeface="+mj-lt"/>
              <a:cs typeface="Times New Roman" panose="02020603050405020304" pitchFamily="18" charset="0"/>
            </a:endParaRPr>
          </a:p>
          <a:p>
            <a:pPr marL="685800" lvl="1" indent="-228600" algn="just">
              <a:lnSpc>
                <a:spcPct val="107000"/>
              </a:lnSpc>
              <a:spcAft>
                <a:spcPts val="600"/>
              </a:spcAft>
              <a:buFont typeface="Arial" panose="020B0604020202020204" pitchFamily="34" charset="0"/>
              <a:buChar char="•"/>
              <a:tabLst>
                <a:tab pos="1828800" algn="l"/>
              </a:tabLst>
            </a:pPr>
            <a:r>
              <a:rPr lang="es-ES" sz="1200" dirty="0">
                <a:latin typeface="+mj-lt"/>
                <a:cs typeface="Arial" panose="020B0604020202020204" pitchFamily="34" charset="0"/>
              </a:rPr>
              <a:t>El móvil se mantiene como el dispositivo más utilizado para la lectura en soporte digital. Soporte que aumenta un año más hasta alcanzar el 70,3%.</a:t>
            </a:r>
          </a:p>
          <a:p>
            <a:pPr marL="685800" lvl="1" indent="-228600" algn="just">
              <a:lnSpc>
                <a:spcPct val="107000"/>
              </a:lnSpc>
              <a:spcAft>
                <a:spcPts val="600"/>
              </a:spcAft>
              <a:buFont typeface="Arial" panose="020B0604020202020204" pitchFamily="34" charset="0"/>
              <a:buChar char="•"/>
              <a:tabLst>
                <a:tab pos="1828800" algn="l"/>
              </a:tabLst>
            </a:pPr>
            <a:r>
              <a:rPr lang="es-ES" sz="1200" dirty="0">
                <a:solidFill>
                  <a:schemeClr val="tx1"/>
                </a:solidFill>
                <a:latin typeface="+mj-lt"/>
                <a:ea typeface="Verdana" panose="020B0604030504040204" pitchFamily="34" charset="0"/>
                <a:cs typeface="Verdana" panose="020B0604030504040204" pitchFamily="34" charset="0"/>
              </a:rPr>
              <a:t>El E-Reader se utiliza principalmente para la lectura de libros. El ordenador, la </a:t>
            </a:r>
            <a:r>
              <a:rPr lang="es-ES" sz="1200" dirty="0" err="1">
                <a:solidFill>
                  <a:schemeClr val="tx1"/>
                </a:solidFill>
                <a:latin typeface="+mj-lt"/>
                <a:ea typeface="Verdana" panose="020B0604030504040204" pitchFamily="34" charset="0"/>
                <a:cs typeface="Verdana" panose="020B0604030504040204" pitchFamily="34" charset="0"/>
              </a:rPr>
              <a:t>tablet</a:t>
            </a:r>
            <a:r>
              <a:rPr lang="es-ES" sz="1200" dirty="0">
                <a:solidFill>
                  <a:schemeClr val="tx1"/>
                </a:solidFill>
                <a:latin typeface="+mj-lt"/>
                <a:ea typeface="Verdana" panose="020B0604030504040204" pitchFamily="34" charset="0"/>
                <a:cs typeface="Verdana" panose="020B0604030504040204" pitchFamily="34" charset="0"/>
              </a:rPr>
              <a:t> y el móvil, se utilizan de una forma similar en cuanto a lo que se lee en ellos (Webs, Redes Sociales y prensa y libros).</a:t>
            </a:r>
          </a:p>
          <a:p>
            <a:pPr marL="685800" lvl="1" indent="-228600" algn="just">
              <a:lnSpc>
                <a:spcPct val="107000"/>
              </a:lnSpc>
              <a:spcAft>
                <a:spcPts val="600"/>
              </a:spcAft>
              <a:buFont typeface="Symbol" panose="05050102010706020507" pitchFamily="18" charset="2"/>
              <a:buChar char=""/>
              <a:tabLst>
                <a:tab pos="1828800" algn="l"/>
              </a:tabLst>
            </a:pPr>
            <a:endParaRPr lang="es-ES" sz="1200" dirty="0">
              <a:solidFill>
                <a:schemeClr val="tx1"/>
              </a:solidFill>
              <a:latin typeface="+mj-lt"/>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8241FDEE-577C-4328-AF1F-441A0C51A873}"/>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14" name="Rectángulo 13">
            <a:extLst>
              <a:ext uri="{FF2B5EF4-FFF2-40B4-BE49-F238E27FC236}">
                <a16:creationId xmlns:a16="http://schemas.microsoft.com/office/drawing/2014/main" id="{24498E35-805C-4B3C-9E6F-CCD9EA2765E5}"/>
              </a:ext>
            </a:extLst>
          </p:cNvPr>
          <p:cNvSpPr/>
          <p:nvPr/>
        </p:nvSpPr>
        <p:spPr>
          <a:xfrm>
            <a:off x="3993131" y="1611253"/>
            <a:ext cx="4190571" cy="332527"/>
          </a:xfrm>
          <a:prstGeom prst="rect">
            <a:avLst/>
          </a:prstGeom>
        </p:spPr>
        <p:txBody>
          <a:bodyPr wrap="none">
            <a:spAutoFit/>
          </a:bodyPr>
          <a:lstStyle/>
          <a:p>
            <a:pPr algn="ctr">
              <a:lnSpc>
                <a:spcPct val="107000"/>
              </a:lnSpc>
            </a:pPr>
            <a:r>
              <a:rPr lang="es-ES" sz="1600" b="1" dirty="0">
                <a:solidFill>
                  <a:schemeClr val="accent5">
                    <a:lumMod val="50000"/>
                  </a:schemeClr>
                </a:solidFill>
              </a:rPr>
              <a:t>LA LECTURA EN SOPORTE DIGITAL</a:t>
            </a:r>
          </a:p>
        </p:txBody>
      </p:sp>
      <p:sp>
        <p:nvSpPr>
          <p:cNvPr id="16" name="Elipse 15">
            <a:extLst>
              <a:ext uri="{FF2B5EF4-FFF2-40B4-BE49-F238E27FC236}">
                <a16:creationId xmlns:a16="http://schemas.microsoft.com/office/drawing/2014/main" id="{A70CFA87-5A04-46B6-8FDC-12A0E8A933AB}"/>
              </a:ext>
            </a:extLst>
          </p:cNvPr>
          <p:cNvSpPr/>
          <p:nvPr/>
        </p:nvSpPr>
        <p:spPr>
          <a:xfrm>
            <a:off x="3537328" y="1549614"/>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2" descr="https://d30y9cdsu7xlg0.cloudfront.net/png/612905-200.png">
            <a:extLst>
              <a:ext uri="{FF2B5EF4-FFF2-40B4-BE49-F238E27FC236}">
                <a16:creationId xmlns:a16="http://schemas.microsoft.com/office/drawing/2014/main" id="{3E718268-3F48-4453-BCD5-2625CB1CCD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553" y="1611253"/>
            <a:ext cx="331351" cy="3313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a16="http://schemas.microsoft.com/office/drawing/2014/main" id="{6CD73711-15EF-4170-A941-A1C4AE9102CD}"/>
              </a:ext>
            </a:extLst>
          </p:cNvPr>
          <p:cNvSpPr/>
          <p:nvPr/>
        </p:nvSpPr>
        <p:spPr>
          <a:xfrm>
            <a:off x="6430440" y="2024228"/>
            <a:ext cx="5472000" cy="4599080"/>
          </a:xfrm>
          <a:prstGeom prst="rect">
            <a:avLst/>
          </a:prstGeom>
        </p:spPr>
        <p:txBody>
          <a:bodyPr wrap="square">
            <a:spAutoFit/>
          </a:bodyPr>
          <a:lstStyle/>
          <a:p>
            <a:pPr marL="171450" indent="-171450" algn="just">
              <a:lnSpc>
                <a:spcPct val="107000"/>
              </a:lnSpc>
              <a:spcAft>
                <a:spcPts val="600"/>
              </a:spcAft>
              <a:buFont typeface="Symbol" panose="05050102010706020507" pitchFamily="18" charset="2"/>
              <a:buChar char=""/>
              <a:tabLst>
                <a:tab pos="914400" algn="l"/>
              </a:tabLst>
            </a:pPr>
            <a:r>
              <a:rPr lang="es-ES" sz="1200" b="1" dirty="0">
                <a:latin typeface="+mj-lt"/>
                <a:cs typeface="Times New Roman" panose="02020603050405020304" pitchFamily="18" charset="0"/>
              </a:rPr>
              <a:t>El 30,3% de la población de 14 años o más lee libros en formato digital </a:t>
            </a:r>
            <a:r>
              <a:rPr lang="es-ES" sz="1200" dirty="0">
                <a:latin typeface="+mj-lt"/>
                <a:cs typeface="Times New Roman" panose="02020603050405020304" pitchFamily="18" charset="0"/>
              </a:rPr>
              <a:t>al menos una vez al trimestre. </a:t>
            </a:r>
          </a:p>
          <a:p>
            <a:pPr marL="628650" lvl="1" indent="-171450" algn="just">
              <a:lnSpc>
                <a:spcPct val="107000"/>
              </a:lnSpc>
              <a:spcAft>
                <a:spcPts val="600"/>
              </a:spcAft>
              <a:buFont typeface="Arial" panose="020B0604020202020204" pitchFamily="34" charset="0"/>
              <a:buChar char="•"/>
              <a:tabLst>
                <a:tab pos="914400" algn="l"/>
              </a:tabLst>
            </a:pPr>
            <a:r>
              <a:rPr lang="es-ES" sz="1200" dirty="0">
                <a:solidFill>
                  <a:schemeClr val="tx1"/>
                </a:solidFill>
                <a:latin typeface="+mj-lt"/>
                <a:ea typeface="Verdana" panose="020B0604030504040204" pitchFamily="34" charset="0"/>
                <a:cs typeface="Verdana" panose="020B0604030504040204" pitchFamily="34" charset="0"/>
              </a:rPr>
              <a:t>La </a:t>
            </a:r>
            <a:r>
              <a:rPr lang="es-ES" sz="1200" b="1" dirty="0">
                <a:solidFill>
                  <a:schemeClr val="tx1"/>
                </a:solidFill>
                <a:latin typeface="+mj-lt"/>
                <a:ea typeface="Verdana" panose="020B0604030504040204" pitchFamily="34" charset="0"/>
                <a:cs typeface="Verdana" panose="020B0604030504040204" pitchFamily="34" charset="0"/>
              </a:rPr>
              <a:t>descarga gratuita </a:t>
            </a:r>
            <a:r>
              <a:rPr lang="es-ES" sz="1200" dirty="0">
                <a:solidFill>
                  <a:schemeClr val="tx1"/>
                </a:solidFill>
                <a:latin typeface="+mj-lt"/>
                <a:ea typeface="Verdana" panose="020B0604030504040204" pitchFamily="34" charset="0"/>
                <a:cs typeface="Verdana" panose="020B0604030504040204" pitchFamily="34" charset="0"/>
              </a:rPr>
              <a:t>sigue siendo </a:t>
            </a:r>
            <a:r>
              <a:rPr lang="es-ES" sz="1200" b="1" dirty="0">
                <a:solidFill>
                  <a:schemeClr val="tx1"/>
                </a:solidFill>
                <a:latin typeface="+mj-lt"/>
                <a:ea typeface="Verdana" panose="020B0604030504040204" pitchFamily="34" charset="0"/>
                <a:cs typeface="Verdana" panose="020B0604030504040204" pitchFamily="34" charset="0"/>
              </a:rPr>
              <a:t>el método más habitual para la obtención de los libros digitales</a:t>
            </a:r>
            <a:endParaRPr lang="es-ES" sz="1200" b="1" dirty="0">
              <a:solidFill>
                <a:schemeClr val="tx1"/>
              </a:solidFill>
              <a:latin typeface="+mj-lt"/>
              <a:ea typeface="Verdana" panose="020B0604030504040204" pitchFamily="34" charset="0"/>
              <a:cs typeface="Times New Roman" panose="02020603050405020304" pitchFamily="18" charset="0"/>
            </a:endParaRPr>
          </a:p>
          <a:p>
            <a:pPr marL="628650" lvl="1" indent="-171450" algn="just">
              <a:lnSpc>
                <a:spcPct val="107000"/>
              </a:lnSpc>
              <a:spcAft>
                <a:spcPts val="600"/>
              </a:spcAft>
              <a:buFont typeface="Arial" panose="020B0604020202020204" pitchFamily="34" charset="0"/>
              <a:buChar char="•"/>
              <a:tabLst>
                <a:tab pos="914400" algn="l"/>
              </a:tabLst>
            </a:pPr>
            <a:r>
              <a:rPr lang="es-ES" sz="1200" dirty="0">
                <a:solidFill>
                  <a:schemeClr val="tx1"/>
                </a:solidFill>
                <a:latin typeface="+mj-lt"/>
                <a:ea typeface="Verdana" panose="020B0604030504040204" pitchFamily="34" charset="0"/>
                <a:cs typeface="Verdana" panose="020B0604030504040204" pitchFamily="34" charset="0"/>
              </a:rPr>
              <a:t>Continúa la </a:t>
            </a:r>
            <a:r>
              <a:rPr lang="es-ES" sz="1200" b="1" dirty="0">
                <a:solidFill>
                  <a:schemeClr val="tx1"/>
                </a:solidFill>
                <a:latin typeface="+mj-lt"/>
                <a:ea typeface="Verdana" panose="020B0604030504040204" pitchFamily="34" charset="0"/>
                <a:cs typeface="Verdana" panose="020B0604030504040204" pitchFamily="34" charset="0"/>
              </a:rPr>
              <a:t>tendencia ascendente los entrevistados que pagan por los libros electrónicos </a:t>
            </a:r>
            <a:r>
              <a:rPr lang="es-ES" sz="1200" dirty="0">
                <a:solidFill>
                  <a:schemeClr val="tx1"/>
                </a:solidFill>
                <a:latin typeface="+mj-lt"/>
                <a:ea typeface="Verdana" panose="020B0604030504040204" pitchFamily="34" charset="0"/>
                <a:cs typeface="Verdana" panose="020B0604030504040204" pitchFamily="34" charset="0"/>
              </a:rPr>
              <a:t>(39,8%) y se mantiene el % que los consiguen por medio de amigos/familiares (43,7%).</a:t>
            </a:r>
            <a:endParaRPr lang="es-ES" sz="1200" dirty="0">
              <a:latin typeface="+mj-lt"/>
              <a:cs typeface="Times New Roman" panose="02020603050405020304" pitchFamily="18" charset="0"/>
            </a:endParaRPr>
          </a:p>
          <a:p>
            <a:pPr marL="342900" lvl="0" indent="-342900" algn="just">
              <a:lnSpc>
                <a:spcPct val="107000"/>
              </a:lnSpc>
              <a:spcAft>
                <a:spcPts val="600"/>
              </a:spcAft>
              <a:buFont typeface="Symbol" panose="05050102010706020507" pitchFamily="18" charset="2"/>
              <a:buChar char=""/>
              <a:tabLst>
                <a:tab pos="457200" algn="l"/>
              </a:tabLst>
            </a:pPr>
            <a:r>
              <a:rPr lang="es-ES" sz="1200" dirty="0">
                <a:latin typeface="+mj-lt"/>
                <a:cs typeface="Times New Roman" panose="02020603050405020304" pitchFamily="18" charset="0"/>
              </a:rPr>
              <a:t>Del 64,0% de lectores de libros en tiempo libre:</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Un </a:t>
            </a:r>
            <a:r>
              <a:rPr lang="es-ES" sz="1200" b="1" dirty="0">
                <a:latin typeface="+mj-lt"/>
                <a:cs typeface="Times New Roman" panose="02020603050405020304" pitchFamily="18" charset="0"/>
              </a:rPr>
              <a:t>34,3%</a:t>
            </a:r>
            <a:r>
              <a:rPr lang="es-ES" sz="1200" dirty="0">
                <a:latin typeface="+mj-lt"/>
                <a:cs typeface="Times New Roman" panose="02020603050405020304" pitchFamily="18" charset="0"/>
              </a:rPr>
              <a:t> se mantiene como </a:t>
            </a:r>
            <a:r>
              <a:rPr lang="es-ES" sz="1200" b="1" dirty="0">
                <a:latin typeface="+mj-lt"/>
                <a:cs typeface="Times New Roman" panose="02020603050405020304" pitchFamily="18" charset="0"/>
              </a:rPr>
              <a:t>lector exclusivo de papel</a:t>
            </a:r>
            <a:r>
              <a:rPr lang="es-ES" sz="1200" dirty="0">
                <a:latin typeface="+mj-lt"/>
                <a:cs typeface="Times New Roman" panose="02020603050405020304" pitchFamily="18" charset="0"/>
              </a:rPr>
              <a:t>.</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Un </a:t>
            </a:r>
            <a:r>
              <a:rPr lang="es-ES" sz="1200" b="1" dirty="0">
                <a:latin typeface="+mj-lt"/>
                <a:cs typeface="Times New Roman" panose="02020603050405020304" pitchFamily="18" charset="0"/>
              </a:rPr>
              <a:t>20,8%</a:t>
            </a:r>
            <a:r>
              <a:rPr lang="es-ES" sz="1200" dirty="0">
                <a:latin typeface="+mj-lt"/>
                <a:cs typeface="Times New Roman" panose="02020603050405020304" pitchFamily="18" charset="0"/>
              </a:rPr>
              <a:t> </a:t>
            </a:r>
            <a:r>
              <a:rPr lang="es-ES" sz="1200" b="1" dirty="0">
                <a:latin typeface="+mj-lt"/>
                <a:cs typeface="Times New Roman" panose="02020603050405020304" pitchFamily="18" charset="0"/>
              </a:rPr>
              <a:t>lee tanto</a:t>
            </a:r>
            <a:r>
              <a:rPr lang="es-ES" sz="1200" dirty="0">
                <a:latin typeface="+mj-lt"/>
                <a:cs typeface="Times New Roman" panose="02020603050405020304" pitchFamily="18" charset="0"/>
              </a:rPr>
              <a:t> libros en </a:t>
            </a:r>
            <a:r>
              <a:rPr lang="es-ES" sz="1200" b="1" dirty="0">
                <a:latin typeface="+mj-lt"/>
                <a:cs typeface="Times New Roman" panose="02020603050405020304" pitchFamily="18" charset="0"/>
              </a:rPr>
              <a:t>papel</a:t>
            </a:r>
            <a:r>
              <a:rPr lang="es-ES" sz="1200" dirty="0">
                <a:latin typeface="+mj-lt"/>
                <a:cs typeface="Times New Roman" panose="02020603050405020304" pitchFamily="18" charset="0"/>
              </a:rPr>
              <a:t> </a:t>
            </a:r>
            <a:r>
              <a:rPr lang="es-ES" sz="1200" b="1" dirty="0">
                <a:latin typeface="+mj-lt"/>
                <a:cs typeface="Times New Roman" panose="02020603050405020304" pitchFamily="18" charset="0"/>
              </a:rPr>
              <a:t>como</a:t>
            </a:r>
            <a:r>
              <a:rPr lang="es-ES" sz="1200" dirty="0">
                <a:latin typeface="+mj-lt"/>
                <a:cs typeface="Times New Roman" panose="02020603050405020304" pitchFamily="18" charset="0"/>
              </a:rPr>
              <a:t> en formato </a:t>
            </a:r>
            <a:r>
              <a:rPr lang="es-ES" sz="1200" b="1" dirty="0">
                <a:latin typeface="+mj-lt"/>
                <a:cs typeface="Times New Roman" panose="02020603050405020304" pitchFamily="18" charset="0"/>
              </a:rPr>
              <a:t>digital</a:t>
            </a:r>
            <a:r>
              <a:rPr lang="es-ES" sz="1200" dirty="0">
                <a:latin typeface="+mj-lt"/>
                <a:cs typeface="Times New Roman" panose="02020603050405020304" pitchFamily="18" charset="0"/>
              </a:rPr>
              <a:t>.</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Un </a:t>
            </a:r>
            <a:r>
              <a:rPr lang="es-ES" sz="1200" b="1" dirty="0">
                <a:latin typeface="+mj-lt"/>
                <a:cs typeface="Times New Roman" panose="02020603050405020304" pitchFamily="18" charset="0"/>
              </a:rPr>
              <a:t>8,9%</a:t>
            </a:r>
            <a:r>
              <a:rPr lang="es-ES" sz="1200" dirty="0">
                <a:latin typeface="+mj-lt"/>
                <a:cs typeface="Times New Roman" panose="02020603050405020304" pitchFamily="18" charset="0"/>
              </a:rPr>
              <a:t> lee </a:t>
            </a:r>
            <a:r>
              <a:rPr lang="es-ES" sz="1200" b="1" dirty="0">
                <a:latin typeface="+mj-lt"/>
                <a:cs typeface="Times New Roman" panose="02020603050405020304" pitchFamily="18" charset="0"/>
              </a:rPr>
              <a:t>exclusivamente</a:t>
            </a:r>
            <a:r>
              <a:rPr lang="es-ES" sz="1200" dirty="0">
                <a:latin typeface="+mj-lt"/>
                <a:cs typeface="Times New Roman" panose="02020603050405020304" pitchFamily="18" charset="0"/>
              </a:rPr>
              <a:t> en formato </a:t>
            </a:r>
            <a:r>
              <a:rPr lang="es-ES" sz="1200" b="1" dirty="0">
                <a:latin typeface="+mj-lt"/>
                <a:cs typeface="Times New Roman" panose="02020603050405020304" pitchFamily="18" charset="0"/>
              </a:rPr>
              <a:t>digital</a:t>
            </a:r>
            <a:r>
              <a:rPr lang="es-ES" sz="1200" dirty="0">
                <a:latin typeface="+mj-lt"/>
                <a:cs typeface="Times New Roman" panose="02020603050405020304" pitchFamily="18" charset="0"/>
              </a:rPr>
              <a:t>.</a:t>
            </a:r>
          </a:p>
          <a:p>
            <a:pPr marL="342900" lvl="0" indent="-342900" algn="just">
              <a:lnSpc>
                <a:spcPct val="107000"/>
              </a:lnSpc>
              <a:spcAft>
                <a:spcPts val="600"/>
              </a:spcAft>
              <a:buFont typeface="Symbol" panose="05050102010706020507" pitchFamily="18" charset="2"/>
              <a:buChar char=""/>
              <a:tabLst>
                <a:tab pos="457200" algn="l"/>
              </a:tabLst>
            </a:pPr>
            <a:r>
              <a:rPr lang="es-ES" sz="1200" dirty="0">
                <a:latin typeface="+mj-lt"/>
                <a:cs typeface="Times New Roman" panose="02020603050405020304" pitchFamily="18" charset="0"/>
              </a:rPr>
              <a:t>Los lectores exclusivos de libros digitales presentan un perfil de lector ligeramente más intensivo que el que solo lee en papel:</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Leen y compran más libros al año.</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Además de libros, </a:t>
            </a:r>
            <a:r>
              <a:rPr lang="es-ES" sz="1200" dirty="0">
                <a:solidFill>
                  <a:schemeClr val="tx1"/>
                </a:solidFill>
                <a:latin typeface="+mj-lt"/>
                <a:ea typeface="Verdana" panose="020B0604030504040204" pitchFamily="34" charset="0"/>
                <a:cs typeface="Verdana" panose="020B0604030504040204" pitchFamily="34" charset="0"/>
              </a:rPr>
              <a:t>el lector digital también lee más periódicos, redes sociales, webs, blogs y foros</a:t>
            </a:r>
            <a:r>
              <a:rPr lang="es-ES" sz="1200" dirty="0">
                <a:latin typeface="+mj-lt"/>
                <a:cs typeface="Times New Roman" panose="02020603050405020304" pitchFamily="18" charset="0"/>
              </a:rPr>
              <a:t>.</a:t>
            </a:r>
          </a:p>
          <a:p>
            <a:pPr marL="742950" lvl="1" indent="-285750" algn="just">
              <a:lnSpc>
                <a:spcPct val="107000"/>
              </a:lnSpc>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Son más jóvenes y con un nivel de estudios superior.</a:t>
            </a:r>
          </a:p>
        </p:txBody>
      </p:sp>
    </p:spTree>
    <p:extLst>
      <p:ext uri="{BB962C8B-B14F-4D97-AF65-F5344CB8AC3E}">
        <p14:creationId xmlns:p14="http://schemas.microsoft.com/office/powerpoint/2010/main" val="18171313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3">
            <a:extLst>
              <a:ext uri="{FF2B5EF4-FFF2-40B4-BE49-F238E27FC236}">
                <a16:creationId xmlns:a16="http://schemas.microsoft.com/office/drawing/2014/main" id="{5090EBBC-E3AF-41F0-B25A-5B08148AA70A}"/>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5" name="Rectángulo 4">
            <a:extLst>
              <a:ext uri="{FF2B5EF4-FFF2-40B4-BE49-F238E27FC236}">
                <a16:creationId xmlns:a16="http://schemas.microsoft.com/office/drawing/2014/main" id="{55A33B6A-3364-4E5F-A22C-094403E9DAAB}"/>
              </a:ext>
            </a:extLst>
          </p:cNvPr>
          <p:cNvSpPr/>
          <p:nvPr/>
        </p:nvSpPr>
        <p:spPr>
          <a:xfrm>
            <a:off x="886096" y="727584"/>
            <a:ext cx="10513192" cy="362472"/>
          </a:xfrm>
          <a:prstGeom prst="rect">
            <a:avLst/>
          </a:prstGeom>
        </p:spPr>
        <p:txBody>
          <a:bodyPr wrap="square">
            <a:spAutoFit/>
          </a:bodyPr>
          <a:lstStyle/>
          <a:p>
            <a:pPr algn="ctr">
              <a:lnSpc>
                <a:spcPct val="107000"/>
              </a:lnSpc>
              <a:spcAft>
                <a:spcPts val="800"/>
              </a:spcAft>
            </a:pPr>
            <a:r>
              <a:rPr lang="es-ES" b="1" dirty="0">
                <a:solidFill>
                  <a:schemeClr val="accent5">
                    <a:lumMod val="50000"/>
                  </a:schemeClr>
                </a:solidFill>
                <a:latin typeface="+mj-lt"/>
                <a:ea typeface="Calibri" panose="020F0502020204030204" pitchFamily="34" charset="0"/>
                <a:cs typeface="Times New Roman" panose="02020603050405020304" pitchFamily="18" charset="0"/>
              </a:rPr>
              <a:t>Leer libros durante el confinamiento ayudó a llevar mejor la situación</a:t>
            </a:r>
          </a:p>
        </p:txBody>
      </p:sp>
      <p:sp>
        <p:nvSpPr>
          <p:cNvPr id="6" name="Rectángulo 5">
            <a:extLst>
              <a:ext uri="{FF2B5EF4-FFF2-40B4-BE49-F238E27FC236}">
                <a16:creationId xmlns:a16="http://schemas.microsoft.com/office/drawing/2014/main" id="{5ED46A64-6D1F-46B9-8B1C-20382C9E7019}"/>
              </a:ext>
            </a:extLst>
          </p:cNvPr>
          <p:cNvSpPr/>
          <p:nvPr/>
        </p:nvSpPr>
        <p:spPr>
          <a:xfrm>
            <a:off x="3993131" y="1475310"/>
            <a:ext cx="5277801" cy="595997"/>
          </a:xfrm>
          <a:prstGeom prst="rect">
            <a:avLst/>
          </a:prstGeom>
        </p:spPr>
        <p:txBody>
          <a:bodyPr wrap="square">
            <a:spAutoFit/>
          </a:bodyPr>
          <a:lstStyle/>
          <a:p>
            <a:pPr algn="ctr">
              <a:lnSpc>
                <a:spcPct val="107000"/>
              </a:lnSpc>
            </a:pPr>
            <a:r>
              <a:rPr lang="es-ES" sz="1600" b="1" dirty="0">
                <a:solidFill>
                  <a:schemeClr val="accent5">
                    <a:lumMod val="50000"/>
                  </a:schemeClr>
                </a:solidFill>
              </a:rPr>
              <a:t>EL PAPEL DEL LIBRO Y DE LA LECTURA DURANTE EL PERIODO DE CONFINAMIENTO</a:t>
            </a:r>
          </a:p>
        </p:txBody>
      </p:sp>
      <p:sp>
        <p:nvSpPr>
          <p:cNvPr id="7" name="Elipse 6">
            <a:extLst>
              <a:ext uri="{FF2B5EF4-FFF2-40B4-BE49-F238E27FC236}">
                <a16:creationId xmlns:a16="http://schemas.microsoft.com/office/drawing/2014/main" id="{D903E84D-4D60-4EE3-95F3-0A4E4CDF9581}"/>
              </a:ext>
            </a:extLst>
          </p:cNvPr>
          <p:cNvSpPr/>
          <p:nvPr/>
        </p:nvSpPr>
        <p:spPr>
          <a:xfrm>
            <a:off x="3537328" y="1549614"/>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2E40FD7-44C3-446E-8C2E-7370199FA69C}"/>
              </a:ext>
            </a:extLst>
          </p:cNvPr>
          <p:cNvSpPr/>
          <p:nvPr/>
        </p:nvSpPr>
        <p:spPr>
          <a:xfrm>
            <a:off x="2943229" y="2403832"/>
            <a:ext cx="6398926" cy="3366050"/>
          </a:xfrm>
          <a:prstGeom prst="rect">
            <a:avLst/>
          </a:prstGeom>
        </p:spPr>
        <p:txBody>
          <a:bodyPr wrap="square">
            <a:spAutoFit/>
          </a:bodyPr>
          <a:lstStyle/>
          <a:p>
            <a:pPr marL="171450" indent="-171450" algn="just">
              <a:lnSpc>
                <a:spcPts val="2000"/>
              </a:lnSpc>
              <a:spcBef>
                <a:spcPct val="20000"/>
              </a:spcBef>
              <a:spcAft>
                <a:spcPts val="1200"/>
              </a:spcAft>
              <a:buFont typeface="Verdana" panose="020B0604030504040204" pitchFamily="34" charset="0"/>
              <a:buChar char="●"/>
            </a:pPr>
            <a:r>
              <a:rPr lang="es-ES" sz="1200" b="1" dirty="0">
                <a:latin typeface="+mj-lt"/>
                <a:ea typeface="Verdana" panose="020B0604030504040204" pitchFamily="34" charset="0"/>
              </a:rPr>
              <a:t>Durante el confinamiento por COVID-19 </a:t>
            </a:r>
            <a:r>
              <a:rPr lang="es-ES" sz="1200" dirty="0">
                <a:latin typeface="+mj-lt"/>
                <a:ea typeface="Verdana" panose="020B0604030504040204" pitchFamily="34" charset="0"/>
              </a:rPr>
              <a:t>entre los meses de marzo y junio, </a:t>
            </a:r>
            <a:r>
              <a:rPr lang="es-ES" sz="1200" b="1" dirty="0">
                <a:latin typeface="+mj-lt"/>
                <a:ea typeface="Verdana" panose="020B0604030504040204" pitchFamily="34" charset="0"/>
              </a:rPr>
              <a:t>el número de lectores frecuentes de libros aumentó hasta alcanzar el 57% de la población</a:t>
            </a:r>
            <a:r>
              <a:rPr lang="es-ES" sz="1200" dirty="0">
                <a:latin typeface="+mj-lt"/>
                <a:ea typeface="Verdana" panose="020B0604030504040204" pitchFamily="34" charset="0"/>
              </a:rPr>
              <a:t>.</a:t>
            </a:r>
          </a:p>
          <a:p>
            <a:pPr marL="628650" lvl="1" indent="-171450" algn="just">
              <a:lnSpc>
                <a:spcPts val="2000"/>
              </a:lnSpc>
              <a:spcBef>
                <a:spcPct val="20000"/>
              </a:spcBef>
              <a:spcAft>
                <a:spcPts val="1200"/>
              </a:spcAft>
              <a:buFont typeface="Arial" panose="020B0604020202020204" pitchFamily="34" charset="0"/>
              <a:buChar char="•"/>
            </a:pPr>
            <a:r>
              <a:rPr lang="es-ES_tradnl" sz="1200" dirty="0">
                <a:latin typeface="+mj-lt"/>
                <a:ea typeface="Verdana" panose="020B0604030504040204" pitchFamily="34" charset="0"/>
              </a:rPr>
              <a:t>Durante el confinamiento </a:t>
            </a:r>
            <a:r>
              <a:rPr lang="es-ES_tradnl" sz="1200" b="1" dirty="0">
                <a:latin typeface="+mj-lt"/>
                <a:ea typeface="Verdana" panose="020B0604030504040204" pitchFamily="34" charset="0"/>
              </a:rPr>
              <a:t>se leyó de media 90 minutos </a:t>
            </a:r>
            <a:r>
              <a:rPr lang="es-ES_tradnl" sz="1200" dirty="0">
                <a:latin typeface="+mj-lt"/>
                <a:ea typeface="Verdana" panose="020B0604030504040204" pitchFamily="34" charset="0"/>
              </a:rPr>
              <a:t>más que </a:t>
            </a:r>
            <a:r>
              <a:rPr lang="es-ES" sz="1200" dirty="0">
                <a:latin typeface="+mj-lt"/>
                <a:ea typeface="Verdana" panose="020B0604030504040204" pitchFamily="34" charset="0"/>
              </a:rPr>
              <a:t>lo que se leía </a:t>
            </a:r>
            <a:r>
              <a:rPr lang="es-ES_tradnl" sz="1200" dirty="0">
                <a:latin typeface="+mj-lt"/>
                <a:ea typeface="Verdana" panose="020B0604030504040204" pitchFamily="34" charset="0"/>
              </a:rPr>
              <a:t>en un periodo de “normalidad” el año pasado.</a:t>
            </a:r>
            <a:endParaRPr lang="es-ES" sz="1200" dirty="0">
              <a:latin typeface="+mj-lt"/>
              <a:ea typeface="Verdana" panose="020B0604030504040204" pitchFamily="34" charset="0"/>
            </a:endParaRPr>
          </a:p>
          <a:p>
            <a:pPr marL="628650" lvl="1" indent="-171450" algn="just">
              <a:spcBef>
                <a:spcPts val="600"/>
              </a:spcBef>
              <a:spcAft>
                <a:spcPts val="1200"/>
              </a:spcAft>
              <a:buFont typeface="Arial" panose="020B0604020202020204" pitchFamily="34" charset="0"/>
              <a:buChar char="•"/>
              <a:defRPr/>
            </a:pPr>
            <a:r>
              <a:rPr lang="es-ES" sz="1200" dirty="0">
                <a:latin typeface="+mj-lt"/>
                <a:ea typeface="Verdana" panose="020B0604030504040204" pitchFamily="34" charset="0"/>
              </a:rPr>
              <a:t>Las mujeres y los menores de 35 años aprovecharon para leer más que antes.</a:t>
            </a:r>
          </a:p>
          <a:p>
            <a:pPr marL="628650" lvl="1" indent="-171450" algn="just">
              <a:spcBef>
                <a:spcPts val="600"/>
              </a:spcBef>
              <a:spcAft>
                <a:spcPts val="1200"/>
              </a:spcAft>
              <a:buFont typeface="Arial" panose="020B0604020202020204" pitchFamily="34" charset="0"/>
              <a:buChar char="•"/>
              <a:defRPr/>
            </a:pPr>
            <a:r>
              <a:rPr lang="es-ES_tradnl" sz="1200" dirty="0">
                <a:latin typeface="+mj-lt"/>
                <a:ea typeface="Verdana" panose="020B0604030504040204" pitchFamily="34" charset="0"/>
              </a:rPr>
              <a:t>Afirman el </a:t>
            </a:r>
            <a:r>
              <a:rPr lang="es-ES_tradnl" sz="1200" b="1" dirty="0">
                <a:latin typeface="+mj-lt"/>
                <a:ea typeface="Verdana" panose="020B0604030504040204" pitchFamily="34" charset="0"/>
              </a:rPr>
              <a:t>82% de los entrevistados que leer libros les ayudó a llevar mejor el confinamiento.</a:t>
            </a:r>
          </a:p>
          <a:p>
            <a:pPr marL="628650" lvl="1" indent="-171450" algn="just">
              <a:spcBef>
                <a:spcPts val="600"/>
              </a:spcBef>
              <a:spcAft>
                <a:spcPts val="1200"/>
              </a:spcAft>
              <a:buFont typeface="Arial" panose="020B0604020202020204" pitchFamily="34" charset="0"/>
              <a:buChar char="•"/>
              <a:defRPr/>
            </a:pPr>
            <a:r>
              <a:rPr lang="es-ES_tradnl" sz="1200" dirty="0">
                <a:latin typeface="+mj-lt"/>
                <a:ea typeface="Verdana" panose="020B0604030504040204" pitchFamily="34" charset="0"/>
              </a:rPr>
              <a:t>Leer libros, durante el confinamiento, </a:t>
            </a:r>
            <a:r>
              <a:rPr lang="es-ES_tradnl" sz="1200" b="1" dirty="0">
                <a:latin typeface="+mj-lt"/>
                <a:ea typeface="Verdana" panose="020B0604030504040204" pitchFamily="34" charset="0"/>
              </a:rPr>
              <a:t>aportó entretenimiento, momentos de tranquilidad y relajación, ánimo positivo y alegría.</a:t>
            </a:r>
            <a:endParaRPr lang="es-ES" sz="1200" dirty="0">
              <a:latin typeface="+mj-lt"/>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55D2C152-A999-4B50-8898-7722C49731B3}"/>
              </a:ext>
            </a:extLst>
          </p:cNvPr>
          <p:cNvPicPr>
            <a:picLocks noChangeAspect="1"/>
          </p:cNvPicPr>
          <p:nvPr/>
        </p:nvPicPr>
        <p:blipFill>
          <a:blip r:embed="rId2"/>
          <a:stretch>
            <a:fillRect/>
          </a:stretch>
        </p:blipFill>
        <p:spPr>
          <a:xfrm>
            <a:off x="3644911" y="1607041"/>
            <a:ext cx="252000" cy="332536"/>
          </a:xfrm>
          <a:prstGeom prst="rect">
            <a:avLst/>
          </a:prstGeom>
        </p:spPr>
      </p:pic>
    </p:spTree>
    <p:extLst>
      <p:ext uri="{BB962C8B-B14F-4D97-AF65-F5344CB8AC3E}">
        <p14:creationId xmlns:p14="http://schemas.microsoft.com/office/powerpoint/2010/main" val="29626976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ángulo 4">
            <a:extLst>
              <a:ext uri="{FF2B5EF4-FFF2-40B4-BE49-F238E27FC236}">
                <a16:creationId xmlns:a16="http://schemas.microsoft.com/office/drawing/2014/main" id="{F546CEC2-794A-4524-A25A-341A5ECF6968}"/>
              </a:ext>
            </a:extLst>
          </p:cNvPr>
          <p:cNvSpPr/>
          <p:nvPr/>
        </p:nvSpPr>
        <p:spPr>
          <a:xfrm>
            <a:off x="922369" y="921035"/>
            <a:ext cx="10347261" cy="362472"/>
          </a:xfrm>
          <a:prstGeom prst="rect">
            <a:avLst/>
          </a:prstGeom>
        </p:spPr>
        <p:txBody>
          <a:bodyPr wrap="square">
            <a:spAutoFit/>
          </a:bodyPr>
          <a:lstStyle/>
          <a:p>
            <a:pPr algn="ctr">
              <a:lnSpc>
                <a:spcPct val="107000"/>
              </a:lnSpc>
              <a:spcAft>
                <a:spcPts val="800"/>
              </a:spcAft>
            </a:pPr>
            <a:r>
              <a:rPr lang="es-ES" b="1" dirty="0">
                <a:solidFill>
                  <a:schemeClr val="accent5">
                    <a:lumMod val="50000"/>
                  </a:schemeClr>
                </a:solidFill>
                <a:latin typeface="+mj-lt"/>
                <a:ea typeface="Calibri" panose="020F0502020204030204" pitchFamily="34" charset="0"/>
                <a:cs typeface="Times New Roman" panose="02020603050405020304" pitchFamily="18" charset="0"/>
              </a:rPr>
              <a:t>Crece la proporción de compradores de libros no de texto</a:t>
            </a:r>
          </a:p>
        </p:txBody>
      </p:sp>
      <p:sp>
        <p:nvSpPr>
          <p:cNvPr id="7" name="Rectángulo 6">
            <a:extLst>
              <a:ext uri="{FF2B5EF4-FFF2-40B4-BE49-F238E27FC236}">
                <a16:creationId xmlns:a16="http://schemas.microsoft.com/office/drawing/2014/main" id="{8F059423-3F8B-43BB-BD99-880D9269B700}"/>
              </a:ext>
            </a:extLst>
          </p:cNvPr>
          <p:cNvSpPr/>
          <p:nvPr/>
        </p:nvSpPr>
        <p:spPr>
          <a:xfrm>
            <a:off x="1849497" y="2144401"/>
            <a:ext cx="8115266" cy="4412105"/>
          </a:xfrm>
          <a:prstGeom prst="rect">
            <a:avLst/>
          </a:prstGeom>
        </p:spPr>
        <p:txBody>
          <a:bodyPr wrap="square">
            <a:spAutoFit/>
          </a:bodyPr>
          <a:lstStyle/>
          <a:p>
            <a:pPr marL="171450" indent="-171450" algn="just">
              <a:spcBef>
                <a:spcPts val="600"/>
              </a:spcBef>
              <a:spcAft>
                <a:spcPts val="600"/>
              </a:spcAft>
              <a:buFont typeface="Symbol" panose="05050102010706020507" pitchFamily="18" charset="2"/>
              <a:buChar char=""/>
              <a:tabLst>
                <a:tab pos="457200" algn="l"/>
              </a:tabLst>
            </a:pPr>
            <a:r>
              <a:rPr lang="es-ES" sz="1200" dirty="0">
                <a:ea typeface="Verdana" panose="020B0604030504040204" pitchFamily="34" charset="0"/>
                <a:cs typeface="Verdana" panose="020B0604030504040204" pitchFamily="34" charset="0"/>
              </a:rPr>
              <a:t>El </a:t>
            </a:r>
            <a:r>
              <a:rPr lang="es-ES" sz="1200" b="1" dirty="0">
                <a:ea typeface="Verdana" panose="020B0604030504040204" pitchFamily="34" charset="0"/>
                <a:cs typeface="Verdana" panose="020B0604030504040204" pitchFamily="34" charset="0"/>
              </a:rPr>
              <a:t>64,2% de la población española de 14 o más años ha comprado algún libro en los últimos 12 meses</a:t>
            </a:r>
            <a:r>
              <a:rPr lang="es-ES" sz="1200" dirty="0">
                <a:ea typeface="Verdana" panose="020B0604030504040204" pitchFamily="34" charset="0"/>
                <a:cs typeface="Verdana" panose="020B0604030504040204" pitchFamily="34" charset="0"/>
              </a:rPr>
              <a:t>, ya sea de texto o no de texto. Aunque el número de compradores ha aumentado respecto del año anterior </a:t>
            </a:r>
            <a:r>
              <a:rPr lang="es-ES" sz="1200" dirty="0">
                <a:ea typeface="Verdana" panose="020B0604030504040204" pitchFamily="34" charset="0"/>
              </a:rPr>
              <a:t>(62,6% en 2019- 64,2% en 2020)</a:t>
            </a:r>
            <a:r>
              <a:rPr lang="es-ES" sz="1200" dirty="0">
                <a:ea typeface="Verdana" panose="020B0604030504040204" pitchFamily="34" charset="0"/>
                <a:cs typeface="Verdana" panose="020B0604030504040204" pitchFamily="34" charset="0"/>
              </a:rPr>
              <a:t>, la media de libros comprados ha </a:t>
            </a:r>
            <a:r>
              <a:rPr lang="es-ES" sz="1200" dirty="0">
                <a:ea typeface="Verdana" panose="020B0604030504040204" pitchFamily="34" charset="0"/>
              </a:rPr>
              <a:t>descendido (11,5 libros en 2019- 9,7 libros en 2020).</a:t>
            </a:r>
            <a:endParaRPr lang="es-ES" sz="1200" dirty="0">
              <a:latin typeface="+mj-lt"/>
              <a:cs typeface="Times New Roman" panose="02020603050405020304" pitchFamily="18" charset="0"/>
            </a:endParaRPr>
          </a:p>
          <a:p>
            <a:pPr marL="171450" indent="-171450" algn="just">
              <a:spcBef>
                <a:spcPts val="600"/>
              </a:spcBef>
              <a:spcAft>
                <a:spcPts val="600"/>
              </a:spcAft>
              <a:buFont typeface="Symbol" panose="05050102010706020507" pitchFamily="18" charset="2"/>
              <a:buChar char=""/>
              <a:tabLst>
                <a:tab pos="914400" algn="l"/>
              </a:tabLst>
            </a:pPr>
            <a:r>
              <a:rPr kumimoji="0" lang="es-ES" sz="1200" b="0" i="0" u="none" strike="noStrike" kern="1200" cap="none" spc="0" normalizeH="0" baseline="0" noProof="0" dirty="0">
                <a:ln>
                  <a:noFill/>
                </a:ln>
                <a:effectLst/>
                <a:uLnTx/>
                <a:uFillTx/>
                <a:ea typeface="+mn-ea"/>
                <a:cs typeface="+mn-cs"/>
              </a:rPr>
              <a:t>La </a:t>
            </a:r>
            <a:r>
              <a:rPr kumimoji="0" lang="es-ES" sz="1200" b="1" i="0" u="sng" strike="noStrike" kern="1200" cap="none" spc="0" normalizeH="0" baseline="0" noProof="0" dirty="0">
                <a:ln>
                  <a:noFill/>
                </a:ln>
                <a:effectLst/>
                <a:uLnTx/>
                <a:uFillTx/>
                <a:ea typeface="+mn-ea"/>
                <a:cs typeface="+mn-cs"/>
              </a:rPr>
              <a:t>compra de libros de no texto </a:t>
            </a:r>
            <a:r>
              <a:rPr kumimoji="0" lang="es-ES" sz="1200" b="1" i="0" u="none" strike="noStrike" kern="1200" cap="none" spc="0" normalizeH="0" baseline="0" noProof="0" dirty="0">
                <a:ln>
                  <a:noFill/>
                </a:ln>
                <a:effectLst/>
                <a:uLnTx/>
                <a:uFillTx/>
                <a:ea typeface="+mn-ea"/>
                <a:cs typeface="+mn-cs"/>
              </a:rPr>
              <a:t>continúa con una tendencia ascendente hasta alcanzar un 51,7% en 2020</a:t>
            </a:r>
            <a:r>
              <a:rPr lang="es-ES" sz="1200" dirty="0"/>
              <a:t> y </a:t>
            </a:r>
            <a:r>
              <a:rPr kumimoji="0" lang="es-ES" sz="1200" b="0" i="0" u="none" strike="noStrike" kern="1200" cap="none" spc="0" normalizeH="0" baseline="0" noProof="0" dirty="0">
                <a:ln>
                  <a:noFill/>
                </a:ln>
                <a:effectLst/>
                <a:uLnTx/>
                <a:uFillTx/>
                <a:ea typeface="+mn-ea"/>
                <a:cs typeface="+mn-cs"/>
              </a:rPr>
              <a:t>con una </a:t>
            </a:r>
            <a:r>
              <a:rPr kumimoji="0" lang="es-ES" sz="1200" b="1" i="0" u="none" strike="noStrike" kern="1200" cap="none" spc="0" normalizeH="0" baseline="0" noProof="0" dirty="0">
                <a:ln>
                  <a:noFill/>
                </a:ln>
                <a:effectLst/>
                <a:uLnTx/>
                <a:uFillTx/>
                <a:ea typeface="+mn-ea"/>
                <a:cs typeface="+mn-cs"/>
              </a:rPr>
              <a:t>media</a:t>
            </a:r>
            <a:r>
              <a:rPr kumimoji="0" lang="es-ES" sz="1200" b="0" i="0" u="none" strike="noStrike" kern="1200" cap="none" spc="0" normalizeH="0" baseline="0" noProof="0" dirty="0">
                <a:ln>
                  <a:noFill/>
                </a:ln>
                <a:effectLst/>
                <a:uLnTx/>
                <a:uFillTx/>
                <a:ea typeface="+mn-ea"/>
                <a:cs typeface="+mn-cs"/>
              </a:rPr>
              <a:t> de </a:t>
            </a:r>
            <a:r>
              <a:rPr kumimoji="0" lang="es-ES" sz="1200" b="1" i="0" u="none" strike="noStrike" kern="1200" cap="none" spc="0" normalizeH="0" baseline="0" noProof="0" dirty="0">
                <a:ln>
                  <a:noFill/>
                </a:ln>
                <a:effectLst/>
                <a:uLnTx/>
                <a:uFillTx/>
                <a:ea typeface="+mn-ea"/>
                <a:cs typeface="+mn-cs"/>
              </a:rPr>
              <a:t>8,3 libros </a:t>
            </a:r>
            <a:r>
              <a:rPr kumimoji="0" lang="es-ES" sz="1200" b="0" i="0" u="none" strike="noStrike" kern="1200" cap="none" spc="0" normalizeH="0" baseline="0" noProof="0" dirty="0">
                <a:ln>
                  <a:noFill/>
                </a:ln>
                <a:effectLst/>
                <a:uLnTx/>
                <a:uFillTx/>
                <a:ea typeface="+mn-ea"/>
                <a:cs typeface="+mn-cs"/>
              </a:rPr>
              <a:t>comprados en el </a:t>
            </a:r>
            <a:r>
              <a:rPr lang="es-ES" sz="1200" dirty="0"/>
              <a:t>ú</a:t>
            </a:r>
            <a:r>
              <a:rPr kumimoji="0" lang="es-ES" sz="1200" b="0" i="0" u="none" strike="noStrike" kern="1200" cap="none" spc="0" normalizeH="0" baseline="0" noProof="0" dirty="0" err="1">
                <a:ln>
                  <a:noFill/>
                </a:ln>
                <a:effectLst/>
                <a:uLnTx/>
                <a:uFillTx/>
                <a:ea typeface="+mn-ea"/>
                <a:cs typeface="+mn-cs"/>
              </a:rPr>
              <a:t>ltimo</a:t>
            </a:r>
            <a:r>
              <a:rPr kumimoji="0" lang="es-ES" sz="1200" b="0" i="0" u="none" strike="noStrike" kern="1200" cap="none" spc="0" normalizeH="0" baseline="0" noProof="0" dirty="0">
                <a:ln>
                  <a:noFill/>
                </a:ln>
                <a:effectLst/>
                <a:uLnTx/>
                <a:uFillTx/>
                <a:ea typeface="+mn-ea"/>
                <a:cs typeface="+mn-cs"/>
              </a:rPr>
              <a:t> año (8,4 en 2019)</a:t>
            </a:r>
            <a:r>
              <a:rPr lang="es-ES" sz="1200" dirty="0">
                <a:latin typeface="+mj-lt"/>
                <a:cs typeface="Times New Roman" panose="02020603050405020304" pitchFamily="18" charset="0"/>
              </a:rPr>
              <a:t>.</a:t>
            </a:r>
          </a:p>
          <a:p>
            <a:pPr marL="628650" lvl="1" indent="-171450" algn="just">
              <a:spcBef>
                <a:spcPts val="600"/>
              </a:spcBef>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 </a:t>
            </a:r>
            <a:r>
              <a:rPr lang="es-ES" sz="1200" b="1" dirty="0">
                <a:ea typeface="Verdana" panose="020B0604030504040204" pitchFamily="34" charset="0"/>
                <a:cs typeface="Verdana" panose="020B0604030504040204" pitchFamily="34" charset="0"/>
              </a:rPr>
              <a:t>La librería</a:t>
            </a:r>
            <a:r>
              <a:rPr lang="es-ES" sz="1200" dirty="0">
                <a:ea typeface="Verdana" panose="020B0604030504040204" pitchFamily="34" charset="0"/>
                <a:cs typeface="Verdana" panose="020B0604030504040204" pitchFamily="34" charset="0"/>
              </a:rPr>
              <a:t> tradicional </a:t>
            </a:r>
            <a:r>
              <a:rPr lang="es-ES" sz="1200" b="1" dirty="0">
                <a:ea typeface="Verdana" panose="020B0604030504040204" pitchFamily="34" charset="0"/>
                <a:cs typeface="Verdana" panose="020B0604030504040204" pitchFamily="34" charset="0"/>
              </a:rPr>
              <a:t>continúa siendo el principal canal de compra de libros no de texto</a:t>
            </a:r>
            <a:r>
              <a:rPr lang="es-ES" sz="1200" b="1" dirty="0">
                <a:latin typeface="+mj-lt"/>
                <a:cs typeface="Times New Roman" panose="02020603050405020304" pitchFamily="18" charset="0"/>
              </a:rPr>
              <a:t>. </a:t>
            </a:r>
          </a:p>
          <a:p>
            <a:pPr marL="628650" lvl="1" indent="-171450" algn="just">
              <a:spcBef>
                <a:spcPts val="600"/>
              </a:spcBef>
              <a:spcAft>
                <a:spcPts val="600"/>
              </a:spcAft>
              <a:buFont typeface="Arial" panose="020B0604020202020204" pitchFamily="34" charset="0"/>
              <a:buChar char="•"/>
              <a:tabLst>
                <a:tab pos="1371600" algn="l"/>
              </a:tabLst>
            </a:pPr>
            <a:r>
              <a:rPr lang="es-ES" sz="1200" dirty="0">
                <a:ea typeface="Verdana" panose="020B0604030504040204" pitchFamily="34" charset="0"/>
                <a:cs typeface="Verdana" panose="020B0604030504040204" pitchFamily="34" charset="0"/>
              </a:rPr>
              <a:t>Las compras de libros no de texto realizadas a través de Internet siguen creciendo, alcanzando el 24,6% en 2020 (</a:t>
            </a:r>
            <a:r>
              <a:rPr lang="es-ES" sz="1200">
                <a:ea typeface="Verdana" panose="020B0604030504040204" pitchFamily="34" charset="0"/>
                <a:cs typeface="Verdana" panose="020B0604030504040204" pitchFamily="34" charset="0"/>
              </a:rPr>
              <a:t>última compra). </a:t>
            </a:r>
            <a:r>
              <a:rPr lang="es-ES" sz="1200" dirty="0">
                <a:ea typeface="Verdana" panose="020B0604030504040204" pitchFamily="34" charset="0"/>
                <a:cs typeface="Verdana" panose="020B0604030504040204" pitchFamily="34" charset="0"/>
              </a:rPr>
              <a:t>Dentro del canal online destaca la posición de Amazon, que alcanza el 79,9% de estas compras.</a:t>
            </a:r>
          </a:p>
          <a:p>
            <a:pPr marL="171450" indent="-171450" algn="just">
              <a:spcBef>
                <a:spcPts val="600"/>
              </a:spcBef>
              <a:spcAft>
                <a:spcPts val="600"/>
              </a:spcAft>
              <a:buFont typeface="Symbol" panose="05050102010706020507" pitchFamily="18" charset="2"/>
              <a:buChar char=""/>
              <a:tabLst>
                <a:tab pos="914400" algn="l"/>
              </a:tabLst>
            </a:pPr>
            <a:r>
              <a:rPr kumimoji="0" lang="es-ES" sz="1200" b="0" i="0" u="none" strike="noStrike" kern="1200" cap="none" spc="0" normalizeH="0" baseline="0" noProof="0" dirty="0">
                <a:ln>
                  <a:noFill/>
                </a:ln>
                <a:effectLst/>
                <a:uLnTx/>
                <a:uFillTx/>
                <a:ea typeface="+mn-ea"/>
                <a:cs typeface="+mn-cs"/>
              </a:rPr>
              <a:t>El porcentaje de </a:t>
            </a:r>
            <a:r>
              <a:rPr kumimoji="0" lang="es-ES" sz="1200" b="1" i="0" u="sng" strike="noStrike" kern="1200" cap="none" spc="0" normalizeH="0" baseline="0" noProof="0" dirty="0">
                <a:ln>
                  <a:noFill/>
                </a:ln>
                <a:effectLst/>
                <a:uLnTx/>
                <a:uFillTx/>
                <a:ea typeface="+mn-ea"/>
                <a:cs typeface="+mn-cs"/>
              </a:rPr>
              <a:t>compradores de libros de texto </a:t>
            </a:r>
            <a:r>
              <a:rPr kumimoji="0" lang="es-ES" sz="1200" b="1" i="0" u="none" strike="noStrike" kern="1200" cap="none" spc="0" normalizeH="0" baseline="0" noProof="0" dirty="0">
                <a:ln>
                  <a:noFill/>
                </a:ln>
                <a:effectLst/>
                <a:uLnTx/>
                <a:uFillTx/>
                <a:ea typeface="+mn-ea"/>
                <a:cs typeface="+mn-cs"/>
              </a:rPr>
              <a:t>desciende levemente </a:t>
            </a:r>
            <a:r>
              <a:rPr lang="es-ES" sz="1200" b="1" dirty="0"/>
              <a:t>hasta el 31,9%, </a:t>
            </a:r>
            <a:r>
              <a:rPr kumimoji="0" lang="es-ES" sz="1200" b="0" i="0" u="none" strike="noStrike" kern="1200" cap="none" spc="0" normalizeH="0" baseline="0" noProof="0" dirty="0">
                <a:ln>
                  <a:noFill/>
                </a:ln>
                <a:effectLst/>
                <a:uLnTx/>
                <a:uFillTx/>
                <a:ea typeface="+mn-ea"/>
                <a:cs typeface="+mn-cs"/>
              </a:rPr>
              <a:t>también baja la media de libros comprados a 7,8. </a:t>
            </a:r>
          </a:p>
          <a:p>
            <a:pPr marL="628650" lvl="1" indent="-171450" algn="just">
              <a:spcBef>
                <a:spcPts val="600"/>
              </a:spcBef>
              <a:spcAft>
                <a:spcPts val="600"/>
              </a:spcAft>
              <a:buFont typeface="Arial" panose="020B0604020202020204" pitchFamily="34" charset="0"/>
              <a:buChar char="•"/>
              <a:tabLst>
                <a:tab pos="914400" algn="l"/>
              </a:tabLst>
            </a:pPr>
            <a:r>
              <a:rPr lang="es-ES" sz="1200" dirty="0">
                <a:latin typeface="+mj-lt"/>
                <a:cs typeface="Times New Roman" panose="02020603050405020304" pitchFamily="18" charset="0"/>
              </a:rPr>
              <a:t>Con diferencia, las </a:t>
            </a:r>
            <a:r>
              <a:rPr lang="es-ES" sz="1200" b="1" dirty="0">
                <a:latin typeface="+mj-lt"/>
                <a:cs typeface="Times New Roman" panose="02020603050405020304" pitchFamily="18" charset="0"/>
              </a:rPr>
              <a:t>librerías se mantienen como el canal más utilizado </a:t>
            </a:r>
            <a:r>
              <a:rPr lang="es-ES" sz="1200" dirty="0">
                <a:latin typeface="+mj-lt"/>
                <a:cs typeface="Times New Roman" panose="02020603050405020304" pitchFamily="18" charset="0"/>
              </a:rPr>
              <a:t>para comprar los libros de texto (55,5%).</a:t>
            </a:r>
          </a:p>
          <a:p>
            <a:pPr marL="628650" lvl="1" indent="-171450" algn="just">
              <a:spcBef>
                <a:spcPts val="600"/>
              </a:spcBef>
              <a:spcAft>
                <a:spcPts val="600"/>
              </a:spcAft>
              <a:buFont typeface="Arial" panose="020B0604020202020204" pitchFamily="34" charset="0"/>
              <a:buChar char="•"/>
              <a:tabLst>
                <a:tab pos="1371600" algn="l"/>
              </a:tabLst>
            </a:pPr>
            <a:r>
              <a:rPr lang="es-ES" sz="1200" dirty="0">
                <a:ea typeface="Verdana" panose="020B0604030504040204" pitchFamily="34" charset="0"/>
                <a:cs typeface="Verdana" panose="020B0604030504040204" pitchFamily="34" charset="0"/>
              </a:rPr>
              <a:t>Los que hacen la </a:t>
            </a:r>
            <a:r>
              <a:rPr lang="es-ES" sz="1200" b="1" dirty="0">
                <a:ea typeface="Verdana" panose="020B0604030504040204" pitchFamily="34" charset="0"/>
                <a:cs typeface="Verdana" panose="020B0604030504040204" pitchFamily="34" charset="0"/>
              </a:rPr>
              <a:t>compra de libros de texto por internet</a:t>
            </a:r>
            <a:r>
              <a:rPr lang="es-ES" sz="1200" dirty="0">
                <a:ea typeface="Verdana" panose="020B0604030504040204" pitchFamily="34" charset="0"/>
                <a:cs typeface="Verdana" panose="020B0604030504040204" pitchFamily="34" charset="0"/>
              </a:rPr>
              <a:t>, optan en mayor medida por Amazon</a:t>
            </a:r>
            <a:r>
              <a:rPr lang="es-ES" sz="1200" dirty="0">
                <a:latin typeface="+mj-lt"/>
                <a:cs typeface="Times New Roman" panose="02020603050405020304" pitchFamily="18" charset="0"/>
              </a:rPr>
              <a:t>.</a:t>
            </a:r>
          </a:p>
          <a:p>
            <a:pPr>
              <a:lnSpc>
                <a:spcPct val="107000"/>
              </a:lnSpc>
              <a:spcAft>
                <a:spcPts val="800"/>
              </a:spcAft>
            </a:pPr>
            <a:endParaRPr lang="es-ES" sz="1200" dirty="0">
              <a:solidFill>
                <a:schemeClr val="accent5">
                  <a:lumMod val="50000"/>
                </a:schemeClr>
              </a:solidFill>
              <a:highlight>
                <a:srgbClr val="FFFF00"/>
              </a:highlight>
              <a:latin typeface="+mj-lt"/>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5090EBBC-E3AF-41F0-B25A-5B08148AA70A}"/>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14" name="Rectángulo 13">
            <a:extLst>
              <a:ext uri="{FF2B5EF4-FFF2-40B4-BE49-F238E27FC236}">
                <a16:creationId xmlns:a16="http://schemas.microsoft.com/office/drawing/2014/main" id="{4E4EDF1F-D33B-4E32-B39D-619AD0623C22}"/>
              </a:ext>
            </a:extLst>
          </p:cNvPr>
          <p:cNvSpPr/>
          <p:nvPr/>
        </p:nvSpPr>
        <p:spPr>
          <a:xfrm>
            <a:off x="4415452" y="1598914"/>
            <a:ext cx="4014240" cy="332527"/>
          </a:xfrm>
          <a:prstGeom prst="rect">
            <a:avLst/>
          </a:prstGeom>
        </p:spPr>
        <p:txBody>
          <a:bodyPr wrap="none">
            <a:spAutoFit/>
          </a:bodyPr>
          <a:lstStyle/>
          <a:p>
            <a:pPr algn="ctr">
              <a:lnSpc>
                <a:spcPct val="107000"/>
              </a:lnSpc>
            </a:pPr>
            <a:r>
              <a:rPr lang="es-ES" sz="1600" b="1" dirty="0">
                <a:solidFill>
                  <a:schemeClr val="accent5">
                    <a:lumMod val="50000"/>
                  </a:schemeClr>
                </a:solidFill>
              </a:rPr>
              <a:t>HÁBITOS DE COMPRA DE LIBROS</a:t>
            </a:r>
          </a:p>
        </p:txBody>
      </p:sp>
      <p:sp>
        <p:nvSpPr>
          <p:cNvPr id="15" name="Elipse 14">
            <a:extLst>
              <a:ext uri="{FF2B5EF4-FFF2-40B4-BE49-F238E27FC236}">
                <a16:creationId xmlns:a16="http://schemas.microsoft.com/office/drawing/2014/main" id="{D1A0FF8B-0E0E-4E0C-B3E9-603CD56BBA06}"/>
              </a:ext>
            </a:extLst>
          </p:cNvPr>
          <p:cNvSpPr/>
          <p:nvPr/>
        </p:nvSpPr>
        <p:spPr>
          <a:xfrm>
            <a:off x="3959649" y="1537275"/>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descr="https://d30y9cdsu7xlg0.cloudfront.net/png/207099-200.png">
            <a:extLst>
              <a:ext uri="{FF2B5EF4-FFF2-40B4-BE49-F238E27FC236}">
                <a16:creationId xmlns:a16="http://schemas.microsoft.com/office/drawing/2014/main" id="{510FB60D-7310-41CE-B4B1-033C06C4C9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964" y="1616270"/>
            <a:ext cx="315171" cy="31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305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ángulo 4">
            <a:extLst>
              <a:ext uri="{FF2B5EF4-FFF2-40B4-BE49-F238E27FC236}">
                <a16:creationId xmlns:a16="http://schemas.microsoft.com/office/drawing/2014/main" id="{F546CEC2-794A-4524-A25A-341A5ECF6968}"/>
              </a:ext>
            </a:extLst>
          </p:cNvPr>
          <p:cNvSpPr/>
          <p:nvPr/>
        </p:nvSpPr>
        <p:spPr>
          <a:xfrm>
            <a:off x="1390261" y="809253"/>
            <a:ext cx="8686799" cy="658835"/>
          </a:xfrm>
          <a:prstGeom prst="rect">
            <a:avLst/>
          </a:prstGeom>
        </p:spPr>
        <p:txBody>
          <a:bodyPr wrap="square">
            <a:spAutoFit/>
          </a:bodyPr>
          <a:lstStyle/>
          <a:p>
            <a:pPr algn="ctr">
              <a:lnSpc>
                <a:spcPct val="107000"/>
              </a:lnSpc>
              <a:spcAft>
                <a:spcPts val="800"/>
              </a:spcAft>
            </a:pPr>
            <a:r>
              <a:rPr lang="es-ES" b="1" dirty="0">
                <a:solidFill>
                  <a:schemeClr val="accent5">
                    <a:lumMod val="50000"/>
                  </a:schemeClr>
                </a:solidFill>
                <a:latin typeface="+mj-lt"/>
                <a:cs typeface="Times New Roman" panose="02020603050405020304" pitchFamily="18" charset="0"/>
              </a:rPr>
              <a:t>El número de visitantes a las bibliotecas en 2020 desciende, claramente relacionado con la pandemia</a:t>
            </a:r>
          </a:p>
        </p:txBody>
      </p:sp>
      <p:sp>
        <p:nvSpPr>
          <p:cNvPr id="7" name="Rectángulo 6">
            <a:extLst>
              <a:ext uri="{FF2B5EF4-FFF2-40B4-BE49-F238E27FC236}">
                <a16:creationId xmlns:a16="http://schemas.microsoft.com/office/drawing/2014/main" id="{8F059423-3F8B-43BB-BD99-880D9269B700}"/>
              </a:ext>
            </a:extLst>
          </p:cNvPr>
          <p:cNvSpPr/>
          <p:nvPr/>
        </p:nvSpPr>
        <p:spPr>
          <a:xfrm>
            <a:off x="2453874" y="2413896"/>
            <a:ext cx="6975875" cy="2858860"/>
          </a:xfrm>
          <a:prstGeom prst="rect">
            <a:avLst/>
          </a:prstGeom>
        </p:spPr>
        <p:txBody>
          <a:bodyPr wrap="square">
            <a:spAutoFit/>
          </a:bodyPr>
          <a:lstStyle/>
          <a:p>
            <a:pPr marL="342900" lvl="0" indent="-342900" algn="just">
              <a:spcBef>
                <a:spcPts val="600"/>
              </a:spcBef>
              <a:spcAft>
                <a:spcPts val="1200"/>
              </a:spcAft>
              <a:buFont typeface="Symbol" panose="05050102010706020507" pitchFamily="18" charset="2"/>
              <a:buChar char=""/>
              <a:tabLst>
                <a:tab pos="457200" algn="l"/>
              </a:tabLst>
            </a:pPr>
            <a:r>
              <a:rPr lang="es-ES" sz="1200" dirty="0">
                <a:latin typeface="+mj-lt"/>
                <a:cs typeface="Times New Roman" panose="02020603050405020304" pitchFamily="18" charset="0"/>
              </a:rPr>
              <a:t>El </a:t>
            </a:r>
            <a:r>
              <a:rPr lang="es-ES" sz="1200" b="1" dirty="0">
                <a:latin typeface="+mj-lt"/>
                <a:cs typeface="Times New Roman" panose="02020603050405020304" pitchFamily="18" charset="0"/>
              </a:rPr>
              <a:t>23,2% </a:t>
            </a:r>
            <a:r>
              <a:rPr lang="es-ES" sz="1200" dirty="0">
                <a:latin typeface="+mj-lt"/>
                <a:cs typeface="Times New Roman" panose="02020603050405020304" pitchFamily="18" charset="0"/>
              </a:rPr>
              <a:t>de los entrevistados </a:t>
            </a:r>
            <a:r>
              <a:rPr lang="es-ES" sz="1200" b="1" dirty="0">
                <a:latin typeface="+mj-lt"/>
                <a:cs typeface="Times New Roman" panose="02020603050405020304" pitchFamily="18" charset="0"/>
              </a:rPr>
              <a:t>ha acudido a una biblioteca en el último año.</a:t>
            </a:r>
          </a:p>
          <a:p>
            <a:pPr marL="800100" lvl="1" indent="-342900" algn="just">
              <a:spcBef>
                <a:spcPts val="600"/>
              </a:spcBef>
              <a:spcAft>
                <a:spcPts val="1200"/>
              </a:spcAft>
              <a:buFont typeface="Arial" panose="020B0604020202020204" pitchFamily="34" charset="0"/>
              <a:buChar char="•"/>
              <a:tabLst>
                <a:tab pos="457200" algn="l"/>
              </a:tabLst>
            </a:pPr>
            <a:r>
              <a:rPr lang="es-ES" sz="1200" dirty="0">
                <a:latin typeface="+mj-lt"/>
                <a:ea typeface="Verdana" panose="020B0604030504040204" pitchFamily="34" charset="0"/>
                <a:cs typeface="Verdana" panose="020B0604030504040204" pitchFamily="34" charset="0"/>
              </a:rPr>
              <a:t>Como era de esperar, </a:t>
            </a:r>
            <a:r>
              <a:rPr lang="es-ES" sz="1200" b="1" dirty="0">
                <a:latin typeface="+mj-lt"/>
                <a:ea typeface="Verdana" panose="020B0604030504040204" pitchFamily="34" charset="0"/>
                <a:cs typeface="Verdana" panose="020B0604030504040204" pitchFamily="34" charset="0"/>
              </a:rPr>
              <a:t>desciende el número de visitantes a las bibliotecas en 2020</a:t>
            </a:r>
            <a:r>
              <a:rPr lang="es-ES" sz="1200" dirty="0">
                <a:latin typeface="+mj-lt"/>
                <a:ea typeface="Verdana" panose="020B0604030504040204" pitchFamily="34" charset="0"/>
                <a:cs typeface="Verdana" panose="020B0604030504040204" pitchFamily="34" charset="0"/>
              </a:rPr>
              <a:t>, </a:t>
            </a:r>
            <a:r>
              <a:rPr lang="es-ES" sz="1200" dirty="0">
                <a:ea typeface="Verdana" panose="020B0604030504040204" pitchFamily="34" charset="0"/>
              </a:rPr>
              <a:t>claramente relacionado con la pandemia, las restricciones a la movilidad y la suspensión del servicio de bibliotecas parte del año.</a:t>
            </a:r>
          </a:p>
          <a:p>
            <a:pPr marL="342900" indent="-342900" algn="just">
              <a:spcBef>
                <a:spcPts val="600"/>
              </a:spcBef>
              <a:spcAft>
                <a:spcPts val="1200"/>
              </a:spcAft>
              <a:buFont typeface="Symbol" panose="05050102010706020507" pitchFamily="18" charset="2"/>
              <a:buChar char=""/>
              <a:tabLst>
                <a:tab pos="457200" algn="l"/>
              </a:tabLst>
            </a:pPr>
            <a:r>
              <a:rPr lang="es-ES" sz="1200" b="1" dirty="0">
                <a:latin typeface="+mj-lt"/>
                <a:ea typeface="Verdana" panose="020B0604030504040204" pitchFamily="34" charset="0"/>
                <a:cs typeface="Verdana" panose="020B0604030504040204" pitchFamily="34" charset="0"/>
              </a:rPr>
              <a:t>Desciende el número de visitantes a las bibliotecas en 2020</a:t>
            </a:r>
            <a:r>
              <a:rPr lang="es-ES" sz="1200" dirty="0">
                <a:latin typeface="+mj-lt"/>
                <a:ea typeface="Verdana" panose="020B0604030504040204" pitchFamily="34" charset="0"/>
                <a:cs typeface="Verdana" panose="020B0604030504040204" pitchFamily="34" charset="0"/>
              </a:rPr>
              <a:t>. Disminuye el porcentaje de visitantes frecuentes y aumenta el de esporádicos.</a:t>
            </a:r>
            <a:endParaRPr lang="es-ES" sz="1200" dirty="0">
              <a:latin typeface="+mj-lt"/>
              <a:cs typeface="Times New Roman" panose="02020603050405020304" pitchFamily="18" charset="0"/>
            </a:endParaRPr>
          </a:p>
          <a:p>
            <a:pPr marL="171450" indent="-171450" algn="just">
              <a:lnSpc>
                <a:spcPts val="1900"/>
              </a:lnSpc>
              <a:spcBef>
                <a:spcPct val="20000"/>
              </a:spcBef>
              <a:spcAft>
                <a:spcPts val="1200"/>
              </a:spcAft>
              <a:buFont typeface="Symbol" panose="05050102010706020507" pitchFamily="18" charset="2"/>
              <a:buChar char=""/>
            </a:pPr>
            <a:r>
              <a:rPr lang="es-ES" sz="1200" dirty="0">
                <a:latin typeface="+mj-lt"/>
                <a:ea typeface="Verdana" panose="020B0604030504040204" pitchFamily="34" charset="0"/>
                <a:cs typeface="Verdana" panose="020B0604030504040204" pitchFamily="34" charset="0"/>
              </a:rPr>
              <a:t>La buena valoración de las bibliotecas se mantiene, obteniendo la misma nota que el año anterior, un </a:t>
            </a:r>
            <a:r>
              <a:rPr lang="es-ES" sz="1200" b="1" dirty="0">
                <a:latin typeface="+mj-lt"/>
                <a:ea typeface="Verdana" panose="020B0604030504040204" pitchFamily="34" charset="0"/>
                <a:cs typeface="Verdana" panose="020B0604030504040204" pitchFamily="34" charset="0"/>
              </a:rPr>
              <a:t>8,3 sobre 10</a:t>
            </a:r>
            <a:r>
              <a:rPr lang="es-ES" sz="1200" dirty="0">
                <a:latin typeface="+mj-lt"/>
                <a:ea typeface="Verdana" panose="020B0604030504040204" pitchFamily="34" charset="0"/>
                <a:cs typeface="Verdana" panose="020B0604030504040204" pitchFamily="34" charset="0"/>
              </a:rPr>
              <a:t>.</a:t>
            </a:r>
          </a:p>
          <a:p>
            <a:pPr algn="just">
              <a:lnSpc>
                <a:spcPct val="107000"/>
              </a:lnSpc>
              <a:spcAft>
                <a:spcPts val="1200"/>
              </a:spcAft>
            </a:pPr>
            <a:endParaRPr lang="es-ES" sz="1200" dirty="0">
              <a:latin typeface="+mj-lt"/>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F6A23090-D284-427D-8D9A-6F4D7EDFBAE9}"/>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13" name="Rectángulo 12">
            <a:extLst>
              <a:ext uri="{FF2B5EF4-FFF2-40B4-BE49-F238E27FC236}">
                <a16:creationId xmlns:a16="http://schemas.microsoft.com/office/drawing/2014/main" id="{546CB60F-0A14-401E-83FE-658B172E4604}"/>
              </a:ext>
            </a:extLst>
          </p:cNvPr>
          <p:cNvSpPr/>
          <p:nvPr/>
        </p:nvSpPr>
        <p:spPr>
          <a:xfrm>
            <a:off x="4324521" y="1737762"/>
            <a:ext cx="3542958" cy="332527"/>
          </a:xfrm>
          <a:prstGeom prst="rect">
            <a:avLst/>
          </a:prstGeom>
        </p:spPr>
        <p:txBody>
          <a:bodyPr wrap="none">
            <a:spAutoFit/>
          </a:bodyPr>
          <a:lstStyle/>
          <a:p>
            <a:pPr algn="ctr">
              <a:lnSpc>
                <a:spcPct val="107000"/>
              </a:lnSpc>
            </a:pPr>
            <a:r>
              <a:rPr lang="es-ES" sz="1600" b="1" dirty="0">
                <a:solidFill>
                  <a:schemeClr val="accent5">
                    <a:lumMod val="50000"/>
                  </a:schemeClr>
                </a:solidFill>
              </a:rPr>
              <a:t>ACTIVIDAD EN BIBLIOTECAS</a:t>
            </a:r>
          </a:p>
        </p:txBody>
      </p:sp>
      <p:sp>
        <p:nvSpPr>
          <p:cNvPr id="14" name="Elipse 13">
            <a:extLst>
              <a:ext uri="{FF2B5EF4-FFF2-40B4-BE49-F238E27FC236}">
                <a16:creationId xmlns:a16="http://schemas.microsoft.com/office/drawing/2014/main" id="{72A3460E-B9F0-4589-AE8D-D79E869AB8A9}"/>
              </a:ext>
            </a:extLst>
          </p:cNvPr>
          <p:cNvSpPr/>
          <p:nvPr/>
        </p:nvSpPr>
        <p:spPr>
          <a:xfrm>
            <a:off x="3866341" y="1676123"/>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2" descr="https://d30y9cdsu7xlg0.cloudfront.net/png/33874-200.png">
            <a:extLst>
              <a:ext uri="{FF2B5EF4-FFF2-40B4-BE49-F238E27FC236}">
                <a16:creationId xmlns:a16="http://schemas.microsoft.com/office/drawing/2014/main" id="{A1B37ABC-BAE5-4DA9-91D1-BDEA6823FB7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35382" y="1626502"/>
            <a:ext cx="517720" cy="5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7584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0F4FBD-602E-4851-97C2-EFB3EDBD7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5DD5C-56C3-43D9-A91F-D75BD50A17B5}" type="slidenum">
              <a:rPr kumimoji="0" lang="es-ES_tradnl"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s-ES_tradnl" sz="9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ángulo 4">
            <a:extLst>
              <a:ext uri="{FF2B5EF4-FFF2-40B4-BE49-F238E27FC236}">
                <a16:creationId xmlns:a16="http://schemas.microsoft.com/office/drawing/2014/main" id="{F546CEC2-794A-4524-A25A-341A5ECF6968}"/>
              </a:ext>
            </a:extLst>
          </p:cNvPr>
          <p:cNvSpPr/>
          <p:nvPr/>
        </p:nvSpPr>
        <p:spPr>
          <a:xfrm>
            <a:off x="2100234" y="609803"/>
            <a:ext cx="7991532" cy="646331"/>
          </a:xfrm>
          <a:prstGeom prst="rect">
            <a:avLst/>
          </a:prstGeom>
        </p:spPr>
        <p:txBody>
          <a:bodyPr wrap="square">
            <a:spAutoFit/>
          </a:bodyPr>
          <a:lstStyle/>
          <a:p>
            <a:pPr algn="ctr"/>
            <a:r>
              <a:rPr lang="es-ES" b="1" dirty="0">
                <a:solidFill>
                  <a:schemeClr val="accent5">
                    <a:lumMod val="50000"/>
                  </a:schemeClr>
                </a:solidFill>
                <a:latin typeface="+mj-lt"/>
                <a:ea typeface="Calibri" panose="020F0502020204030204" pitchFamily="34" charset="0"/>
                <a:cs typeface="Times New Roman" panose="02020603050405020304" pitchFamily="18" charset="0"/>
              </a:rPr>
              <a:t>La lectura de libros en niños es generalizada. </a:t>
            </a:r>
          </a:p>
          <a:p>
            <a:pPr algn="ctr"/>
            <a:r>
              <a:rPr lang="es-ES" b="1" dirty="0">
                <a:solidFill>
                  <a:schemeClr val="accent5">
                    <a:lumMod val="50000"/>
                  </a:schemeClr>
                </a:solidFill>
                <a:latin typeface="+mj-lt"/>
                <a:ea typeface="Calibri" panose="020F0502020204030204" pitchFamily="34" charset="0"/>
                <a:cs typeface="Times New Roman" panose="02020603050405020304" pitchFamily="18" charset="0"/>
              </a:rPr>
              <a:t>Sin embargo, comienza a decaer a partir de los 15 años.</a:t>
            </a:r>
          </a:p>
        </p:txBody>
      </p:sp>
      <p:sp>
        <p:nvSpPr>
          <p:cNvPr id="7" name="Rectángulo 6">
            <a:extLst>
              <a:ext uri="{FF2B5EF4-FFF2-40B4-BE49-F238E27FC236}">
                <a16:creationId xmlns:a16="http://schemas.microsoft.com/office/drawing/2014/main" id="{8F059423-3F8B-43BB-BD99-880D9269B700}"/>
              </a:ext>
            </a:extLst>
          </p:cNvPr>
          <p:cNvSpPr/>
          <p:nvPr/>
        </p:nvSpPr>
        <p:spPr>
          <a:xfrm>
            <a:off x="731680" y="2046219"/>
            <a:ext cx="4592796" cy="2145203"/>
          </a:xfrm>
          <a:prstGeom prst="rect">
            <a:avLst/>
          </a:prstGeom>
        </p:spPr>
        <p:txBody>
          <a:bodyPr wrap="square">
            <a:spAutoFit/>
          </a:bodyPr>
          <a:lstStyle/>
          <a:p>
            <a:pPr algn="ctr">
              <a:spcAft>
                <a:spcPts val="600"/>
              </a:spcAft>
            </a:pPr>
            <a:r>
              <a:rPr lang="es-ES" sz="1400" b="1" dirty="0">
                <a:solidFill>
                  <a:schemeClr val="accent5">
                    <a:lumMod val="50000"/>
                  </a:schemeClr>
                </a:solidFill>
              </a:rPr>
              <a:t>INICIACIÓN A LA LECTURA </a:t>
            </a:r>
            <a:r>
              <a:rPr lang="es-ES" sz="1200" dirty="0">
                <a:solidFill>
                  <a:schemeClr val="accent5">
                    <a:lumMod val="50000"/>
                  </a:schemeClr>
                </a:solidFill>
              </a:rPr>
              <a:t>(HASTA 9 AÑOS)</a:t>
            </a:r>
          </a:p>
          <a:p>
            <a:pPr algn="ctr">
              <a:spcAft>
                <a:spcPts val="600"/>
              </a:spcAft>
            </a:pPr>
            <a:endParaRPr lang="es-ES" sz="1200" dirty="0">
              <a:solidFill>
                <a:schemeClr val="accent5">
                  <a:lumMod val="50000"/>
                </a:schemeClr>
              </a:solidFill>
              <a:highlight>
                <a:srgbClr val="FFFF00"/>
              </a:highlight>
            </a:endParaRPr>
          </a:p>
          <a:p>
            <a:pPr marL="171450" indent="-171450" algn="just">
              <a:spcBef>
                <a:spcPct val="20000"/>
              </a:spcBef>
              <a:spcAft>
                <a:spcPts val="600"/>
              </a:spcAft>
              <a:buFont typeface="Verdana" panose="020B0604030504040204" pitchFamily="34" charset="0"/>
              <a:buChar char="●"/>
            </a:pPr>
            <a:r>
              <a:rPr lang="es-ES" sz="1100" dirty="0"/>
              <a:t>El </a:t>
            </a:r>
            <a:r>
              <a:rPr lang="es-ES" sz="1100" b="1" dirty="0"/>
              <a:t>porcentaje de hogares con menores de 6 años en los que se lee a los niños desciende</a:t>
            </a:r>
            <a:r>
              <a:rPr lang="es-ES" sz="1100" dirty="0"/>
              <a:t> de nuevo a cifras parecidas a 2018. Sin embargo</a:t>
            </a:r>
            <a:r>
              <a:rPr lang="es-ES" sz="1100" b="1" dirty="0"/>
              <a:t>, el tiempo dedicado a la lectura de estos menores aumenta en más de 20 minutos </a:t>
            </a:r>
            <a:r>
              <a:rPr lang="es-ES" sz="1100" dirty="0"/>
              <a:t>de media respecto al año anterior.</a:t>
            </a:r>
          </a:p>
          <a:p>
            <a:pPr marL="171450" indent="-171450" algn="just">
              <a:spcBef>
                <a:spcPct val="20000"/>
              </a:spcBef>
              <a:spcAft>
                <a:spcPts val="600"/>
              </a:spcAft>
              <a:buFont typeface="Verdana" panose="020B0604030504040204" pitchFamily="34" charset="0"/>
              <a:buChar char="●"/>
            </a:pPr>
            <a:r>
              <a:rPr lang="es-ES" sz="1100" dirty="0"/>
              <a:t>El </a:t>
            </a:r>
            <a:r>
              <a:rPr lang="es-ES" sz="1100" b="1" dirty="0"/>
              <a:t>88,8% de los niños de 6 a 9 años leen libros no de texto</a:t>
            </a:r>
            <a:r>
              <a:rPr lang="es-ES" sz="1100" dirty="0"/>
              <a:t>, dato ligeramente superior al año anterior, aunque el tiempo medio de lectura en este caso se mantiene estable.</a:t>
            </a:r>
          </a:p>
        </p:txBody>
      </p:sp>
      <p:sp>
        <p:nvSpPr>
          <p:cNvPr id="6" name="Rectángulo 5">
            <a:extLst>
              <a:ext uri="{FF2B5EF4-FFF2-40B4-BE49-F238E27FC236}">
                <a16:creationId xmlns:a16="http://schemas.microsoft.com/office/drawing/2014/main" id="{D41E8D9C-156A-40F4-B986-5DDC1C4C9748}"/>
              </a:ext>
            </a:extLst>
          </p:cNvPr>
          <p:cNvSpPr/>
          <p:nvPr/>
        </p:nvSpPr>
        <p:spPr>
          <a:xfrm>
            <a:off x="6388768" y="2046219"/>
            <a:ext cx="4460207" cy="3610860"/>
          </a:xfrm>
          <a:prstGeom prst="rect">
            <a:avLst/>
          </a:prstGeom>
        </p:spPr>
        <p:txBody>
          <a:bodyPr wrap="square">
            <a:spAutoFit/>
          </a:bodyPr>
          <a:lstStyle/>
          <a:p>
            <a:pPr algn="just"/>
            <a:r>
              <a:rPr lang="es-ES" sz="1400" b="1" dirty="0">
                <a:solidFill>
                  <a:schemeClr val="accent5">
                    <a:lumMod val="50000"/>
                  </a:schemeClr>
                </a:solidFill>
              </a:rPr>
              <a:t>LECTURA EN ADOLESCENTES </a:t>
            </a:r>
            <a:r>
              <a:rPr lang="es-ES" sz="1200" dirty="0">
                <a:solidFill>
                  <a:schemeClr val="accent5">
                    <a:lumMod val="50000"/>
                  </a:schemeClr>
                </a:solidFill>
              </a:rPr>
              <a:t>(10 A 18 AÑOS)</a:t>
            </a:r>
          </a:p>
          <a:p>
            <a:pPr algn="just"/>
            <a:endParaRPr lang="es-ES" sz="1200" dirty="0">
              <a:solidFill>
                <a:schemeClr val="accent5">
                  <a:lumMod val="50000"/>
                </a:schemeClr>
              </a:solidFill>
            </a:endParaRPr>
          </a:p>
          <a:p>
            <a:pPr marL="171450" indent="-171450" algn="just">
              <a:spcBef>
                <a:spcPct val="20000"/>
              </a:spcBef>
              <a:spcAft>
                <a:spcPts val="600"/>
              </a:spcAft>
              <a:buFont typeface="Symbol" panose="05050102010706020507" pitchFamily="18" charset="2"/>
              <a:buChar char=""/>
            </a:pPr>
            <a:r>
              <a:rPr lang="es-ES" sz="1100" dirty="0">
                <a:ea typeface="Verdana" panose="020B0604030504040204" pitchFamily="34" charset="0"/>
                <a:cs typeface="Verdana" panose="020B0604030504040204" pitchFamily="34" charset="0"/>
              </a:rPr>
              <a:t>La lectura en adolescentes es más habitual que entre la población de 15 a 18 años, </a:t>
            </a:r>
            <a:r>
              <a:rPr lang="es-ES" sz="1100" b="1" dirty="0">
                <a:ea typeface="Verdana" panose="020B0604030504040204" pitchFamily="34" charset="0"/>
                <a:cs typeface="Verdana" panose="020B0604030504040204" pitchFamily="34" charset="0"/>
              </a:rPr>
              <a:t>son el segmento con mayor número de lectores de páginas web o textos largos en Redes Sociales y cómics.</a:t>
            </a:r>
          </a:p>
          <a:p>
            <a:pPr marL="742950" lvl="1" indent="-285750" algn="just">
              <a:lnSpc>
                <a:spcPct val="107000"/>
              </a:lnSpc>
              <a:buFont typeface="Arial" panose="020B0604020202020204" pitchFamily="34" charset="0"/>
              <a:buChar char="•"/>
              <a:tabLst>
                <a:tab pos="914400" algn="l"/>
              </a:tabLst>
            </a:pPr>
            <a:r>
              <a:rPr lang="es-ES" sz="1100" dirty="0">
                <a:ea typeface="Verdana" panose="020B0604030504040204" pitchFamily="34" charset="0"/>
                <a:cs typeface="Verdana" panose="020B0604030504040204" pitchFamily="34" charset="0"/>
              </a:rPr>
              <a:t>A partir de los 15 años se reduce notablemente la proporción de lectores frecuentes de libros en tiempo libre.</a:t>
            </a:r>
            <a:endParaRPr lang="es-ES" sz="1100" dirty="0"/>
          </a:p>
          <a:p>
            <a:pPr marL="742950" lvl="1" indent="-285750" algn="just">
              <a:lnSpc>
                <a:spcPct val="107000"/>
              </a:lnSpc>
              <a:spcAft>
                <a:spcPts val="0"/>
              </a:spcAft>
              <a:buFont typeface="Arial" panose="020B0604020202020204" pitchFamily="34" charset="0"/>
              <a:buChar char="•"/>
              <a:tabLst>
                <a:tab pos="914400" algn="l"/>
              </a:tabLst>
            </a:pPr>
            <a:r>
              <a:rPr lang="es-ES" sz="1100" dirty="0"/>
              <a:t>Entre los </a:t>
            </a:r>
            <a:r>
              <a:rPr lang="es-ES" sz="1100" b="1" dirty="0"/>
              <a:t>10 y los 14 años</a:t>
            </a:r>
            <a:r>
              <a:rPr lang="es-ES" sz="1100" dirty="0"/>
              <a:t>, el </a:t>
            </a:r>
            <a:r>
              <a:rPr lang="es-ES" sz="1100" b="1" dirty="0"/>
              <a:t>79,8</a:t>
            </a:r>
            <a:r>
              <a:rPr lang="es-ES" sz="1100" dirty="0"/>
              <a:t>% aún son </a:t>
            </a:r>
            <a:r>
              <a:rPr lang="es-ES" sz="1100" b="1" dirty="0"/>
              <a:t>lectores frecuentes </a:t>
            </a:r>
            <a:r>
              <a:rPr lang="es-ES" sz="1100" dirty="0"/>
              <a:t>de libros en su tiempo libre, mientras que entre los </a:t>
            </a:r>
            <a:r>
              <a:rPr lang="es-ES" sz="1100" b="1" dirty="0"/>
              <a:t>15 y los 18 años </a:t>
            </a:r>
            <a:r>
              <a:rPr lang="es-ES" sz="1100" dirty="0"/>
              <a:t>la proporción baja al </a:t>
            </a:r>
            <a:r>
              <a:rPr lang="es-ES" sz="1100" b="1" dirty="0"/>
              <a:t>50,3%.</a:t>
            </a:r>
          </a:p>
          <a:p>
            <a:pPr marL="742950" lvl="1" indent="-285750" algn="just">
              <a:lnSpc>
                <a:spcPct val="107000"/>
              </a:lnSpc>
              <a:spcAft>
                <a:spcPts val="0"/>
              </a:spcAft>
              <a:buFont typeface="Symbol" panose="05050102010706020507" pitchFamily="18" charset="2"/>
              <a:buChar char=""/>
              <a:tabLst>
                <a:tab pos="914400" algn="l"/>
              </a:tabLst>
            </a:pPr>
            <a:endParaRPr lang="es-ES" sz="1050" dirty="0"/>
          </a:p>
          <a:p>
            <a:pPr marL="342900" lvl="0" indent="-342900" algn="just">
              <a:lnSpc>
                <a:spcPct val="107000"/>
              </a:lnSpc>
              <a:spcAft>
                <a:spcPts val="0"/>
              </a:spcAft>
              <a:buFont typeface="Symbol" panose="05050102010706020507" pitchFamily="18" charset="2"/>
              <a:buChar char=""/>
              <a:tabLst>
                <a:tab pos="457200" algn="l"/>
              </a:tabLst>
            </a:pPr>
            <a:r>
              <a:rPr lang="es-ES" sz="1100" b="1" dirty="0"/>
              <a:t>Prácticamente todos los adolescentes </a:t>
            </a:r>
            <a:r>
              <a:rPr lang="es-ES" sz="1100" dirty="0"/>
              <a:t>(15 a 18 años) </a:t>
            </a:r>
            <a:r>
              <a:rPr lang="es-ES" sz="1100" b="1" dirty="0"/>
              <a:t>leen algún tipo de contenido en soporte digital</a:t>
            </a:r>
            <a:r>
              <a:rPr lang="es-ES" sz="1100" dirty="0"/>
              <a:t>, casi todos en webs o en RRSS. Por el contrario, un 19,0% son lectores de libros por ocio en formato digital.</a:t>
            </a:r>
          </a:p>
        </p:txBody>
      </p:sp>
      <p:sp>
        <p:nvSpPr>
          <p:cNvPr id="9" name="Rectangle 3">
            <a:extLst>
              <a:ext uri="{FF2B5EF4-FFF2-40B4-BE49-F238E27FC236}">
                <a16:creationId xmlns:a16="http://schemas.microsoft.com/office/drawing/2014/main" id="{2008A210-73FC-420E-A4E7-DF06E726B726}"/>
              </a:ext>
            </a:extLst>
          </p:cNvPr>
          <p:cNvSpPr>
            <a:spLocks noChangeArrowheads="1"/>
          </p:cNvSpPr>
          <p:nvPr/>
        </p:nvSpPr>
        <p:spPr bwMode="auto">
          <a:xfrm>
            <a:off x="311983" y="75184"/>
            <a:ext cx="3075029" cy="641161"/>
          </a:xfrm>
          <a:prstGeom prst="rect">
            <a:avLst/>
          </a:prstGeom>
        </p:spPr>
        <p:txBody>
          <a:bodyPr vert="horz" lIns="91440" tIns="45720" rIns="91440" bIns="45720" rtlCol="0" anchor="ctr">
            <a:normAutofit fontScale="97500"/>
          </a:bodyPr>
          <a:lstStyle/>
          <a:p>
            <a:pPr>
              <a:lnSpc>
                <a:spcPct val="90000"/>
              </a:lnSpc>
              <a:spcBef>
                <a:spcPts val="600"/>
              </a:spcBef>
            </a:pPr>
            <a:r>
              <a:rPr lang="es-ES" cap="small" dirty="0">
                <a:solidFill>
                  <a:prstClr val="black">
                    <a:lumMod val="65000"/>
                    <a:lumOff val="35000"/>
                  </a:prstClr>
                </a:solidFill>
                <a:ea typeface="Verdana" panose="020B0604030504040204" pitchFamily="34" charset="0"/>
                <a:cs typeface="Verdana" panose="020B0604030504040204" pitchFamily="34" charset="0"/>
              </a:rPr>
              <a:t>Principales Conclusiones</a:t>
            </a:r>
          </a:p>
        </p:txBody>
      </p:sp>
      <p:sp>
        <p:nvSpPr>
          <p:cNvPr id="12" name="Elipse 11">
            <a:extLst>
              <a:ext uri="{FF2B5EF4-FFF2-40B4-BE49-F238E27FC236}">
                <a16:creationId xmlns:a16="http://schemas.microsoft.com/office/drawing/2014/main" id="{1BF94E5F-63B5-4C50-BA47-22440DCAE9AC}"/>
              </a:ext>
            </a:extLst>
          </p:cNvPr>
          <p:cNvSpPr/>
          <p:nvPr/>
        </p:nvSpPr>
        <p:spPr>
          <a:xfrm>
            <a:off x="3291190" y="1380243"/>
            <a:ext cx="455803" cy="455803"/>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https://d30y9cdsu7xlg0.cloudfront.net/png/303475-200.png">
            <a:extLst>
              <a:ext uri="{FF2B5EF4-FFF2-40B4-BE49-F238E27FC236}">
                <a16:creationId xmlns:a16="http://schemas.microsoft.com/office/drawing/2014/main" id="{9A2E8E22-714D-4E07-8028-0241BDEF14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190" y="1380243"/>
            <a:ext cx="455803" cy="4558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F3BB7D76-9CB8-43D3-A367-85B8A3945852}"/>
              </a:ext>
            </a:extLst>
          </p:cNvPr>
          <p:cNvSpPr/>
          <p:nvPr/>
        </p:nvSpPr>
        <p:spPr>
          <a:xfrm>
            <a:off x="3649720" y="1450769"/>
            <a:ext cx="5061002" cy="332527"/>
          </a:xfrm>
          <a:prstGeom prst="rect">
            <a:avLst/>
          </a:prstGeom>
        </p:spPr>
        <p:txBody>
          <a:bodyPr wrap="none">
            <a:spAutoFit/>
          </a:bodyPr>
          <a:lstStyle/>
          <a:p>
            <a:pPr algn="ctr">
              <a:lnSpc>
                <a:spcPct val="107000"/>
              </a:lnSpc>
            </a:pPr>
            <a:r>
              <a:rPr lang="es-ES" sz="1600" b="1" dirty="0">
                <a:solidFill>
                  <a:schemeClr val="accent5">
                    <a:lumMod val="50000"/>
                  </a:schemeClr>
                </a:solidFill>
              </a:rPr>
              <a:t>LA LECTURA EN MENORES </a:t>
            </a:r>
            <a:r>
              <a:rPr lang="es-ES" sz="1200" dirty="0">
                <a:solidFill>
                  <a:schemeClr val="accent5">
                    <a:lumMod val="50000"/>
                  </a:schemeClr>
                </a:solidFill>
              </a:rPr>
              <a:t>(niños y adolescentes)</a:t>
            </a:r>
          </a:p>
        </p:txBody>
      </p:sp>
    </p:spTree>
    <p:extLst>
      <p:ext uri="{BB962C8B-B14F-4D97-AF65-F5344CB8AC3E}">
        <p14:creationId xmlns:p14="http://schemas.microsoft.com/office/powerpoint/2010/main" val="2084973527"/>
      </p:ext>
    </p:extLst>
  </p:cSld>
  <p:clrMapOvr>
    <a:masterClrMapping/>
  </p:clrMapOvr>
</p:sld>
</file>

<file path=ppt/theme/theme1.xml><?xml version="1.0" encoding="utf-8"?>
<a:theme xmlns:a="http://schemas.openxmlformats.org/drawingml/2006/main" name="Tema de Office">
  <a:themeElements>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Personalizado 1">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FFCC00"/>
    </a:accent5>
    <a:accent6>
      <a:srgbClr val="4655A5"/>
    </a:accent6>
    <a:hlink>
      <a:srgbClr val="4F6128"/>
    </a:hlink>
    <a:folHlink>
      <a:srgbClr val="6699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Personalizado 1">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FFCC00"/>
    </a:accent5>
    <a:accent6>
      <a:srgbClr val="4655A5"/>
    </a:accent6>
    <a:hlink>
      <a:srgbClr val="4F6128"/>
    </a:hlink>
    <a:folHlink>
      <a:srgbClr val="6699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Personalizado 1">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FFCC00"/>
    </a:accent5>
    <a:accent6>
      <a:srgbClr val="4655A5"/>
    </a:accent6>
    <a:hlink>
      <a:srgbClr val="4F6128"/>
    </a:hlink>
    <a:folHlink>
      <a:srgbClr val="6699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Personalizado 1">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FFCC00"/>
    </a:accent5>
    <a:accent6>
      <a:srgbClr val="4655A5"/>
    </a:accent6>
    <a:hlink>
      <a:srgbClr val="4F6128"/>
    </a:hlink>
    <a:folHlink>
      <a:srgbClr val="6699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Personalizado 1">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FFCC00"/>
    </a:accent5>
    <a:accent6>
      <a:srgbClr val="4655A5"/>
    </a:accent6>
    <a:hlink>
      <a:srgbClr val="4F6128"/>
    </a:hlink>
    <a:folHlink>
      <a:srgbClr val="6699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onecta">
    <a:dk1>
      <a:sysClr val="windowText" lastClr="000000"/>
    </a:dk1>
    <a:lt1>
      <a:sysClr val="window" lastClr="FFFFFF"/>
    </a:lt1>
    <a:dk2>
      <a:srgbClr val="4F5358"/>
    </a:dk2>
    <a:lt2>
      <a:srgbClr val="E7C45A"/>
    </a:lt2>
    <a:accent1>
      <a:srgbClr val="DE4718"/>
    </a:accent1>
    <a:accent2>
      <a:srgbClr val="CC1417"/>
    </a:accent2>
    <a:accent3>
      <a:srgbClr val="3F1C52"/>
    </a:accent3>
    <a:accent4>
      <a:srgbClr val="002A61"/>
    </a:accent4>
    <a:accent5>
      <a:srgbClr val="319893"/>
    </a:accent5>
    <a:accent6>
      <a:srgbClr val="68A02C"/>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34007</TotalTime>
  <Words>12932</Words>
  <Application>Microsoft Office PowerPoint</Application>
  <PresentationFormat>Panorámica</PresentationFormat>
  <Paragraphs>2487</Paragraphs>
  <Slides>100</Slides>
  <Notes>13</Notes>
  <HiddenSlides>8</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100</vt:i4>
      </vt:variant>
    </vt:vector>
  </HeadingPairs>
  <TitlesOfParts>
    <vt:vector size="112" baseType="lpstr">
      <vt:lpstr>Arial</vt:lpstr>
      <vt:lpstr>Arial Unicode MS</vt:lpstr>
      <vt:lpstr>Calibri</vt:lpstr>
      <vt:lpstr>Century Gothic</vt:lpstr>
      <vt:lpstr>Courier New</vt:lpstr>
      <vt:lpstr>Gill Sans MT</vt:lpstr>
      <vt:lpstr>Marlett</vt:lpstr>
      <vt:lpstr>Symbol</vt:lpstr>
      <vt:lpstr>Verdana</vt:lpstr>
      <vt:lpstr>Wingdings</vt:lpstr>
      <vt:lpstr>Wingdings 2</vt:lpstr>
      <vt:lpstr>Tema de Office</vt:lpstr>
      <vt:lpstr>Presentación de PowerPoint</vt:lpstr>
      <vt:lpstr>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dc:title>
  <dc:creator>Juan Francisco Cano</dc:creator>
  <cp:lastModifiedBy>Ana Díaz</cp:lastModifiedBy>
  <cp:revision>2995</cp:revision>
  <cp:lastPrinted>2019-12-23T11:27:24Z</cp:lastPrinted>
  <dcterms:created xsi:type="dcterms:W3CDTF">2013-06-25T10:03:20Z</dcterms:created>
  <dcterms:modified xsi:type="dcterms:W3CDTF">2021-02-15T10:38:35Z</dcterms:modified>
</cp:coreProperties>
</file>